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theme/theme13.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4.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5.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embeddings/oleObject1.bin" ContentType="application/vnd.openxmlformats-officedocument.oleObject"/>
  <Override PartName="/ppt/notesSlides/notesSlide93.xml" ContentType="application/vnd.openxmlformats-officedocument.presentationml.notesSlide+xml"/>
  <Override PartName="/ppt/embeddings/oleObject2.bin" ContentType="application/vnd.openxmlformats-officedocument.oleObject"/>
  <Override PartName="/ppt/notesSlides/notesSlide94.xml" ContentType="application/vnd.openxmlformats-officedocument.presentationml.notesSlide+xml"/>
  <Override PartName="/ppt/embeddings/oleObject3.bin" ContentType="application/vnd.openxmlformats-officedocument.oleObject"/>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09" r:id="rId2"/>
    <p:sldMasterId id="2147483735" r:id="rId3"/>
    <p:sldMasterId id="2147483783" r:id="rId4"/>
    <p:sldMasterId id="2147483822" r:id="rId5"/>
    <p:sldMasterId id="2147483848" r:id="rId6"/>
    <p:sldMasterId id="2147483860" r:id="rId7"/>
    <p:sldMasterId id="2147484946" r:id="rId8"/>
    <p:sldMasterId id="2147486399" r:id="rId9"/>
    <p:sldMasterId id="2147499830" r:id="rId10"/>
    <p:sldMasterId id="2147506620" r:id="rId11"/>
    <p:sldMasterId id="2147516189" r:id="rId12"/>
    <p:sldMasterId id="2147520086" r:id="rId13"/>
    <p:sldMasterId id="2147523550" r:id="rId14"/>
    <p:sldMasterId id="2147523562" r:id="rId15"/>
    <p:sldMasterId id="2147523576" r:id="rId16"/>
  </p:sldMasterIdLst>
  <p:notesMasterIdLst>
    <p:notesMasterId r:id="rId114"/>
  </p:notesMasterIdLst>
  <p:handoutMasterIdLst>
    <p:handoutMasterId r:id="rId115"/>
  </p:handoutMasterIdLst>
  <p:sldIdLst>
    <p:sldId id="1706" r:id="rId17"/>
    <p:sldId id="2811" r:id="rId18"/>
    <p:sldId id="3788" r:id="rId19"/>
    <p:sldId id="3863" r:id="rId20"/>
    <p:sldId id="3847" r:id="rId21"/>
    <p:sldId id="3848" r:id="rId22"/>
    <p:sldId id="3793" r:id="rId23"/>
    <p:sldId id="1959" r:id="rId24"/>
    <p:sldId id="2832" r:id="rId25"/>
    <p:sldId id="3767" r:id="rId26"/>
    <p:sldId id="3183" r:id="rId27"/>
    <p:sldId id="3184" r:id="rId28"/>
    <p:sldId id="3185" r:id="rId29"/>
    <p:sldId id="3187" r:id="rId30"/>
    <p:sldId id="3188" r:id="rId31"/>
    <p:sldId id="3747" r:id="rId32"/>
    <p:sldId id="3748" r:id="rId33"/>
    <p:sldId id="3110" r:id="rId34"/>
    <p:sldId id="3197" r:id="rId35"/>
    <p:sldId id="3759" r:id="rId36"/>
    <p:sldId id="3761" r:id="rId37"/>
    <p:sldId id="3506" r:id="rId38"/>
    <p:sldId id="3762" r:id="rId39"/>
    <p:sldId id="3468" r:id="rId40"/>
    <p:sldId id="3469" r:id="rId41"/>
    <p:sldId id="3470" r:id="rId42"/>
    <p:sldId id="3471" r:id="rId43"/>
    <p:sldId id="3301" r:id="rId44"/>
    <p:sldId id="3755" r:id="rId45"/>
    <p:sldId id="3650" r:id="rId46"/>
    <p:sldId id="3504" r:id="rId47"/>
    <p:sldId id="3763" r:id="rId48"/>
    <p:sldId id="3483" r:id="rId49"/>
    <p:sldId id="3665" r:id="rId50"/>
    <p:sldId id="3484" r:id="rId51"/>
    <p:sldId id="3521" r:id="rId52"/>
    <p:sldId id="3489" r:id="rId53"/>
    <p:sldId id="3491" r:id="rId54"/>
    <p:sldId id="3492" r:id="rId55"/>
    <p:sldId id="3493" r:id="rId56"/>
    <p:sldId id="3669" r:id="rId57"/>
    <p:sldId id="3670" r:id="rId58"/>
    <p:sldId id="3494" r:id="rId59"/>
    <p:sldId id="3674" r:id="rId60"/>
    <p:sldId id="3705" r:id="rId61"/>
    <p:sldId id="3806" r:id="rId62"/>
    <p:sldId id="3808" r:id="rId63"/>
    <p:sldId id="3809" r:id="rId64"/>
    <p:sldId id="3795" r:id="rId65"/>
    <p:sldId id="3794" r:id="rId66"/>
    <p:sldId id="3600" r:id="rId67"/>
    <p:sldId id="3769" r:id="rId68"/>
    <p:sldId id="3603" r:id="rId69"/>
    <p:sldId id="3604" r:id="rId70"/>
    <p:sldId id="3605" r:id="rId71"/>
    <p:sldId id="3856" r:id="rId72"/>
    <p:sldId id="3607" r:id="rId73"/>
    <p:sldId id="3609" r:id="rId74"/>
    <p:sldId id="3857" r:id="rId75"/>
    <p:sldId id="3656" r:id="rId76"/>
    <p:sldId id="3658" r:id="rId77"/>
    <p:sldId id="3659" r:id="rId78"/>
    <p:sldId id="3858" r:id="rId79"/>
    <p:sldId id="3830" r:id="rId80"/>
    <p:sldId id="3831" r:id="rId81"/>
    <p:sldId id="3834" r:id="rId82"/>
    <p:sldId id="3835" r:id="rId83"/>
    <p:sldId id="3836" r:id="rId84"/>
    <p:sldId id="3837" r:id="rId85"/>
    <p:sldId id="3838" r:id="rId86"/>
    <p:sldId id="3844" r:id="rId87"/>
    <p:sldId id="3839" r:id="rId88"/>
    <p:sldId id="3840" r:id="rId89"/>
    <p:sldId id="3843" r:id="rId90"/>
    <p:sldId id="3859" r:id="rId91"/>
    <p:sldId id="3612" r:id="rId92"/>
    <p:sldId id="3741" r:id="rId93"/>
    <p:sldId id="3613" r:id="rId94"/>
    <p:sldId id="3860" r:id="rId95"/>
    <p:sldId id="3614" r:id="rId96"/>
    <p:sldId id="3618" r:id="rId97"/>
    <p:sldId id="3616" r:id="rId98"/>
    <p:sldId id="3861" r:id="rId99"/>
    <p:sldId id="3765" r:id="rId100"/>
    <p:sldId id="3615" r:id="rId101"/>
    <p:sldId id="3862" r:id="rId102"/>
    <p:sldId id="3617" r:id="rId103"/>
    <p:sldId id="3619" r:id="rId104"/>
    <p:sldId id="3757" r:id="rId105"/>
    <p:sldId id="3557" r:id="rId106"/>
    <p:sldId id="3560" r:id="rId107"/>
    <p:sldId id="3561" r:id="rId108"/>
    <p:sldId id="3562" r:id="rId109"/>
    <p:sldId id="3563" r:id="rId110"/>
    <p:sldId id="3564" r:id="rId111"/>
    <p:sldId id="3565" r:id="rId112"/>
    <p:sldId id="3566" r:id="rId113"/>
  </p:sldIdLst>
  <p:sldSz cx="9144000" cy="6858000" type="screen4x3"/>
  <p:notesSz cx="6797675" cy="9874250"/>
  <p:defaultTextStyle>
    <a:defPPr>
      <a:defRPr lang="en-GB"/>
    </a:defPPr>
    <a:lvl1pPr algn="l" rtl="0" fontAlgn="base">
      <a:spcBef>
        <a:spcPct val="0"/>
      </a:spcBef>
      <a:spcAft>
        <a:spcPct val="0"/>
      </a:spcAft>
      <a:defRPr sz="2000" b="1" kern="1200">
        <a:solidFill>
          <a:schemeClr val="bg1"/>
        </a:solidFill>
        <a:latin typeface="Arial" charset="0"/>
        <a:ea typeface="ＭＳ Ｐゴシック" charset="0"/>
        <a:cs typeface="ＭＳ Ｐゴシック" charset="0"/>
      </a:defRPr>
    </a:lvl1pPr>
    <a:lvl2pPr marL="457200" algn="l" rtl="0" fontAlgn="base">
      <a:spcBef>
        <a:spcPct val="0"/>
      </a:spcBef>
      <a:spcAft>
        <a:spcPct val="0"/>
      </a:spcAft>
      <a:defRPr sz="2000" b="1" kern="1200">
        <a:solidFill>
          <a:schemeClr val="bg1"/>
        </a:solidFill>
        <a:latin typeface="Arial" charset="0"/>
        <a:ea typeface="ＭＳ Ｐゴシック" charset="0"/>
        <a:cs typeface="ＭＳ Ｐゴシック" charset="0"/>
      </a:defRPr>
    </a:lvl2pPr>
    <a:lvl3pPr marL="914400" algn="l" rtl="0" fontAlgn="base">
      <a:spcBef>
        <a:spcPct val="0"/>
      </a:spcBef>
      <a:spcAft>
        <a:spcPct val="0"/>
      </a:spcAft>
      <a:defRPr sz="2000" b="1" kern="1200">
        <a:solidFill>
          <a:schemeClr val="bg1"/>
        </a:solidFill>
        <a:latin typeface="Arial" charset="0"/>
        <a:ea typeface="ＭＳ Ｐゴシック" charset="0"/>
        <a:cs typeface="ＭＳ Ｐゴシック" charset="0"/>
      </a:defRPr>
    </a:lvl3pPr>
    <a:lvl4pPr marL="1371600" algn="l" rtl="0" fontAlgn="base">
      <a:spcBef>
        <a:spcPct val="0"/>
      </a:spcBef>
      <a:spcAft>
        <a:spcPct val="0"/>
      </a:spcAft>
      <a:defRPr sz="2000" b="1" kern="1200">
        <a:solidFill>
          <a:schemeClr val="bg1"/>
        </a:solidFill>
        <a:latin typeface="Arial" charset="0"/>
        <a:ea typeface="ＭＳ Ｐゴシック" charset="0"/>
        <a:cs typeface="ＭＳ Ｐゴシック" charset="0"/>
      </a:defRPr>
    </a:lvl4pPr>
    <a:lvl5pPr marL="1828800" algn="l" rtl="0" fontAlgn="base">
      <a:spcBef>
        <a:spcPct val="0"/>
      </a:spcBef>
      <a:spcAft>
        <a:spcPct val="0"/>
      </a:spcAft>
      <a:defRPr sz="2000" b="1" kern="1200">
        <a:solidFill>
          <a:schemeClr val="bg1"/>
        </a:solidFill>
        <a:latin typeface="Arial" charset="0"/>
        <a:ea typeface="ＭＳ Ｐゴシック" charset="0"/>
        <a:cs typeface="ＭＳ Ｐゴシック" charset="0"/>
      </a:defRPr>
    </a:lvl5pPr>
    <a:lvl6pPr marL="2286000" algn="l" defTabSz="457200" rtl="0" eaLnBrk="1" latinLnBrk="0" hangingPunct="1">
      <a:defRPr sz="2000" b="1" kern="1200">
        <a:solidFill>
          <a:schemeClr val="bg1"/>
        </a:solidFill>
        <a:latin typeface="Arial" charset="0"/>
        <a:ea typeface="ＭＳ Ｐゴシック" charset="0"/>
        <a:cs typeface="ＭＳ Ｐゴシック" charset="0"/>
      </a:defRPr>
    </a:lvl6pPr>
    <a:lvl7pPr marL="2743200" algn="l" defTabSz="457200" rtl="0" eaLnBrk="1" latinLnBrk="0" hangingPunct="1">
      <a:defRPr sz="2000" b="1" kern="1200">
        <a:solidFill>
          <a:schemeClr val="bg1"/>
        </a:solidFill>
        <a:latin typeface="Arial" charset="0"/>
        <a:ea typeface="ＭＳ Ｐゴシック" charset="0"/>
        <a:cs typeface="ＭＳ Ｐゴシック" charset="0"/>
      </a:defRPr>
    </a:lvl7pPr>
    <a:lvl8pPr marL="3200400" algn="l" defTabSz="457200" rtl="0" eaLnBrk="1" latinLnBrk="0" hangingPunct="1">
      <a:defRPr sz="2000" b="1" kern="1200">
        <a:solidFill>
          <a:schemeClr val="bg1"/>
        </a:solidFill>
        <a:latin typeface="Arial" charset="0"/>
        <a:ea typeface="ＭＳ Ｐゴシック" charset="0"/>
        <a:cs typeface="ＭＳ Ｐゴシック" charset="0"/>
      </a:defRPr>
    </a:lvl8pPr>
    <a:lvl9pPr marL="3657600" algn="l" defTabSz="457200" rtl="0" eaLnBrk="1" latinLnBrk="0" hangingPunct="1">
      <a:defRPr sz="2000" b="1" kern="1200">
        <a:solidFill>
          <a:schemeClr val="bg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3600"/>
    <a:srgbClr val="660033"/>
    <a:srgbClr val="336600"/>
    <a:srgbClr val="F4A5FF"/>
    <a:srgbClr val="F7E4FF"/>
    <a:srgbClr val="FFF7D2"/>
    <a:srgbClr val="FF6699"/>
    <a:srgbClr val="FF0066"/>
    <a:srgbClr val="FFFF00"/>
    <a:srgbClr val="3300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056" autoAdjust="0"/>
    <p:restoredTop sz="96913" autoAdjust="0"/>
  </p:normalViewPr>
  <p:slideViewPr>
    <p:cSldViewPr>
      <p:cViewPr>
        <p:scale>
          <a:sx n="72" d="100"/>
          <a:sy n="72" d="100"/>
        </p:scale>
        <p:origin x="-416" y="-416"/>
      </p:cViewPr>
      <p:guideLst>
        <p:guide orient="horz" pos="2160"/>
        <p:guide pos="2880"/>
      </p:guideLst>
    </p:cSldViewPr>
  </p:slideViewPr>
  <p:outlineViewPr>
    <p:cViewPr>
      <p:scale>
        <a:sx n="33" d="100"/>
        <a:sy n="33" d="100"/>
      </p:scale>
      <p:origin x="276" y="0"/>
    </p:cViewPr>
  </p:outlineViewPr>
  <p:notesTextViewPr>
    <p:cViewPr>
      <p:scale>
        <a:sx n="100" d="100"/>
        <a:sy n="100" d="100"/>
      </p:scale>
      <p:origin x="0" y="0"/>
    </p:cViewPr>
  </p:notesTextViewPr>
  <p:sorterViewPr>
    <p:cViewPr>
      <p:scale>
        <a:sx n="200" d="100"/>
        <a:sy n="200" d="100"/>
      </p:scale>
      <p:origin x="0" y="0"/>
    </p:cViewPr>
  </p:sorterViewPr>
  <p:notesViewPr>
    <p:cSldViewPr>
      <p:cViewPr>
        <p:scale>
          <a:sx n="160" d="100"/>
          <a:sy n="160" d="100"/>
        </p:scale>
        <p:origin x="72" y="-72"/>
      </p:cViewPr>
      <p:guideLst>
        <p:guide orient="horz" pos="3109"/>
        <p:guide pos="2141"/>
      </p:guideLst>
    </p:cSldViewPr>
  </p:notes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 Target="slides/slide1.xml"/><Relationship Id="rId18" Type="http://schemas.openxmlformats.org/officeDocument/2006/relationships/slide" Target="slides/slide2.xml"/><Relationship Id="rId19" Type="http://schemas.openxmlformats.org/officeDocument/2006/relationships/slide" Target="slides/slide3.xml"/><Relationship Id="rId60" Type="http://schemas.openxmlformats.org/officeDocument/2006/relationships/slide" Target="slides/slide44.xml"/><Relationship Id="rId61" Type="http://schemas.openxmlformats.org/officeDocument/2006/relationships/slide" Target="slides/slide45.xml"/><Relationship Id="rId62" Type="http://schemas.openxmlformats.org/officeDocument/2006/relationships/slide" Target="slides/slide46.xml"/><Relationship Id="rId63" Type="http://schemas.openxmlformats.org/officeDocument/2006/relationships/slide" Target="slides/slide47.xml"/><Relationship Id="rId64" Type="http://schemas.openxmlformats.org/officeDocument/2006/relationships/slide" Target="slides/slide48.xml"/><Relationship Id="rId65" Type="http://schemas.openxmlformats.org/officeDocument/2006/relationships/slide" Target="slides/slide49.xml"/><Relationship Id="rId66" Type="http://schemas.openxmlformats.org/officeDocument/2006/relationships/slide" Target="slides/slide50.xml"/><Relationship Id="rId67" Type="http://schemas.openxmlformats.org/officeDocument/2006/relationships/slide" Target="slides/slide51.xml"/><Relationship Id="rId68" Type="http://schemas.openxmlformats.org/officeDocument/2006/relationships/slide" Target="slides/slide52.xml"/><Relationship Id="rId69" Type="http://schemas.openxmlformats.org/officeDocument/2006/relationships/slide" Target="slides/slide53.xml"/><Relationship Id="rId120" Type="http://schemas.openxmlformats.org/officeDocument/2006/relationships/tableStyles" Target="tableStyles.xml"/><Relationship Id="rId40" Type="http://schemas.openxmlformats.org/officeDocument/2006/relationships/slide" Target="slides/slide24.xml"/><Relationship Id="rId41" Type="http://schemas.openxmlformats.org/officeDocument/2006/relationships/slide" Target="slides/slide25.xml"/><Relationship Id="rId42" Type="http://schemas.openxmlformats.org/officeDocument/2006/relationships/slide" Target="slides/slide26.xml"/><Relationship Id="rId90" Type="http://schemas.openxmlformats.org/officeDocument/2006/relationships/slide" Target="slides/slide74.xml"/><Relationship Id="rId91" Type="http://schemas.openxmlformats.org/officeDocument/2006/relationships/slide" Target="slides/slide75.xml"/><Relationship Id="rId92" Type="http://schemas.openxmlformats.org/officeDocument/2006/relationships/slide" Target="slides/slide76.xml"/><Relationship Id="rId93" Type="http://schemas.openxmlformats.org/officeDocument/2006/relationships/slide" Target="slides/slide77.xml"/><Relationship Id="rId94" Type="http://schemas.openxmlformats.org/officeDocument/2006/relationships/slide" Target="slides/slide78.xml"/><Relationship Id="rId95" Type="http://schemas.openxmlformats.org/officeDocument/2006/relationships/slide" Target="slides/slide79.xml"/><Relationship Id="rId96" Type="http://schemas.openxmlformats.org/officeDocument/2006/relationships/slide" Target="slides/slide80.xml"/><Relationship Id="rId101" Type="http://schemas.openxmlformats.org/officeDocument/2006/relationships/slide" Target="slides/slide85.xml"/><Relationship Id="rId102" Type="http://schemas.openxmlformats.org/officeDocument/2006/relationships/slide" Target="slides/slide86.xml"/><Relationship Id="rId103" Type="http://schemas.openxmlformats.org/officeDocument/2006/relationships/slide" Target="slides/slide87.xml"/><Relationship Id="rId104" Type="http://schemas.openxmlformats.org/officeDocument/2006/relationships/slide" Target="slides/slide88.xml"/><Relationship Id="rId105" Type="http://schemas.openxmlformats.org/officeDocument/2006/relationships/slide" Target="slides/slide89.xml"/><Relationship Id="rId106" Type="http://schemas.openxmlformats.org/officeDocument/2006/relationships/slide" Target="slides/slide90.xml"/><Relationship Id="rId107" Type="http://schemas.openxmlformats.org/officeDocument/2006/relationships/slide" Target="slides/slide91.xml"/><Relationship Id="rId108" Type="http://schemas.openxmlformats.org/officeDocument/2006/relationships/slide" Target="slides/slide92.xml"/><Relationship Id="rId109" Type="http://schemas.openxmlformats.org/officeDocument/2006/relationships/slide" Target="slides/slide93.xml"/><Relationship Id="rId97" Type="http://schemas.openxmlformats.org/officeDocument/2006/relationships/slide" Target="slides/slide81.xml"/><Relationship Id="rId98" Type="http://schemas.openxmlformats.org/officeDocument/2006/relationships/slide" Target="slides/slide82.xml"/><Relationship Id="rId99" Type="http://schemas.openxmlformats.org/officeDocument/2006/relationships/slide" Target="slides/slide83.xml"/><Relationship Id="rId43" Type="http://schemas.openxmlformats.org/officeDocument/2006/relationships/slide" Target="slides/slide27.xml"/><Relationship Id="rId44" Type="http://schemas.openxmlformats.org/officeDocument/2006/relationships/slide" Target="slides/slide28.xml"/><Relationship Id="rId45" Type="http://schemas.openxmlformats.org/officeDocument/2006/relationships/slide" Target="slides/slide29.xml"/><Relationship Id="rId46" Type="http://schemas.openxmlformats.org/officeDocument/2006/relationships/slide" Target="slides/slide30.xml"/><Relationship Id="rId47" Type="http://schemas.openxmlformats.org/officeDocument/2006/relationships/slide" Target="slides/slide31.xml"/><Relationship Id="rId48" Type="http://schemas.openxmlformats.org/officeDocument/2006/relationships/slide" Target="slides/slide32.xml"/><Relationship Id="rId49" Type="http://schemas.openxmlformats.org/officeDocument/2006/relationships/slide" Target="slides/slide33.xml"/><Relationship Id="rId100" Type="http://schemas.openxmlformats.org/officeDocument/2006/relationships/slide" Target="slides/slide84.xml"/><Relationship Id="rId20" Type="http://schemas.openxmlformats.org/officeDocument/2006/relationships/slide" Target="slides/slide4.xml"/><Relationship Id="rId21" Type="http://schemas.openxmlformats.org/officeDocument/2006/relationships/slide" Target="slides/slide5.xml"/><Relationship Id="rId22" Type="http://schemas.openxmlformats.org/officeDocument/2006/relationships/slide" Target="slides/slide6.xml"/><Relationship Id="rId70" Type="http://schemas.openxmlformats.org/officeDocument/2006/relationships/slide" Target="slides/slide54.xml"/><Relationship Id="rId71" Type="http://schemas.openxmlformats.org/officeDocument/2006/relationships/slide" Target="slides/slide55.xml"/><Relationship Id="rId72" Type="http://schemas.openxmlformats.org/officeDocument/2006/relationships/slide" Target="slides/slide56.xml"/><Relationship Id="rId73" Type="http://schemas.openxmlformats.org/officeDocument/2006/relationships/slide" Target="slides/slide57.xml"/><Relationship Id="rId74" Type="http://schemas.openxmlformats.org/officeDocument/2006/relationships/slide" Target="slides/slide58.xml"/><Relationship Id="rId75" Type="http://schemas.openxmlformats.org/officeDocument/2006/relationships/slide" Target="slides/slide59.xml"/><Relationship Id="rId76" Type="http://schemas.openxmlformats.org/officeDocument/2006/relationships/slide" Target="slides/slide60.xml"/><Relationship Id="rId77" Type="http://schemas.openxmlformats.org/officeDocument/2006/relationships/slide" Target="slides/slide61.xml"/><Relationship Id="rId78" Type="http://schemas.openxmlformats.org/officeDocument/2006/relationships/slide" Target="slides/slide62.xml"/><Relationship Id="rId79" Type="http://schemas.openxmlformats.org/officeDocument/2006/relationships/slide" Target="slides/slide63.xml"/><Relationship Id="rId23" Type="http://schemas.openxmlformats.org/officeDocument/2006/relationships/slide" Target="slides/slide7.xml"/><Relationship Id="rId24" Type="http://schemas.openxmlformats.org/officeDocument/2006/relationships/slide" Target="slides/slide8.xml"/><Relationship Id="rId25" Type="http://schemas.openxmlformats.org/officeDocument/2006/relationships/slide" Target="slides/slide9.xml"/><Relationship Id="rId26" Type="http://schemas.openxmlformats.org/officeDocument/2006/relationships/slide" Target="slides/slide10.xml"/><Relationship Id="rId27" Type="http://schemas.openxmlformats.org/officeDocument/2006/relationships/slide" Target="slides/slide11.xml"/><Relationship Id="rId28" Type="http://schemas.openxmlformats.org/officeDocument/2006/relationships/slide" Target="slides/slide12.xml"/><Relationship Id="rId29" Type="http://schemas.openxmlformats.org/officeDocument/2006/relationships/slide" Target="slides/slide1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34.xml"/><Relationship Id="rId51" Type="http://schemas.openxmlformats.org/officeDocument/2006/relationships/slide" Target="slides/slide35.xml"/><Relationship Id="rId52" Type="http://schemas.openxmlformats.org/officeDocument/2006/relationships/slide" Target="slides/slide36.xml"/><Relationship Id="rId53" Type="http://schemas.openxmlformats.org/officeDocument/2006/relationships/slide" Target="slides/slide37.xml"/><Relationship Id="rId54" Type="http://schemas.openxmlformats.org/officeDocument/2006/relationships/slide" Target="slides/slide38.xml"/><Relationship Id="rId55" Type="http://schemas.openxmlformats.org/officeDocument/2006/relationships/slide" Target="slides/slide39.xml"/><Relationship Id="rId56" Type="http://schemas.openxmlformats.org/officeDocument/2006/relationships/slide" Target="slides/slide40.xml"/><Relationship Id="rId57" Type="http://schemas.openxmlformats.org/officeDocument/2006/relationships/slide" Target="slides/slide41.xml"/><Relationship Id="rId58" Type="http://schemas.openxmlformats.org/officeDocument/2006/relationships/slide" Target="slides/slide42.xml"/><Relationship Id="rId59" Type="http://schemas.openxmlformats.org/officeDocument/2006/relationships/slide" Target="slides/slide43.xml"/><Relationship Id="rId110" Type="http://schemas.openxmlformats.org/officeDocument/2006/relationships/slide" Target="slides/slide94.xml"/><Relationship Id="rId111" Type="http://schemas.openxmlformats.org/officeDocument/2006/relationships/slide" Target="slides/slide95.xml"/><Relationship Id="rId112" Type="http://schemas.openxmlformats.org/officeDocument/2006/relationships/slide" Target="slides/slide96.xml"/><Relationship Id="rId113" Type="http://schemas.openxmlformats.org/officeDocument/2006/relationships/slide" Target="slides/slide97.xml"/><Relationship Id="rId114" Type="http://schemas.openxmlformats.org/officeDocument/2006/relationships/notesMaster" Target="notesMasters/notesMaster1.xml"/><Relationship Id="rId115" Type="http://schemas.openxmlformats.org/officeDocument/2006/relationships/handoutMaster" Target="handoutMasters/handoutMaster1.xml"/><Relationship Id="rId116" Type="http://schemas.openxmlformats.org/officeDocument/2006/relationships/printerSettings" Target="printerSettings/printerSettings1.bin"/><Relationship Id="rId117" Type="http://schemas.openxmlformats.org/officeDocument/2006/relationships/presProps" Target="presProps.xml"/><Relationship Id="rId118" Type="http://schemas.openxmlformats.org/officeDocument/2006/relationships/viewProps" Target="viewProps.xml"/><Relationship Id="rId119" Type="http://schemas.openxmlformats.org/officeDocument/2006/relationships/theme" Target="theme/theme1.xml"/><Relationship Id="rId30" Type="http://schemas.openxmlformats.org/officeDocument/2006/relationships/slide" Target="slides/slide14.xml"/><Relationship Id="rId31" Type="http://schemas.openxmlformats.org/officeDocument/2006/relationships/slide" Target="slides/slide15.xml"/><Relationship Id="rId32" Type="http://schemas.openxmlformats.org/officeDocument/2006/relationships/slide" Target="slides/slide16.xml"/><Relationship Id="rId33" Type="http://schemas.openxmlformats.org/officeDocument/2006/relationships/slide" Target="slides/slide17.xml"/><Relationship Id="rId34" Type="http://schemas.openxmlformats.org/officeDocument/2006/relationships/slide" Target="slides/slide18.xml"/><Relationship Id="rId35" Type="http://schemas.openxmlformats.org/officeDocument/2006/relationships/slide" Target="slides/slide19.xml"/><Relationship Id="rId36" Type="http://schemas.openxmlformats.org/officeDocument/2006/relationships/slide" Target="slides/slide20.xml"/><Relationship Id="rId37" Type="http://schemas.openxmlformats.org/officeDocument/2006/relationships/slide" Target="slides/slide21.xml"/><Relationship Id="rId38" Type="http://schemas.openxmlformats.org/officeDocument/2006/relationships/slide" Target="slides/slide22.xml"/><Relationship Id="rId39" Type="http://schemas.openxmlformats.org/officeDocument/2006/relationships/slide" Target="slides/slide23.xml"/><Relationship Id="rId80" Type="http://schemas.openxmlformats.org/officeDocument/2006/relationships/slide" Target="slides/slide64.xml"/><Relationship Id="rId81" Type="http://schemas.openxmlformats.org/officeDocument/2006/relationships/slide" Target="slides/slide65.xml"/><Relationship Id="rId82" Type="http://schemas.openxmlformats.org/officeDocument/2006/relationships/slide" Target="slides/slide66.xml"/><Relationship Id="rId83" Type="http://schemas.openxmlformats.org/officeDocument/2006/relationships/slide" Target="slides/slide67.xml"/><Relationship Id="rId84" Type="http://schemas.openxmlformats.org/officeDocument/2006/relationships/slide" Target="slides/slide68.xml"/><Relationship Id="rId85" Type="http://schemas.openxmlformats.org/officeDocument/2006/relationships/slide" Target="slides/slide69.xml"/><Relationship Id="rId86" Type="http://schemas.openxmlformats.org/officeDocument/2006/relationships/slide" Target="slides/slide70.xml"/><Relationship Id="rId87" Type="http://schemas.openxmlformats.org/officeDocument/2006/relationships/slide" Target="slides/slide71.xml"/><Relationship Id="rId88" Type="http://schemas.openxmlformats.org/officeDocument/2006/relationships/slide" Target="slides/slide72.xml"/><Relationship Id="rId89" Type="http://schemas.openxmlformats.org/officeDocument/2006/relationships/slide" Target="slides/slide73.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Libro3"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8774457170126"/>
          <c:y val="0.123985046149674"/>
          <c:w val="0.760846754951087"/>
          <c:h val="0.774170129102865"/>
        </c:manualLayout>
      </c:layout>
      <c:barChart>
        <c:barDir val="col"/>
        <c:grouping val="clustered"/>
        <c:varyColors val="0"/>
        <c:ser>
          <c:idx val="1"/>
          <c:order val="0"/>
          <c:invertIfNegative val="0"/>
          <c:val>
            <c:numRef>
              <c:f>Hoja1!$D$1:$D$40</c:f>
              <c:numCache>
                <c:formatCode>General</c:formatCode>
                <c:ptCount val="40"/>
                <c:pt idx="0">
                  <c:v>1.0</c:v>
                </c:pt>
                <c:pt idx="1">
                  <c:v>1.0</c:v>
                </c:pt>
                <c:pt idx="2">
                  <c:v>3.0</c:v>
                </c:pt>
                <c:pt idx="3">
                  <c:v>2.0</c:v>
                </c:pt>
                <c:pt idx="4">
                  <c:v>3.0</c:v>
                </c:pt>
                <c:pt idx="5">
                  <c:v>5.0</c:v>
                </c:pt>
                <c:pt idx="6">
                  <c:v>5.0</c:v>
                </c:pt>
                <c:pt idx="7">
                  <c:v>3.0</c:v>
                </c:pt>
                <c:pt idx="8">
                  <c:v>7.0</c:v>
                </c:pt>
                <c:pt idx="9">
                  <c:v>13.0</c:v>
                </c:pt>
                <c:pt idx="10">
                  <c:v>16.0</c:v>
                </c:pt>
                <c:pt idx="11">
                  <c:v>25.0</c:v>
                </c:pt>
                <c:pt idx="12">
                  <c:v>14.0</c:v>
                </c:pt>
                <c:pt idx="13">
                  <c:v>21.0</c:v>
                </c:pt>
                <c:pt idx="14">
                  <c:v>22.0</c:v>
                </c:pt>
                <c:pt idx="15">
                  <c:v>15.0</c:v>
                </c:pt>
                <c:pt idx="16">
                  <c:v>18.0</c:v>
                </c:pt>
                <c:pt idx="17">
                  <c:v>15.0</c:v>
                </c:pt>
                <c:pt idx="18">
                  <c:v>16.0</c:v>
                </c:pt>
                <c:pt idx="19">
                  <c:v>15.0</c:v>
                </c:pt>
                <c:pt idx="20">
                  <c:v>24.0</c:v>
                </c:pt>
                <c:pt idx="21">
                  <c:v>25.0</c:v>
                </c:pt>
                <c:pt idx="22">
                  <c:v>23.0</c:v>
                </c:pt>
                <c:pt idx="23">
                  <c:v>18.0</c:v>
                </c:pt>
                <c:pt idx="24">
                  <c:v>34.0</c:v>
                </c:pt>
                <c:pt idx="25">
                  <c:v>28.0</c:v>
                </c:pt>
                <c:pt idx="26">
                  <c:v>49.0</c:v>
                </c:pt>
                <c:pt idx="27">
                  <c:v>46.0</c:v>
                </c:pt>
                <c:pt idx="28">
                  <c:v>77.0</c:v>
                </c:pt>
                <c:pt idx="29">
                  <c:v>55.0</c:v>
                </c:pt>
                <c:pt idx="30">
                  <c:v>48.0</c:v>
                </c:pt>
                <c:pt idx="31">
                  <c:v>61.0</c:v>
                </c:pt>
                <c:pt idx="32">
                  <c:v>95.0</c:v>
                </c:pt>
                <c:pt idx="33">
                  <c:v>85.0</c:v>
                </c:pt>
                <c:pt idx="34">
                  <c:v>91.0</c:v>
                </c:pt>
                <c:pt idx="35">
                  <c:v>113.0</c:v>
                </c:pt>
                <c:pt idx="36">
                  <c:v>126.0</c:v>
                </c:pt>
                <c:pt idx="37">
                  <c:v>127.0</c:v>
                </c:pt>
                <c:pt idx="38">
                  <c:v>150.0</c:v>
                </c:pt>
                <c:pt idx="39">
                  <c:v>204.0</c:v>
                </c:pt>
              </c:numCache>
            </c:numRef>
          </c:val>
        </c:ser>
        <c:dLbls>
          <c:showLegendKey val="0"/>
          <c:showVal val="0"/>
          <c:showCatName val="0"/>
          <c:showSerName val="0"/>
          <c:showPercent val="0"/>
          <c:showBubbleSize val="0"/>
        </c:dLbls>
        <c:gapWidth val="150"/>
        <c:axId val="-2023957368"/>
        <c:axId val="-2023910952"/>
      </c:barChart>
      <c:catAx>
        <c:axId val="-2023957368"/>
        <c:scaling>
          <c:orientation val="minMax"/>
        </c:scaling>
        <c:delete val="1"/>
        <c:axPos val="b"/>
        <c:numFmt formatCode="@" sourceLinked="0"/>
        <c:majorTickMark val="out"/>
        <c:minorTickMark val="none"/>
        <c:tickLblPos val="none"/>
        <c:crossAx val="-2023910952"/>
        <c:crosses val="autoZero"/>
        <c:auto val="1"/>
        <c:lblAlgn val="ctr"/>
        <c:lblOffset val="100"/>
        <c:noMultiLvlLbl val="0"/>
      </c:catAx>
      <c:valAx>
        <c:axId val="-2023910952"/>
        <c:scaling>
          <c:orientation val="minMax"/>
        </c:scaling>
        <c:delete val="0"/>
        <c:axPos val="l"/>
        <c:majorGridlines/>
        <c:numFmt formatCode="General" sourceLinked="1"/>
        <c:majorTickMark val="out"/>
        <c:minorTickMark val="none"/>
        <c:tickLblPos val="nextTo"/>
        <c:txPr>
          <a:bodyPr/>
          <a:lstStyle/>
          <a:p>
            <a:pPr>
              <a:defRPr lang="es-ES" sz="1400" b="1" i="0"/>
            </a:pPr>
            <a:endParaRPr lang="es-ES"/>
          </a:p>
        </c:txPr>
        <c:crossAx val="-2023957368"/>
        <c:crosses val="autoZero"/>
        <c:crossBetween val="between"/>
      </c:valAx>
      <c:spPr>
        <a:effectLst>
          <a:outerShdw blurRad="50800" dist="38100" dir="2700000" algn="tl" rotWithShape="0">
            <a:srgbClr val="000000">
              <a:alpha val="43000"/>
            </a:srgbClr>
          </a:outerShdw>
        </a:effectLst>
      </c:spPr>
    </c:plotArea>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4813" cy="493713"/>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mn-cs"/>
              </a:defRPr>
            </a:lvl1pPr>
          </a:lstStyle>
          <a:p>
            <a:pPr>
              <a:defRPr/>
            </a:pPr>
            <a:endParaRPr lang="es-ES"/>
          </a:p>
        </p:txBody>
      </p:sp>
      <p:sp>
        <p:nvSpPr>
          <p:cNvPr id="3" name="2 Marcador de fecha"/>
          <p:cNvSpPr>
            <a:spLocks noGrp="1"/>
          </p:cNvSpPr>
          <p:nvPr>
            <p:ph type="dt" sz="quarter" idx="1"/>
          </p:nvPr>
        </p:nvSpPr>
        <p:spPr>
          <a:xfrm>
            <a:off x="3851275" y="0"/>
            <a:ext cx="2944813" cy="493713"/>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D845BA9C-2762-2B45-B3DD-B9F6D86A3CD3}" type="datetime1">
              <a:rPr lang="es-ES"/>
              <a:pPr>
                <a:defRPr/>
              </a:pPr>
              <a:t>14/6/16</a:t>
            </a:fld>
            <a:endParaRPr lang="es-ES"/>
          </a:p>
        </p:txBody>
      </p:sp>
      <p:sp>
        <p:nvSpPr>
          <p:cNvPr id="4" name="3 Marcador de pie de página"/>
          <p:cNvSpPr>
            <a:spLocks noGrp="1"/>
          </p:cNvSpPr>
          <p:nvPr>
            <p:ph type="ftr" sz="quarter" idx="2"/>
          </p:nvPr>
        </p:nvSpPr>
        <p:spPr>
          <a:xfrm>
            <a:off x="0" y="9378950"/>
            <a:ext cx="2944813" cy="493713"/>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mn-cs"/>
              </a:defRPr>
            </a:lvl1pPr>
          </a:lstStyle>
          <a:p>
            <a:pPr>
              <a:defRPr/>
            </a:pPr>
            <a:endParaRPr lang="es-ES"/>
          </a:p>
        </p:txBody>
      </p:sp>
      <p:sp>
        <p:nvSpPr>
          <p:cNvPr id="5" name="4 Marcador de número de diapositiva"/>
          <p:cNvSpPr>
            <a:spLocks noGrp="1"/>
          </p:cNvSpPr>
          <p:nvPr>
            <p:ph type="sldNum" sz="quarter" idx="3"/>
          </p:nvPr>
        </p:nvSpPr>
        <p:spPr>
          <a:xfrm>
            <a:off x="3851275" y="9378950"/>
            <a:ext cx="2944813" cy="493713"/>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7F3DD9E0-3A72-F04E-A4B9-FD96CCF6ADF6}" type="slidenum">
              <a:rPr lang="es-ES"/>
              <a:pPr>
                <a:defRPr/>
              </a:pPr>
              <a:t>‹Nr.›</a:t>
            </a:fld>
            <a:endParaRPr lang="es-ES"/>
          </a:p>
        </p:txBody>
      </p:sp>
    </p:spTree>
    <p:extLst>
      <p:ext uri="{BB962C8B-B14F-4D97-AF65-F5344CB8AC3E}">
        <p14:creationId xmlns:p14="http://schemas.microsoft.com/office/powerpoint/2010/main" val="26739468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2943225" cy="493713"/>
          </a:xfrm>
          <a:prstGeom prst="rect">
            <a:avLst/>
          </a:prstGeom>
          <a:noFill/>
          <a:ln w="9525">
            <a:noFill/>
            <a:miter lim="800000"/>
            <a:headEnd/>
            <a:tailEnd/>
          </a:ln>
        </p:spPr>
        <p:txBody>
          <a:bodyPr vert="horz" wrap="square" lIns="91955" tIns="45977" rIns="91955" bIns="45977" numCol="1" anchor="t" anchorCtr="0" compatLnSpc="1">
            <a:prstTxWarp prst="textNoShape">
              <a:avLst/>
            </a:prstTxWarp>
          </a:bodyPr>
          <a:lstStyle>
            <a:lvl1pPr defTabSz="919163" eaLnBrk="0" hangingPunct="0">
              <a:defRPr sz="1200" b="0">
                <a:solidFill>
                  <a:schemeClr val="tx1"/>
                </a:solidFill>
                <a:latin typeface="Times New Roman" charset="0"/>
                <a:ea typeface="ＭＳ Ｐゴシック" charset="-128"/>
                <a:cs typeface="+mn-cs"/>
              </a:defRPr>
            </a:lvl1pPr>
          </a:lstStyle>
          <a:p>
            <a:pPr>
              <a:defRPr/>
            </a:pPr>
            <a:endParaRPr lang="es-ES"/>
          </a:p>
        </p:txBody>
      </p:sp>
      <p:sp>
        <p:nvSpPr>
          <p:cNvPr id="25603" name="Rectangle 3"/>
          <p:cNvSpPr>
            <a:spLocks noGrp="1" noChangeArrowheads="1"/>
          </p:cNvSpPr>
          <p:nvPr>
            <p:ph type="dt" idx="1"/>
          </p:nvPr>
        </p:nvSpPr>
        <p:spPr bwMode="auto">
          <a:xfrm>
            <a:off x="3852863" y="0"/>
            <a:ext cx="2943225" cy="493713"/>
          </a:xfrm>
          <a:prstGeom prst="rect">
            <a:avLst/>
          </a:prstGeom>
          <a:noFill/>
          <a:ln w="9525">
            <a:noFill/>
            <a:miter lim="800000"/>
            <a:headEnd/>
            <a:tailEnd/>
          </a:ln>
        </p:spPr>
        <p:txBody>
          <a:bodyPr vert="horz" wrap="square" lIns="91955" tIns="45977" rIns="91955" bIns="45977" numCol="1" anchor="t" anchorCtr="0" compatLnSpc="1">
            <a:prstTxWarp prst="textNoShape">
              <a:avLst/>
            </a:prstTxWarp>
          </a:bodyPr>
          <a:lstStyle>
            <a:lvl1pPr algn="r" defTabSz="919163" eaLnBrk="0" hangingPunct="0">
              <a:defRPr sz="1200" b="0">
                <a:solidFill>
                  <a:schemeClr val="tx1"/>
                </a:solidFill>
                <a:latin typeface="Times New Roman" charset="0"/>
                <a:ea typeface="ＭＳ Ｐゴシック" charset="-128"/>
                <a:cs typeface="+mn-cs"/>
              </a:defRPr>
            </a:lvl1pPr>
          </a:lstStyle>
          <a:p>
            <a:pPr>
              <a:defRPr/>
            </a:pPr>
            <a:endParaRPr lang="es-ES"/>
          </a:p>
        </p:txBody>
      </p:sp>
      <p:sp>
        <p:nvSpPr>
          <p:cNvPr id="234500" name="Rectangle 4"/>
          <p:cNvSpPr>
            <a:spLocks noGrp="1" noRot="1" noChangeAspect="1" noChangeArrowheads="1" noTextEdit="1"/>
          </p:cNvSpPr>
          <p:nvPr>
            <p:ph type="sldImg" idx="2"/>
          </p:nvPr>
        </p:nvSpPr>
        <p:spPr bwMode="auto">
          <a:xfrm>
            <a:off x="931863" y="741363"/>
            <a:ext cx="4935537" cy="3702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5" name="Rectangle 5"/>
          <p:cNvSpPr>
            <a:spLocks noGrp="1" noChangeArrowheads="1"/>
          </p:cNvSpPr>
          <p:nvPr>
            <p:ph type="body" sz="quarter" idx="3"/>
          </p:nvPr>
        </p:nvSpPr>
        <p:spPr bwMode="auto">
          <a:xfrm>
            <a:off x="681038" y="4689475"/>
            <a:ext cx="5435600" cy="4445000"/>
          </a:xfrm>
          <a:prstGeom prst="rect">
            <a:avLst/>
          </a:prstGeom>
          <a:noFill/>
          <a:ln w="9525">
            <a:noFill/>
            <a:miter lim="800000"/>
            <a:headEnd/>
            <a:tailEnd/>
          </a:ln>
        </p:spPr>
        <p:txBody>
          <a:bodyPr vert="horz" wrap="square" lIns="91955" tIns="45977" rIns="91955" bIns="45977" numCol="1" anchor="t" anchorCtr="0" compatLnSpc="1">
            <a:prstTxWarp prst="textNoShape">
              <a:avLst/>
            </a:prstTxWarp>
          </a:body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25606" name="Rectangle 6"/>
          <p:cNvSpPr>
            <a:spLocks noGrp="1" noChangeArrowheads="1"/>
          </p:cNvSpPr>
          <p:nvPr>
            <p:ph type="ftr" sz="quarter" idx="4"/>
          </p:nvPr>
        </p:nvSpPr>
        <p:spPr bwMode="auto">
          <a:xfrm>
            <a:off x="0" y="9378950"/>
            <a:ext cx="2943225" cy="493713"/>
          </a:xfrm>
          <a:prstGeom prst="rect">
            <a:avLst/>
          </a:prstGeom>
          <a:noFill/>
          <a:ln w="9525">
            <a:noFill/>
            <a:miter lim="800000"/>
            <a:headEnd/>
            <a:tailEnd/>
          </a:ln>
        </p:spPr>
        <p:txBody>
          <a:bodyPr vert="horz" wrap="square" lIns="91955" tIns="45977" rIns="91955" bIns="45977" numCol="1" anchor="b" anchorCtr="0" compatLnSpc="1">
            <a:prstTxWarp prst="textNoShape">
              <a:avLst/>
            </a:prstTxWarp>
          </a:bodyPr>
          <a:lstStyle>
            <a:lvl1pPr defTabSz="919163" eaLnBrk="0" hangingPunct="0">
              <a:defRPr sz="1200" b="0">
                <a:solidFill>
                  <a:schemeClr val="tx1"/>
                </a:solidFill>
                <a:latin typeface="Times New Roman" charset="0"/>
                <a:ea typeface="ＭＳ Ｐゴシック" charset="-128"/>
                <a:cs typeface="+mn-cs"/>
              </a:defRPr>
            </a:lvl1pPr>
          </a:lstStyle>
          <a:p>
            <a:pPr>
              <a:defRPr/>
            </a:pPr>
            <a:endParaRPr lang="es-ES"/>
          </a:p>
        </p:txBody>
      </p:sp>
      <p:sp>
        <p:nvSpPr>
          <p:cNvPr id="25607" name="Rectangle 7"/>
          <p:cNvSpPr>
            <a:spLocks noGrp="1" noChangeArrowheads="1"/>
          </p:cNvSpPr>
          <p:nvPr>
            <p:ph type="sldNum" sz="quarter" idx="5"/>
          </p:nvPr>
        </p:nvSpPr>
        <p:spPr bwMode="auto">
          <a:xfrm>
            <a:off x="3852863" y="9378950"/>
            <a:ext cx="2943225" cy="493713"/>
          </a:xfrm>
          <a:prstGeom prst="rect">
            <a:avLst/>
          </a:prstGeom>
          <a:noFill/>
          <a:ln w="9525">
            <a:noFill/>
            <a:miter lim="800000"/>
            <a:headEnd/>
            <a:tailEnd/>
          </a:ln>
        </p:spPr>
        <p:txBody>
          <a:bodyPr vert="horz" wrap="square" lIns="91955" tIns="45977" rIns="91955" bIns="45977" numCol="1" anchor="b" anchorCtr="0" compatLnSpc="1">
            <a:prstTxWarp prst="textNoShape">
              <a:avLst/>
            </a:prstTxWarp>
          </a:bodyPr>
          <a:lstStyle>
            <a:lvl1pPr algn="r" defTabSz="919163" eaLnBrk="0" hangingPunct="0">
              <a:defRPr sz="1200" b="0">
                <a:solidFill>
                  <a:schemeClr val="tx1"/>
                </a:solidFill>
                <a:latin typeface="Times New Roman" charset="0"/>
              </a:defRPr>
            </a:lvl1pPr>
          </a:lstStyle>
          <a:p>
            <a:pPr>
              <a:defRPr/>
            </a:pPr>
            <a:fld id="{6F353542-3B65-0844-8AC4-47732C743F79}" type="slidenum">
              <a:rPr lang="es-ES"/>
              <a:pPr>
                <a:defRPr/>
              </a:pPr>
              <a:t>‹Nr.›</a:t>
            </a:fld>
            <a:endParaRPr lang="es-ES"/>
          </a:p>
        </p:txBody>
      </p:sp>
    </p:spTree>
    <p:extLst>
      <p:ext uri="{BB962C8B-B14F-4D97-AF65-F5344CB8AC3E}">
        <p14:creationId xmlns:p14="http://schemas.microsoft.com/office/powerpoint/2010/main" val="24109474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eaLnBrk="0" hangingPunct="0">
              <a:defRPr sz="2000" b="1">
                <a:solidFill>
                  <a:schemeClr val="bg1"/>
                </a:solidFill>
                <a:latin typeface="Arial" charset="0"/>
                <a:ea typeface="ＭＳ Ｐゴシック" charset="0"/>
                <a:cs typeface="ＭＳ Ｐゴシック" charset="0"/>
              </a:defRPr>
            </a:lvl1pPr>
            <a:lvl2pPr marL="742950" indent="-285750" defTabSz="919163" eaLnBrk="0" hangingPunct="0">
              <a:defRPr sz="2000" b="1">
                <a:solidFill>
                  <a:schemeClr val="bg1"/>
                </a:solidFill>
                <a:latin typeface="Arial" charset="0"/>
                <a:ea typeface="ＭＳ Ｐゴシック" charset="0"/>
              </a:defRPr>
            </a:lvl2pPr>
            <a:lvl3pPr marL="1143000" indent="-228600" defTabSz="919163" eaLnBrk="0" hangingPunct="0">
              <a:defRPr sz="2000" b="1">
                <a:solidFill>
                  <a:schemeClr val="bg1"/>
                </a:solidFill>
                <a:latin typeface="Arial" charset="0"/>
                <a:ea typeface="ＭＳ Ｐゴシック" charset="0"/>
              </a:defRPr>
            </a:lvl3pPr>
            <a:lvl4pPr marL="1600200" indent="-228600" defTabSz="919163" eaLnBrk="0" hangingPunct="0">
              <a:defRPr sz="2000" b="1">
                <a:solidFill>
                  <a:schemeClr val="bg1"/>
                </a:solidFill>
                <a:latin typeface="Arial" charset="0"/>
                <a:ea typeface="ＭＳ Ｐゴシック" charset="0"/>
              </a:defRPr>
            </a:lvl4pPr>
            <a:lvl5pPr marL="2057400" indent="-228600" defTabSz="919163" eaLnBrk="0" hangingPunct="0">
              <a:defRPr sz="2000" b="1">
                <a:solidFill>
                  <a:schemeClr val="bg1"/>
                </a:solidFill>
                <a:latin typeface="Arial" charset="0"/>
                <a:ea typeface="ＭＳ Ｐゴシック" charset="0"/>
              </a:defRPr>
            </a:lvl5pPr>
            <a:lvl6pPr marL="2514600" indent="-228600" defTabSz="919163"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9163"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9163"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9163" eaLnBrk="0" fontAlgn="base" hangingPunct="0">
              <a:spcBef>
                <a:spcPct val="0"/>
              </a:spcBef>
              <a:spcAft>
                <a:spcPct val="0"/>
              </a:spcAft>
              <a:defRPr sz="2000" b="1">
                <a:solidFill>
                  <a:schemeClr val="bg1"/>
                </a:solidFill>
                <a:latin typeface="Arial" charset="0"/>
                <a:ea typeface="ＭＳ Ｐゴシック" charset="0"/>
              </a:defRPr>
            </a:lvl9pPr>
          </a:lstStyle>
          <a:p>
            <a:fld id="{57DADABA-854A-5848-A4FB-8586AD574E7D}" type="slidenum">
              <a:rPr lang="es-ES" sz="1200" b="0">
                <a:solidFill>
                  <a:srgbClr val="000000"/>
                </a:solidFill>
                <a:latin typeface="Times New Roman" charset="0"/>
              </a:rPr>
              <a:pPr/>
              <a:t>1</a:t>
            </a:fld>
            <a:endParaRPr lang="es-ES" sz="1200" b="0">
              <a:solidFill>
                <a:srgbClr val="000000"/>
              </a:solidFill>
              <a:latin typeface="Times New Roman" charset="0"/>
            </a:endParaRPr>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atin typeface="Times New Roman" charset="0"/>
                <a:ea typeface="ＭＳ Ｐゴシック" charset="0"/>
                <a:cs typeface="ＭＳ Ｐゴシック" charset="0"/>
              </a:rPr>
              <a:t> </a:t>
            </a:r>
            <a:endParaRPr lang="es-ES_tradnl">
              <a:latin typeface="Times New Roman" charset="0"/>
              <a:ea typeface="ＭＳ Ｐゴシック" charset="0"/>
              <a:cs typeface="ＭＳ Ｐゴシック" charset="0"/>
            </a:endParaRPr>
          </a:p>
          <a:p>
            <a:r>
              <a:rPr lang="es-ES">
                <a:latin typeface="Times New Roman" charset="0"/>
                <a:ea typeface="ＭＳ Ｐゴシック" charset="0"/>
                <a:cs typeface="ＭＳ Ｐゴシック" charset="0"/>
              </a:rPr>
              <a:t> </a:t>
            </a:r>
            <a:endParaRPr lang="es-ES_tradnl">
              <a:latin typeface="Times New Roman" charset="0"/>
              <a:ea typeface="ＭＳ Ｐゴシック" charset="0"/>
              <a:cs typeface="ＭＳ Ｐゴシック" charset="0"/>
            </a:endParaRPr>
          </a:p>
          <a:p>
            <a:r>
              <a:rPr lang="es-ES_tradnl">
                <a:latin typeface="Times New Roman" charset="0"/>
                <a:ea typeface="ＭＳ Ｐゴシック" charset="0"/>
                <a:cs typeface="ＭＳ Ｐゴシック" charset="0"/>
              </a:rPr>
              <a:t> </a:t>
            </a:r>
          </a:p>
          <a:p>
            <a:endParaRPr lang="es-E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eaLnBrk="0" hangingPunct="0">
              <a:defRPr sz="2000" b="1">
                <a:solidFill>
                  <a:schemeClr val="bg1"/>
                </a:solidFill>
                <a:latin typeface="Arial" charset="0"/>
                <a:ea typeface="ＭＳ Ｐゴシック" charset="0"/>
                <a:cs typeface="ＭＳ Ｐゴシック" charset="0"/>
              </a:defRPr>
            </a:lvl1pPr>
            <a:lvl2pPr marL="742950" indent="-285750" defTabSz="919163" eaLnBrk="0" hangingPunct="0">
              <a:defRPr sz="2000" b="1">
                <a:solidFill>
                  <a:schemeClr val="bg1"/>
                </a:solidFill>
                <a:latin typeface="Arial" charset="0"/>
                <a:ea typeface="ＭＳ Ｐゴシック" charset="0"/>
              </a:defRPr>
            </a:lvl2pPr>
            <a:lvl3pPr marL="1143000" indent="-228600" defTabSz="919163" eaLnBrk="0" hangingPunct="0">
              <a:defRPr sz="2000" b="1">
                <a:solidFill>
                  <a:schemeClr val="bg1"/>
                </a:solidFill>
                <a:latin typeface="Arial" charset="0"/>
                <a:ea typeface="ＭＳ Ｐゴシック" charset="0"/>
              </a:defRPr>
            </a:lvl3pPr>
            <a:lvl4pPr marL="1600200" indent="-228600" defTabSz="919163" eaLnBrk="0" hangingPunct="0">
              <a:defRPr sz="2000" b="1">
                <a:solidFill>
                  <a:schemeClr val="bg1"/>
                </a:solidFill>
                <a:latin typeface="Arial" charset="0"/>
                <a:ea typeface="ＭＳ Ｐゴシック" charset="0"/>
              </a:defRPr>
            </a:lvl4pPr>
            <a:lvl5pPr marL="2057400" indent="-228600" defTabSz="919163" eaLnBrk="0" hangingPunct="0">
              <a:defRPr sz="2000" b="1">
                <a:solidFill>
                  <a:schemeClr val="bg1"/>
                </a:solidFill>
                <a:latin typeface="Arial" charset="0"/>
                <a:ea typeface="ＭＳ Ｐゴシック" charset="0"/>
              </a:defRPr>
            </a:lvl5pPr>
            <a:lvl6pPr marL="2514600" indent="-228600" defTabSz="919163"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9163"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9163"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9163" eaLnBrk="0" fontAlgn="base" hangingPunct="0">
              <a:spcBef>
                <a:spcPct val="0"/>
              </a:spcBef>
              <a:spcAft>
                <a:spcPct val="0"/>
              </a:spcAft>
              <a:defRPr sz="2000" b="1">
                <a:solidFill>
                  <a:schemeClr val="bg1"/>
                </a:solidFill>
                <a:latin typeface="Arial" charset="0"/>
                <a:ea typeface="ＭＳ Ｐゴシック" charset="0"/>
              </a:defRPr>
            </a:lvl9pPr>
          </a:lstStyle>
          <a:p>
            <a:fld id="{AB42484C-C09E-D348-A3F8-2324119C5879}" type="slidenum">
              <a:rPr lang="es-ES" sz="1200" b="0">
                <a:solidFill>
                  <a:srgbClr val="000000"/>
                </a:solidFill>
                <a:latin typeface="Times New Roman" charset="0"/>
              </a:rPr>
              <a:pPr/>
              <a:t>10</a:t>
            </a:fld>
            <a:endParaRPr lang="es-ES" sz="1200" b="0">
              <a:solidFill>
                <a:srgbClr val="000000"/>
              </a:solidFill>
              <a:latin typeface="Times New Roman" charset="0"/>
            </a:endParaRPr>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s-E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eaLnBrk="0" hangingPunct="0">
              <a:defRPr sz="2000" b="1">
                <a:solidFill>
                  <a:schemeClr val="bg1"/>
                </a:solidFill>
                <a:latin typeface="Arial" charset="0"/>
                <a:ea typeface="ＭＳ Ｐゴシック" charset="0"/>
                <a:cs typeface="ＭＳ Ｐゴシック" charset="0"/>
              </a:defRPr>
            </a:lvl1pPr>
            <a:lvl2pPr marL="742950" indent="-285750" defTabSz="919163" eaLnBrk="0" hangingPunct="0">
              <a:defRPr sz="2000" b="1">
                <a:solidFill>
                  <a:schemeClr val="bg1"/>
                </a:solidFill>
                <a:latin typeface="Arial" charset="0"/>
                <a:ea typeface="ＭＳ Ｐゴシック" charset="0"/>
              </a:defRPr>
            </a:lvl2pPr>
            <a:lvl3pPr marL="1143000" indent="-228600" defTabSz="919163" eaLnBrk="0" hangingPunct="0">
              <a:defRPr sz="2000" b="1">
                <a:solidFill>
                  <a:schemeClr val="bg1"/>
                </a:solidFill>
                <a:latin typeface="Arial" charset="0"/>
                <a:ea typeface="ＭＳ Ｐゴシック" charset="0"/>
              </a:defRPr>
            </a:lvl3pPr>
            <a:lvl4pPr marL="1600200" indent="-228600" defTabSz="919163" eaLnBrk="0" hangingPunct="0">
              <a:defRPr sz="2000" b="1">
                <a:solidFill>
                  <a:schemeClr val="bg1"/>
                </a:solidFill>
                <a:latin typeface="Arial" charset="0"/>
                <a:ea typeface="ＭＳ Ｐゴシック" charset="0"/>
              </a:defRPr>
            </a:lvl4pPr>
            <a:lvl5pPr marL="2057400" indent="-228600" defTabSz="919163" eaLnBrk="0" hangingPunct="0">
              <a:defRPr sz="2000" b="1">
                <a:solidFill>
                  <a:schemeClr val="bg1"/>
                </a:solidFill>
                <a:latin typeface="Arial" charset="0"/>
                <a:ea typeface="ＭＳ Ｐゴシック" charset="0"/>
              </a:defRPr>
            </a:lvl5pPr>
            <a:lvl6pPr marL="2514600" indent="-228600" defTabSz="919163"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9163"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9163"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9163" eaLnBrk="0" fontAlgn="base" hangingPunct="0">
              <a:spcBef>
                <a:spcPct val="0"/>
              </a:spcBef>
              <a:spcAft>
                <a:spcPct val="0"/>
              </a:spcAft>
              <a:defRPr sz="2000" b="1">
                <a:solidFill>
                  <a:schemeClr val="bg1"/>
                </a:solidFill>
                <a:latin typeface="Arial" charset="0"/>
                <a:ea typeface="ＭＳ Ｐゴシック" charset="0"/>
              </a:defRPr>
            </a:lvl9pPr>
          </a:lstStyle>
          <a:p>
            <a:fld id="{BFCBBA1A-35BC-B642-A243-61E133FCAD83}" type="slidenum">
              <a:rPr lang="es-ES" sz="1200" b="0">
                <a:solidFill>
                  <a:srgbClr val="000000"/>
                </a:solidFill>
                <a:latin typeface="Times New Roman" charset="0"/>
              </a:rPr>
              <a:pPr/>
              <a:t>11</a:t>
            </a:fld>
            <a:endParaRPr lang="es-ES" sz="1200" b="0">
              <a:solidFill>
                <a:srgbClr val="000000"/>
              </a:solidFill>
              <a:latin typeface="Times New Roman" charset="0"/>
            </a:endParaRPr>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s-E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eaLnBrk="0" hangingPunct="0">
              <a:defRPr sz="2000" b="1">
                <a:solidFill>
                  <a:schemeClr val="bg1"/>
                </a:solidFill>
                <a:latin typeface="Arial" charset="0"/>
                <a:ea typeface="ＭＳ Ｐゴシック" charset="0"/>
                <a:cs typeface="ＭＳ Ｐゴシック" charset="0"/>
              </a:defRPr>
            </a:lvl1pPr>
            <a:lvl2pPr marL="742950" indent="-285750" defTabSz="919163" eaLnBrk="0" hangingPunct="0">
              <a:defRPr sz="2000" b="1">
                <a:solidFill>
                  <a:schemeClr val="bg1"/>
                </a:solidFill>
                <a:latin typeface="Arial" charset="0"/>
                <a:ea typeface="ＭＳ Ｐゴシック" charset="0"/>
              </a:defRPr>
            </a:lvl2pPr>
            <a:lvl3pPr marL="1143000" indent="-228600" defTabSz="919163" eaLnBrk="0" hangingPunct="0">
              <a:defRPr sz="2000" b="1">
                <a:solidFill>
                  <a:schemeClr val="bg1"/>
                </a:solidFill>
                <a:latin typeface="Arial" charset="0"/>
                <a:ea typeface="ＭＳ Ｐゴシック" charset="0"/>
              </a:defRPr>
            </a:lvl3pPr>
            <a:lvl4pPr marL="1600200" indent="-228600" defTabSz="919163" eaLnBrk="0" hangingPunct="0">
              <a:defRPr sz="2000" b="1">
                <a:solidFill>
                  <a:schemeClr val="bg1"/>
                </a:solidFill>
                <a:latin typeface="Arial" charset="0"/>
                <a:ea typeface="ＭＳ Ｐゴシック" charset="0"/>
              </a:defRPr>
            </a:lvl4pPr>
            <a:lvl5pPr marL="2057400" indent="-228600" defTabSz="919163" eaLnBrk="0" hangingPunct="0">
              <a:defRPr sz="2000" b="1">
                <a:solidFill>
                  <a:schemeClr val="bg1"/>
                </a:solidFill>
                <a:latin typeface="Arial" charset="0"/>
                <a:ea typeface="ＭＳ Ｐゴシック" charset="0"/>
              </a:defRPr>
            </a:lvl5pPr>
            <a:lvl6pPr marL="2514600" indent="-228600" defTabSz="919163"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9163"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9163"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9163" eaLnBrk="0" fontAlgn="base" hangingPunct="0">
              <a:spcBef>
                <a:spcPct val="0"/>
              </a:spcBef>
              <a:spcAft>
                <a:spcPct val="0"/>
              </a:spcAft>
              <a:defRPr sz="2000" b="1">
                <a:solidFill>
                  <a:schemeClr val="bg1"/>
                </a:solidFill>
                <a:latin typeface="Arial" charset="0"/>
                <a:ea typeface="ＭＳ Ｐゴシック" charset="0"/>
              </a:defRPr>
            </a:lvl9pPr>
          </a:lstStyle>
          <a:p>
            <a:fld id="{EBBBB55D-5973-6246-9B34-1CDB0888A8B3}" type="slidenum">
              <a:rPr lang="es-ES" sz="1200" b="0">
                <a:solidFill>
                  <a:srgbClr val="000000"/>
                </a:solidFill>
                <a:latin typeface="Times New Roman" charset="0"/>
              </a:rPr>
              <a:pPr/>
              <a:t>12</a:t>
            </a:fld>
            <a:endParaRPr lang="es-ES" sz="1200" b="0">
              <a:solidFill>
                <a:srgbClr val="000000"/>
              </a:solidFill>
              <a:latin typeface="Times New Roman" charset="0"/>
            </a:endParaRPr>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dirty="0">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eaLnBrk="0" hangingPunct="0">
              <a:defRPr sz="2000" b="1">
                <a:solidFill>
                  <a:schemeClr val="bg1"/>
                </a:solidFill>
                <a:latin typeface="Arial" charset="0"/>
                <a:ea typeface="ＭＳ Ｐゴシック" charset="0"/>
                <a:cs typeface="ＭＳ Ｐゴシック" charset="0"/>
              </a:defRPr>
            </a:lvl1pPr>
            <a:lvl2pPr marL="742950" indent="-285750" defTabSz="919163" eaLnBrk="0" hangingPunct="0">
              <a:defRPr sz="2000" b="1">
                <a:solidFill>
                  <a:schemeClr val="bg1"/>
                </a:solidFill>
                <a:latin typeface="Arial" charset="0"/>
                <a:ea typeface="ＭＳ Ｐゴシック" charset="0"/>
              </a:defRPr>
            </a:lvl2pPr>
            <a:lvl3pPr marL="1143000" indent="-228600" defTabSz="919163" eaLnBrk="0" hangingPunct="0">
              <a:defRPr sz="2000" b="1">
                <a:solidFill>
                  <a:schemeClr val="bg1"/>
                </a:solidFill>
                <a:latin typeface="Arial" charset="0"/>
                <a:ea typeface="ＭＳ Ｐゴシック" charset="0"/>
              </a:defRPr>
            </a:lvl3pPr>
            <a:lvl4pPr marL="1600200" indent="-228600" defTabSz="919163" eaLnBrk="0" hangingPunct="0">
              <a:defRPr sz="2000" b="1">
                <a:solidFill>
                  <a:schemeClr val="bg1"/>
                </a:solidFill>
                <a:latin typeface="Arial" charset="0"/>
                <a:ea typeface="ＭＳ Ｐゴシック" charset="0"/>
              </a:defRPr>
            </a:lvl4pPr>
            <a:lvl5pPr marL="2057400" indent="-228600" defTabSz="919163" eaLnBrk="0" hangingPunct="0">
              <a:defRPr sz="2000" b="1">
                <a:solidFill>
                  <a:schemeClr val="bg1"/>
                </a:solidFill>
                <a:latin typeface="Arial" charset="0"/>
                <a:ea typeface="ＭＳ Ｐゴシック" charset="0"/>
              </a:defRPr>
            </a:lvl5pPr>
            <a:lvl6pPr marL="2514600" indent="-228600" defTabSz="919163"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9163"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9163"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9163" eaLnBrk="0" fontAlgn="base" hangingPunct="0">
              <a:spcBef>
                <a:spcPct val="0"/>
              </a:spcBef>
              <a:spcAft>
                <a:spcPct val="0"/>
              </a:spcAft>
              <a:defRPr sz="2000" b="1">
                <a:solidFill>
                  <a:schemeClr val="bg1"/>
                </a:solidFill>
                <a:latin typeface="Arial" charset="0"/>
                <a:ea typeface="ＭＳ Ｐゴシック" charset="0"/>
              </a:defRPr>
            </a:lvl9pPr>
          </a:lstStyle>
          <a:p>
            <a:fld id="{586B561D-E5E9-F240-BEBA-B6898328B887}" type="slidenum">
              <a:rPr lang="es-ES" sz="1200" b="0">
                <a:solidFill>
                  <a:srgbClr val="000000"/>
                </a:solidFill>
                <a:latin typeface="Times New Roman" charset="0"/>
              </a:rPr>
              <a:pPr/>
              <a:t>13</a:t>
            </a:fld>
            <a:endParaRPr lang="es-ES" sz="1200" b="0">
              <a:solidFill>
                <a:srgbClr val="000000"/>
              </a:solidFill>
              <a:latin typeface="Times New Roman" charset="0"/>
            </a:endParaRPr>
          </a:p>
        </p:txBody>
      </p:sp>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dirty="0">
              <a:latin typeface="Times New Roman" charset="0"/>
              <a:ea typeface="ＭＳ Ｐゴシック" charset="0"/>
              <a:cs typeface="ＭＳ Ｐゴシック" charset="0"/>
            </a:endParaRPr>
          </a:p>
          <a:p>
            <a:endParaRPr lang="es-ES" dirty="0">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eaLnBrk="0" hangingPunct="0">
              <a:defRPr sz="2000" b="1">
                <a:solidFill>
                  <a:schemeClr val="bg1"/>
                </a:solidFill>
                <a:latin typeface="Arial" charset="0"/>
                <a:ea typeface="ＭＳ Ｐゴシック" charset="0"/>
                <a:cs typeface="ＭＳ Ｐゴシック" charset="0"/>
              </a:defRPr>
            </a:lvl1pPr>
            <a:lvl2pPr marL="742950" indent="-285750" defTabSz="919163" eaLnBrk="0" hangingPunct="0">
              <a:defRPr sz="2000" b="1">
                <a:solidFill>
                  <a:schemeClr val="bg1"/>
                </a:solidFill>
                <a:latin typeface="Arial" charset="0"/>
                <a:ea typeface="ＭＳ Ｐゴシック" charset="0"/>
              </a:defRPr>
            </a:lvl2pPr>
            <a:lvl3pPr marL="1143000" indent="-228600" defTabSz="919163" eaLnBrk="0" hangingPunct="0">
              <a:defRPr sz="2000" b="1">
                <a:solidFill>
                  <a:schemeClr val="bg1"/>
                </a:solidFill>
                <a:latin typeface="Arial" charset="0"/>
                <a:ea typeface="ＭＳ Ｐゴシック" charset="0"/>
              </a:defRPr>
            </a:lvl3pPr>
            <a:lvl4pPr marL="1600200" indent="-228600" defTabSz="919163" eaLnBrk="0" hangingPunct="0">
              <a:defRPr sz="2000" b="1">
                <a:solidFill>
                  <a:schemeClr val="bg1"/>
                </a:solidFill>
                <a:latin typeface="Arial" charset="0"/>
                <a:ea typeface="ＭＳ Ｐゴシック" charset="0"/>
              </a:defRPr>
            </a:lvl4pPr>
            <a:lvl5pPr marL="2057400" indent="-228600" defTabSz="919163" eaLnBrk="0" hangingPunct="0">
              <a:defRPr sz="2000" b="1">
                <a:solidFill>
                  <a:schemeClr val="bg1"/>
                </a:solidFill>
                <a:latin typeface="Arial" charset="0"/>
                <a:ea typeface="ＭＳ Ｐゴシック" charset="0"/>
              </a:defRPr>
            </a:lvl5pPr>
            <a:lvl6pPr marL="2514600" indent="-228600" defTabSz="919163"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9163"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9163"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9163" eaLnBrk="0" fontAlgn="base" hangingPunct="0">
              <a:spcBef>
                <a:spcPct val="0"/>
              </a:spcBef>
              <a:spcAft>
                <a:spcPct val="0"/>
              </a:spcAft>
              <a:defRPr sz="2000" b="1">
                <a:solidFill>
                  <a:schemeClr val="bg1"/>
                </a:solidFill>
                <a:latin typeface="Arial" charset="0"/>
                <a:ea typeface="ＭＳ Ｐゴシック" charset="0"/>
              </a:defRPr>
            </a:lvl9pPr>
          </a:lstStyle>
          <a:p>
            <a:fld id="{35E7938F-2044-104A-AADE-6B3684D7517F}" type="slidenum">
              <a:rPr lang="es-ES" sz="1200" b="0">
                <a:solidFill>
                  <a:srgbClr val="000000"/>
                </a:solidFill>
                <a:latin typeface="Times New Roman" charset="0"/>
              </a:rPr>
              <a:pPr/>
              <a:t>14</a:t>
            </a:fld>
            <a:endParaRPr lang="es-ES" sz="1200" b="0">
              <a:solidFill>
                <a:srgbClr val="000000"/>
              </a:solidFill>
              <a:latin typeface="Times New Roman" charset="0"/>
            </a:endParaRPr>
          </a:p>
        </p:txBody>
      </p:sp>
      <p:sp>
        <p:nvSpPr>
          <p:cNvPr id="252930"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defRPr/>
            </a:pPr>
            <a:endParaRPr lang="es-ES" dirty="0">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eaLnBrk="0" hangingPunct="0">
              <a:defRPr sz="2000" b="1">
                <a:solidFill>
                  <a:schemeClr val="bg1"/>
                </a:solidFill>
                <a:latin typeface="Arial" charset="0"/>
                <a:ea typeface="ＭＳ Ｐゴシック" charset="0"/>
                <a:cs typeface="ＭＳ Ｐゴシック" charset="0"/>
              </a:defRPr>
            </a:lvl1pPr>
            <a:lvl2pPr marL="742950" indent="-285750" defTabSz="919163" eaLnBrk="0" hangingPunct="0">
              <a:defRPr sz="2000" b="1">
                <a:solidFill>
                  <a:schemeClr val="bg1"/>
                </a:solidFill>
                <a:latin typeface="Arial" charset="0"/>
                <a:ea typeface="ＭＳ Ｐゴシック" charset="0"/>
              </a:defRPr>
            </a:lvl2pPr>
            <a:lvl3pPr marL="1143000" indent="-228600" defTabSz="919163" eaLnBrk="0" hangingPunct="0">
              <a:defRPr sz="2000" b="1">
                <a:solidFill>
                  <a:schemeClr val="bg1"/>
                </a:solidFill>
                <a:latin typeface="Arial" charset="0"/>
                <a:ea typeface="ＭＳ Ｐゴシック" charset="0"/>
              </a:defRPr>
            </a:lvl3pPr>
            <a:lvl4pPr marL="1600200" indent="-228600" defTabSz="919163" eaLnBrk="0" hangingPunct="0">
              <a:defRPr sz="2000" b="1">
                <a:solidFill>
                  <a:schemeClr val="bg1"/>
                </a:solidFill>
                <a:latin typeface="Arial" charset="0"/>
                <a:ea typeface="ＭＳ Ｐゴシック" charset="0"/>
              </a:defRPr>
            </a:lvl4pPr>
            <a:lvl5pPr marL="2057400" indent="-228600" defTabSz="919163" eaLnBrk="0" hangingPunct="0">
              <a:defRPr sz="2000" b="1">
                <a:solidFill>
                  <a:schemeClr val="bg1"/>
                </a:solidFill>
                <a:latin typeface="Arial" charset="0"/>
                <a:ea typeface="ＭＳ Ｐゴシック" charset="0"/>
              </a:defRPr>
            </a:lvl5pPr>
            <a:lvl6pPr marL="2514600" indent="-228600" defTabSz="919163"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9163"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9163"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9163" eaLnBrk="0" fontAlgn="base" hangingPunct="0">
              <a:spcBef>
                <a:spcPct val="0"/>
              </a:spcBef>
              <a:spcAft>
                <a:spcPct val="0"/>
              </a:spcAft>
              <a:defRPr sz="2000" b="1">
                <a:solidFill>
                  <a:schemeClr val="bg1"/>
                </a:solidFill>
                <a:latin typeface="Arial" charset="0"/>
                <a:ea typeface="ＭＳ Ｐゴシック" charset="0"/>
              </a:defRPr>
            </a:lvl9pPr>
          </a:lstStyle>
          <a:p>
            <a:fld id="{6CDB2AA6-E643-2C4A-BCB6-FBC715683373}" type="slidenum">
              <a:rPr lang="es-ES" sz="1200" b="0">
                <a:solidFill>
                  <a:srgbClr val="000000"/>
                </a:solidFill>
                <a:latin typeface="Times New Roman" charset="0"/>
              </a:rPr>
              <a:pPr/>
              <a:t>15</a:t>
            </a:fld>
            <a:endParaRPr lang="es-ES" sz="1200" b="0">
              <a:solidFill>
                <a:srgbClr val="000000"/>
              </a:solidFill>
              <a:latin typeface="Times New Roman" charset="0"/>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dirty="0">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eaLnBrk="0" hangingPunct="0">
              <a:defRPr sz="2000" b="1">
                <a:solidFill>
                  <a:schemeClr val="bg1"/>
                </a:solidFill>
                <a:latin typeface="Arial" charset="0"/>
                <a:ea typeface="ＭＳ Ｐゴシック" charset="0"/>
                <a:cs typeface="ＭＳ Ｐゴシック" charset="0"/>
              </a:defRPr>
            </a:lvl1pPr>
            <a:lvl2pPr marL="742950" indent="-285750" defTabSz="919163" eaLnBrk="0" hangingPunct="0">
              <a:defRPr sz="2000" b="1">
                <a:solidFill>
                  <a:schemeClr val="bg1"/>
                </a:solidFill>
                <a:latin typeface="Arial" charset="0"/>
                <a:ea typeface="ＭＳ Ｐゴシック" charset="0"/>
              </a:defRPr>
            </a:lvl2pPr>
            <a:lvl3pPr marL="1143000" indent="-228600" defTabSz="919163" eaLnBrk="0" hangingPunct="0">
              <a:defRPr sz="2000" b="1">
                <a:solidFill>
                  <a:schemeClr val="bg1"/>
                </a:solidFill>
                <a:latin typeface="Arial" charset="0"/>
                <a:ea typeface="ＭＳ Ｐゴシック" charset="0"/>
              </a:defRPr>
            </a:lvl3pPr>
            <a:lvl4pPr marL="1600200" indent="-228600" defTabSz="919163" eaLnBrk="0" hangingPunct="0">
              <a:defRPr sz="2000" b="1">
                <a:solidFill>
                  <a:schemeClr val="bg1"/>
                </a:solidFill>
                <a:latin typeface="Arial" charset="0"/>
                <a:ea typeface="ＭＳ Ｐゴシック" charset="0"/>
              </a:defRPr>
            </a:lvl4pPr>
            <a:lvl5pPr marL="2057400" indent="-228600" defTabSz="919163" eaLnBrk="0" hangingPunct="0">
              <a:defRPr sz="2000" b="1">
                <a:solidFill>
                  <a:schemeClr val="bg1"/>
                </a:solidFill>
                <a:latin typeface="Arial" charset="0"/>
                <a:ea typeface="ＭＳ Ｐゴシック" charset="0"/>
              </a:defRPr>
            </a:lvl5pPr>
            <a:lvl6pPr marL="2514600" indent="-228600" defTabSz="919163"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9163"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9163"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9163" eaLnBrk="0" fontAlgn="base" hangingPunct="0">
              <a:spcBef>
                <a:spcPct val="0"/>
              </a:spcBef>
              <a:spcAft>
                <a:spcPct val="0"/>
              </a:spcAft>
              <a:defRPr sz="2000" b="1">
                <a:solidFill>
                  <a:schemeClr val="bg1"/>
                </a:solidFill>
                <a:latin typeface="Arial" charset="0"/>
                <a:ea typeface="ＭＳ Ｐゴシック" charset="0"/>
              </a:defRPr>
            </a:lvl9pPr>
          </a:lstStyle>
          <a:p>
            <a:fld id="{6CDB2AA6-E643-2C4A-BCB6-FBC715683373}" type="slidenum">
              <a:rPr lang="es-ES" sz="1200" b="0">
                <a:solidFill>
                  <a:srgbClr val="000000"/>
                </a:solidFill>
                <a:latin typeface="Times New Roman" charset="0"/>
              </a:rPr>
              <a:pPr/>
              <a:t>16</a:t>
            </a:fld>
            <a:endParaRPr lang="es-ES" sz="1200" b="0">
              <a:solidFill>
                <a:srgbClr val="000000"/>
              </a:solidFill>
              <a:latin typeface="Times New Roman" charset="0"/>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dirty="0">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eaLnBrk="0" hangingPunct="0">
              <a:defRPr sz="2000" b="1">
                <a:solidFill>
                  <a:schemeClr val="bg1"/>
                </a:solidFill>
                <a:latin typeface="Arial" charset="0"/>
                <a:ea typeface="ＭＳ Ｐゴシック" charset="0"/>
                <a:cs typeface="ＭＳ Ｐゴシック" charset="0"/>
              </a:defRPr>
            </a:lvl1pPr>
            <a:lvl2pPr marL="742950" indent="-285750" defTabSz="919163" eaLnBrk="0" hangingPunct="0">
              <a:defRPr sz="2000" b="1">
                <a:solidFill>
                  <a:schemeClr val="bg1"/>
                </a:solidFill>
                <a:latin typeface="Arial" charset="0"/>
                <a:ea typeface="ＭＳ Ｐゴシック" charset="0"/>
              </a:defRPr>
            </a:lvl2pPr>
            <a:lvl3pPr marL="1143000" indent="-228600" defTabSz="919163" eaLnBrk="0" hangingPunct="0">
              <a:defRPr sz="2000" b="1">
                <a:solidFill>
                  <a:schemeClr val="bg1"/>
                </a:solidFill>
                <a:latin typeface="Arial" charset="0"/>
                <a:ea typeface="ＭＳ Ｐゴシック" charset="0"/>
              </a:defRPr>
            </a:lvl3pPr>
            <a:lvl4pPr marL="1600200" indent="-228600" defTabSz="919163" eaLnBrk="0" hangingPunct="0">
              <a:defRPr sz="2000" b="1">
                <a:solidFill>
                  <a:schemeClr val="bg1"/>
                </a:solidFill>
                <a:latin typeface="Arial" charset="0"/>
                <a:ea typeface="ＭＳ Ｐゴシック" charset="0"/>
              </a:defRPr>
            </a:lvl4pPr>
            <a:lvl5pPr marL="2057400" indent="-228600" defTabSz="919163" eaLnBrk="0" hangingPunct="0">
              <a:defRPr sz="2000" b="1">
                <a:solidFill>
                  <a:schemeClr val="bg1"/>
                </a:solidFill>
                <a:latin typeface="Arial" charset="0"/>
                <a:ea typeface="ＭＳ Ｐゴシック" charset="0"/>
              </a:defRPr>
            </a:lvl5pPr>
            <a:lvl6pPr marL="2514600" indent="-228600" defTabSz="919163"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9163"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9163"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9163" eaLnBrk="0" fontAlgn="base" hangingPunct="0">
              <a:spcBef>
                <a:spcPct val="0"/>
              </a:spcBef>
              <a:spcAft>
                <a:spcPct val="0"/>
              </a:spcAft>
              <a:defRPr sz="2000" b="1">
                <a:solidFill>
                  <a:schemeClr val="bg1"/>
                </a:solidFill>
                <a:latin typeface="Arial" charset="0"/>
                <a:ea typeface="ＭＳ Ｐゴシック" charset="0"/>
              </a:defRPr>
            </a:lvl9pPr>
          </a:lstStyle>
          <a:p>
            <a:fld id="{6CDB2AA6-E643-2C4A-BCB6-FBC715683373}" type="slidenum">
              <a:rPr lang="es-ES" sz="1200" b="0">
                <a:solidFill>
                  <a:srgbClr val="000000"/>
                </a:solidFill>
                <a:latin typeface="Times New Roman" charset="0"/>
              </a:rPr>
              <a:pPr/>
              <a:t>17</a:t>
            </a:fld>
            <a:endParaRPr lang="es-ES" sz="1200" b="0">
              <a:solidFill>
                <a:srgbClr val="000000"/>
              </a:solidFill>
              <a:latin typeface="Times New Roman" charset="0"/>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dirty="0">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txBox="1">
            <a:spLocks noGrp="1" noChangeArrowheads="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55" tIns="45977" rIns="91955" bIns="45977" anchor="b"/>
          <a:lstStyle>
            <a:lvl1pPr defTabSz="919163" eaLnBrk="0" hangingPunct="0">
              <a:defRPr sz="2000" b="1">
                <a:solidFill>
                  <a:schemeClr val="bg1"/>
                </a:solidFill>
                <a:latin typeface="Arial" charset="0"/>
                <a:ea typeface="ＭＳ Ｐゴシック" charset="0"/>
                <a:cs typeface="ＭＳ Ｐゴシック" charset="0"/>
              </a:defRPr>
            </a:lvl1pPr>
            <a:lvl2pPr marL="742950" indent="-285750" defTabSz="919163" eaLnBrk="0" hangingPunct="0">
              <a:defRPr sz="2000" b="1">
                <a:solidFill>
                  <a:schemeClr val="bg1"/>
                </a:solidFill>
                <a:latin typeface="Arial" charset="0"/>
                <a:ea typeface="ＭＳ Ｐゴシック" charset="0"/>
              </a:defRPr>
            </a:lvl2pPr>
            <a:lvl3pPr marL="1143000" indent="-228600" defTabSz="919163" eaLnBrk="0" hangingPunct="0">
              <a:defRPr sz="2000" b="1">
                <a:solidFill>
                  <a:schemeClr val="bg1"/>
                </a:solidFill>
                <a:latin typeface="Arial" charset="0"/>
                <a:ea typeface="ＭＳ Ｐゴシック" charset="0"/>
              </a:defRPr>
            </a:lvl3pPr>
            <a:lvl4pPr marL="1600200" indent="-228600" defTabSz="919163" eaLnBrk="0" hangingPunct="0">
              <a:defRPr sz="2000" b="1">
                <a:solidFill>
                  <a:schemeClr val="bg1"/>
                </a:solidFill>
                <a:latin typeface="Arial" charset="0"/>
                <a:ea typeface="ＭＳ Ｐゴシック" charset="0"/>
              </a:defRPr>
            </a:lvl4pPr>
            <a:lvl5pPr marL="2057400" indent="-228600" defTabSz="919163" eaLnBrk="0" hangingPunct="0">
              <a:defRPr sz="2000" b="1">
                <a:solidFill>
                  <a:schemeClr val="bg1"/>
                </a:solidFill>
                <a:latin typeface="Arial" charset="0"/>
                <a:ea typeface="ＭＳ Ｐゴシック" charset="0"/>
              </a:defRPr>
            </a:lvl5pPr>
            <a:lvl6pPr marL="2514600" indent="-228600" defTabSz="919163"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9163"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9163"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9163" eaLnBrk="0" fontAlgn="base" hangingPunct="0">
              <a:spcBef>
                <a:spcPct val="0"/>
              </a:spcBef>
              <a:spcAft>
                <a:spcPct val="0"/>
              </a:spcAft>
              <a:defRPr sz="2000" b="1">
                <a:solidFill>
                  <a:schemeClr val="bg1"/>
                </a:solidFill>
                <a:latin typeface="Arial" charset="0"/>
                <a:ea typeface="ＭＳ Ｐゴシック" charset="0"/>
              </a:defRPr>
            </a:lvl9pPr>
          </a:lstStyle>
          <a:p>
            <a:pPr algn="r"/>
            <a:fld id="{465AD0CA-D4F6-6C48-89EF-250604D94D5F}" type="slidenum">
              <a:rPr lang="es-ES" sz="1200" b="0">
                <a:solidFill>
                  <a:srgbClr val="000000"/>
                </a:solidFill>
                <a:latin typeface="Times New Roman" charset="0"/>
              </a:rPr>
              <a:pPr algn="r"/>
              <a:t>18</a:t>
            </a:fld>
            <a:endParaRPr lang="es-ES" sz="1200" b="0">
              <a:solidFill>
                <a:srgbClr val="000000"/>
              </a:solidFill>
              <a:latin typeface="Times New Roman" charset="0"/>
            </a:endParaRPr>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s-E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1 Marcador de imagen de diapositiva"/>
          <p:cNvSpPr>
            <a:spLocks noGrp="1" noRot="1" noChangeAspect="1" noTextEdit="1"/>
          </p:cNvSpPr>
          <p:nvPr>
            <p:ph type="sldImg"/>
          </p:nvPr>
        </p:nvSpPr>
        <p:spPr>
          <a:ln/>
        </p:spPr>
      </p:sp>
      <p:sp>
        <p:nvSpPr>
          <p:cNvPr id="267266"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lstStyle/>
          <a:p>
            <a:endParaRPr lang="es-ES" dirty="0">
              <a:latin typeface="Times New Roman" charset="0"/>
              <a:ea typeface="ＭＳ Ｐゴシック" charset="0"/>
              <a:cs typeface="ＭＳ Ｐゴシック" charset="0"/>
            </a:endParaRPr>
          </a:p>
        </p:txBody>
      </p:sp>
      <p:sp>
        <p:nvSpPr>
          <p:cNvPr id="267267"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857DAE13-242C-D540-A650-F5849C3C8A92}" type="slidenum">
              <a:rPr lang="es-ES" sz="1200" b="0">
                <a:solidFill>
                  <a:srgbClr val="000000"/>
                </a:solidFill>
                <a:latin typeface="Times New Roman" charset="0"/>
              </a:rPr>
              <a:pPr algn="r"/>
              <a:t>19</a:t>
            </a:fld>
            <a:endParaRPr lang="es-ES" sz="1200" b="0">
              <a:solidFill>
                <a:srgbClr val="000000"/>
              </a:solidFill>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eaLnBrk="0" hangingPunct="0">
              <a:defRPr sz="2000" b="1">
                <a:solidFill>
                  <a:schemeClr val="bg1"/>
                </a:solidFill>
                <a:latin typeface="Arial" charset="0"/>
                <a:ea typeface="ＭＳ Ｐゴシック" charset="0"/>
                <a:cs typeface="ＭＳ Ｐゴシック" charset="0"/>
              </a:defRPr>
            </a:lvl1pPr>
            <a:lvl2pPr marL="742950" indent="-285750" defTabSz="919163" eaLnBrk="0" hangingPunct="0">
              <a:defRPr sz="2000" b="1">
                <a:solidFill>
                  <a:schemeClr val="bg1"/>
                </a:solidFill>
                <a:latin typeface="Arial" charset="0"/>
                <a:ea typeface="ＭＳ Ｐゴシック" charset="0"/>
              </a:defRPr>
            </a:lvl2pPr>
            <a:lvl3pPr marL="1143000" indent="-228600" defTabSz="919163" eaLnBrk="0" hangingPunct="0">
              <a:defRPr sz="2000" b="1">
                <a:solidFill>
                  <a:schemeClr val="bg1"/>
                </a:solidFill>
                <a:latin typeface="Arial" charset="0"/>
                <a:ea typeface="ＭＳ Ｐゴシック" charset="0"/>
              </a:defRPr>
            </a:lvl3pPr>
            <a:lvl4pPr marL="1600200" indent="-228600" defTabSz="919163" eaLnBrk="0" hangingPunct="0">
              <a:defRPr sz="2000" b="1">
                <a:solidFill>
                  <a:schemeClr val="bg1"/>
                </a:solidFill>
                <a:latin typeface="Arial" charset="0"/>
                <a:ea typeface="ＭＳ Ｐゴシック" charset="0"/>
              </a:defRPr>
            </a:lvl4pPr>
            <a:lvl5pPr marL="2057400" indent="-228600" defTabSz="919163" eaLnBrk="0" hangingPunct="0">
              <a:defRPr sz="2000" b="1">
                <a:solidFill>
                  <a:schemeClr val="bg1"/>
                </a:solidFill>
                <a:latin typeface="Arial" charset="0"/>
                <a:ea typeface="ＭＳ Ｐゴシック" charset="0"/>
              </a:defRPr>
            </a:lvl5pPr>
            <a:lvl6pPr marL="2514600" indent="-228600" defTabSz="919163"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9163"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9163"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9163" eaLnBrk="0" fontAlgn="base" hangingPunct="0">
              <a:spcBef>
                <a:spcPct val="0"/>
              </a:spcBef>
              <a:spcAft>
                <a:spcPct val="0"/>
              </a:spcAft>
              <a:defRPr sz="2000" b="1">
                <a:solidFill>
                  <a:schemeClr val="bg1"/>
                </a:solidFill>
                <a:latin typeface="Arial" charset="0"/>
                <a:ea typeface="ＭＳ Ｐゴシック" charset="0"/>
              </a:defRPr>
            </a:lvl9pPr>
          </a:lstStyle>
          <a:p>
            <a:fld id="{AB42484C-C09E-D348-A3F8-2324119C5879}" type="slidenum">
              <a:rPr lang="es-ES" sz="1200" b="0">
                <a:solidFill>
                  <a:srgbClr val="000000"/>
                </a:solidFill>
                <a:latin typeface="Times New Roman" charset="0"/>
              </a:rPr>
              <a:pPr/>
              <a:t>2</a:t>
            </a:fld>
            <a:endParaRPr lang="es-ES" sz="1200" b="0">
              <a:solidFill>
                <a:srgbClr val="000000"/>
              </a:solidFill>
              <a:latin typeface="Times New Roman" charset="0"/>
            </a:endParaRPr>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s-E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1 Marcador de imagen de diapositiva"/>
          <p:cNvSpPr>
            <a:spLocks noGrp="1" noRot="1" noChangeAspect="1" noTextEdit="1"/>
          </p:cNvSpPr>
          <p:nvPr>
            <p:ph type="sldImg"/>
          </p:nvPr>
        </p:nvSpPr>
        <p:spPr>
          <a:ln/>
        </p:spPr>
      </p:sp>
      <p:sp>
        <p:nvSpPr>
          <p:cNvPr id="267266"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lstStyle/>
          <a:p>
            <a:endParaRPr lang="es-ES" dirty="0">
              <a:latin typeface="Times New Roman" charset="0"/>
              <a:ea typeface="ＭＳ Ｐゴシック" charset="0"/>
              <a:cs typeface="ＭＳ Ｐゴシック" charset="0"/>
            </a:endParaRPr>
          </a:p>
        </p:txBody>
      </p:sp>
      <p:sp>
        <p:nvSpPr>
          <p:cNvPr id="267267"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857DAE13-242C-D540-A650-F5849C3C8A92}" type="slidenum">
              <a:rPr lang="es-ES" sz="1200" b="0">
                <a:solidFill>
                  <a:srgbClr val="000000"/>
                </a:solidFill>
                <a:latin typeface="Times New Roman" charset="0"/>
              </a:rPr>
              <a:pPr algn="r"/>
              <a:t>20</a:t>
            </a:fld>
            <a:endParaRPr lang="es-ES" sz="1200" b="0">
              <a:solidFill>
                <a:srgbClr val="000000"/>
              </a:solidFill>
              <a:latin typeface="Times New Roman"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1 Marcador de imagen de diapositiva"/>
          <p:cNvSpPr>
            <a:spLocks noGrp="1" noRot="1" noChangeAspect="1" noTextEdit="1"/>
          </p:cNvSpPr>
          <p:nvPr>
            <p:ph type="sldImg"/>
          </p:nvPr>
        </p:nvSpPr>
        <p:spPr>
          <a:ln/>
        </p:spPr>
      </p:sp>
      <p:sp>
        <p:nvSpPr>
          <p:cNvPr id="267266"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lstStyle/>
          <a:p>
            <a:endParaRPr lang="es-ES" dirty="0">
              <a:latin typeface="Times New Roman" charset="0"/>
              <a:ea typeface="ＭＳ Ｐゴシック" charset="0"/>
              <a:cs typeface="ＭＳ Ｐゴシック" charset="0"/>
            </a:endParaRPr>
          </a:p>
        </p:txBody>
      </p:sp>
      <p:sp>
        <p:nvSpPr>
          <p:cNvPr id="267267"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857DAE13-242C-D540-A650-F5849C3C8A92}" type="slidenum">
              <a:rPr lang="es-ES" sz="1200" b="0">
                <a:solidFill>
                  <a:srgbClr val="000000"/>
                </a:solidFill>
                <a:latin typeface="Times New Roman" charset="0"/>
              </a:rPr>
              <a:pPr algn="r"/>
              <a:t>21</a:t>
            </a:fld>
            <a:endParaRPr lang="es-ES" sz="1200" b="0">
              <a:solidFill>
                <a:srgbClr val="000000"/>
              </a:solidFill>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1 Marcador de imagen de diapositiva"/>
          <p:cNvSpPr>
            <a:spLocks noGrp="1" noRot="1" noChangeAspect="1" noTextEdit="1"/>
          </p:cNvSpPr>
          <p:nvPr>
            <p:ph type="sldImg"/>
          </p:nvPr>
        </p:nvSpPr>
        <p:spPr>
          <a:ln/>
        </p:spPr>
      </p:sp>
      <p:sp>
        <p:nvSpPr>
          <p:cNvPr id="275458"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lstStyle/>
          <a:p>
            <a:endParaRPr lang="es-ES" dirty="0">
              <a:latin typeface="Times New Roman" charset="0"/>
              <a:ea typeface="ＭＳ Ｐゴシック" charset="0"/>
              <a:cs typeface="ＭＳ Ｐゴシック" charset="0"/>
            </a:endParaRPr>
          </a:p>
        </p:txBody>
      </p:sp>
      <p:sp>
        <p:nvSpPr>
          <p:cNvPr id="275459"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3757478D-7720-814D-86F3-982F3FB34264}" type="slidenum">
              <a:rPr lang="es-ES" sz="1200" b="0">
                <a:solidFill>
                  <a:srgbClr val="000000"/>
                </a:solidFill>
                <a:latin typeface="Times New Roman" charset="0"/>
              </a:rPr>
              <a:pPr algn="r"/>
              <a:t>22</a:t>
            </a:fld>
            <a:endParaRPr lang="es-ES" sz="1200" b="0">
              <a:solidFill>
                <a:srgbClr val="000000"/>
              </a:solidFill>
              <a:latin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1 Marcador de imagen de diapositiva"/>
          <p:cNvSpPr>
            <a:spLocks noGrp="1" noRot="1" noChangeAspect="1" noTextEdit="1"/>
          </p:cNvSpPr>
          <p:nvPr>
            <p:ph type="sldImg"/>
          </p:nvPr>
        </p:nvSpPr>
        <p:spPr>
          <a:ln/>
        </p:spPr>
      </p:sp>
      <p:sp>
        <p:nvSpPr>
          <p:cNvPr id="275458"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lstStyle/>
          <a:p>
            <a:endParaRPr lang="es-ES" dirty="0">
              <a:latin typeface="Times New Roman" charset="0"/>
              <a:ea typeface="ＭＳ Ｐゴシック" charset="0"/>
              <a:cs typeface="ＭＳ Ｐゴシック" charset="0"/>
            </a:endParaRPr>
          </a:p>
        </p:txBody>
      </p:sp>
      <p:sp>
        <p:nvSpPr>
          <p:cNvPr id="275459"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3757478D-7720-814D-86F3-982F3FB34264}" type="slidenum">
              <a:rPr lang="es-ES" sz="1200" b="0">
                <a:solidFill>
                  <a:srgbClr val="000000"/>
                </a:solidFill>
                <a:latin typeface="Times New Roman" charset="0"/>
              </a:rPr>
              <a:pPr algn="r"/>
              <a:t>23</a:t>
            </a:fld>
            <a:endParaRPr lang="es-ES" sz="1200" b="0">
              <a:solidFill>
                <a:srgbClr val="000000"/>
              </a:solidFill>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1 Marcador de imagen de diapositiva"/>
          <p:cNvSpPr>
            <a:spLocks noGrp="1" noRot="1" noChangeAspect="1" noTextEdit="1"/>
          </p:cNvSpPr>
          <p:nvPr>
            <p:ph type="sldImg"/>
          </p:nvPr>
        </p:nvSpPr>
        <p:spPr>
          <a:ln/>
        </p:spPr>
      </p:sp>
      <p:sp>
        <p:nvSpPr>
          <p:cNvPr id="275458"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lstStyle/>
          <a:p>
            <a:endParaRPr lang="es-ES" dirty="0" smtClean="0">
              <a:latin typeface="Times New Roman" charset="0"/>
              <a:ea typeface="ＭＳ Ｐゴシック" charset="0"/>
              <a:cs typeface="ＭＳ Ｐゴシック" charset="0"/>
            </a:endParaRPr>
          </a:p>
          <a:p>
            <a:endParaRPr lang="es-ES" dirty="0">
              <a:latin typeface="Times New Roman" charset="0"/>
              <a:ea typeface="ＭＳ Ｐゴシック" charset="0"/>
              <a:cs typeface="ＭＳ Ｐゴシック" charset="0"/>
            </a:endParaRPr>
          </a:p>
        </p:txBody>
      </p:sp>
      <p:sp>
        <p:nvSpPr>
          <p:cNvPr id="275459"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3757478D-7720-814D-86F3-982F3FB34264}" type="slidenum">
              <a:rPr lang="es-ES" sz="1200" b="0">
                <a:solidFill>
                  <a:srgbClr val="000000"/>
                </a:solidFill>
                <a:latin typeface="Times New Roman" charset="0"/>
              </a:rPr>
              <a:pPr algn="r"/>
              <a:t>24</a:t>
            </a:fld>
            <a:endParaRPr lang="es-ES" sz="1200" b="0">
              <a:solidFill>
                <a:srgbClr val="000000"/>
              </a:solidFill>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1 Marcador de imagen de diapositiva"/>
          <p:cNvSpPr>
            <a:spLocks noGrp="1" noRot="1" noChangeAspect="1" noTextEdit="1"/>
          </p:cNvSpPr>
          <p:nvPr>
            <p:ph type="sldImg"/>
          </p:nvPr>
        </p:nvSpPr>
        <p:spPr>
          <a:ln/>
        </p:spPr>
      </p:sp>
      <p:sp>
        <p:nvSpPr>
          <p:cNvPr id="319490" name="2 Marcador de notas"/>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43" tIns="45971" rIns="91943" bIns="45971"/>
          <a:lstStyle/>
          <a:p>
            <a:pPr eaLnBrk="1" fontAlgn="auto" hangingPunct="1">
              <a:spcBef>
                <a:spcPts val="0"/>
              </a:spcBef>
              <a:spcAft>
                <a:spcPts val="0"/>
              </a:spcAft>
              <a:defRPr/>
            </a:pPr>
            <a:endParaRPr lang="es-ES" dirty="0"/>
          </a:p>
        </p:txBody>
      </p:sp>
      <p:sp>
        <p:nvSpPr>
          <p:cNvPr id="279555"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D0435E70-05BF-0B43-A9A9-93BE45BD74E7}" type="slidenum">
              <a:rPr lang="es-ES" sz="1200" b="0">
                <a:solidFill>
                  <a:srgbClr val="000000"/>
                </a:solidFill>
                <a:latin typeface="Times New Roman" charset="0"/>
              </a:rPr>
              <a:pPr algn="r"/>
              <a:t>25</a:t>
            </a:fld>
            <a:endParaRPr lang="es-ES" sz="1200" b="0">
              <a:solidFill>
                <a:srgbClr val="000000"/>
              </a:solidFill>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1 Marcador de imagen de diapositiva"/>
          <p:cNvSpPr>
            <a:spLocks noGrp="1" noRot="1" noChangeAspect="1" noTextEdit="1"/>
          </p:cNvSpPr>
          <p:nvPr>
            <p:ph type="sldImg"/>
          </p:nvPr>
        </p:nvSpPr>
        <p:spPr>
          <a:ln/>
        </p:spPr>
      </p:sp>
      <p:sp>
        <p:nvSpPr>
          <p:cNvPr id="319490" name="2 Marcador de notas"/>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43" tIns="45971" rIns="91943" bIns="45971"/>
          <a:lstStyle/>
          <a:p>
            <a:pPr eaLnBrk="1" fontAlgn="auto" hangingPunct="1">
              <a:spcBef>
                <a:spcPts val="0"/>
              </a:spcBef>
              <a:spcAft>
                <a:spcPts val="0"/>
              </a:spcAft>
              <a:defRPr/>
            </a:pPr>
            <a:endParaRPr lang="es-ES" dirty="0"/>
          </a:p>
        </p:txBody>
      </p:sp>
      <p:sp>
        <p:nvSpPr>
          <p:cNvPr id="279555"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D0435E70-05BF-0B43-A9A9-93BE45BD74E7}" type="slidenum">
              <a:rPr lang="es-ES" sz="1200" b="0">
                <a:solidFill>
                  <a:srgbClr val="000000"/>
                </a:solidFill>
                <a:latin typeface="Times New Roman" charset="0"/>
              </a:rPr>
              <a:pPr algn="r"/>
              <a:t>26</a:t>
            </a:fld>
            <a:endParaRPr lang="es-ES" sz="1200" b="0">
              <a:solidFill>
                <a:srgbClr val="000000"/>
              </a:solidFill>
              <a:latin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1 Marcador de imagen de diapositiva"/>
          <p:cNvSpPr>
            <a:spLocks noGrp="1" noRot="1" noChangeAspect="1" noTextEdit="1"/>
          </p:cNvSpPr>
          <p:nvPr>
            <p:ph type="sldImg"/>
          </p:nvPr>
        </p:nvSpPr>
        <p:spPr>
          <a:ln/>
        </p:spPr>
      </p:sp>
      <p:sp>
        <p:nvSpPr>
          <p:cNvPr id="319490" name="2 Marcador de notas"/>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43" tIns="45971" rIns="91943" bIns="45971"/>
          <a:lstStyle/>
          <a:p>
            <a:pPr eaLnBrk="1" fontAlgn="auto" hangingPunct="1">
              <a:spcBef>
                <a:spcPts val="0"/>
              </a:spcBef>
              <a:spcAft>
                <a:spcPts val="0"/>
              </a:spcAft>
              <a:defRPr/>
            </a:pPr>
            <a:endParaRPr lang="es-ES" dirty="0"/>
          </a:p>
        </p:txBody>
      </p:sp>
      <p:sp>
        <p:nvSpPr>
          <p:cNvPr id="279555"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D0435E70-05BF-0B43-A9A9-93BE45BD74E7}" type="slidenum">
              <a:rPr lang="es-ES" sz="1200" b="0">
                <a:solidFill>
                  <a:srgbClr val="000000"/>
                </a:solidFill>
                <a:latin typeface="Times New Roman" charset="0"/>
              </a:rPr>
              <a:pPr algn="r"/>
              <a:t>27</a:t>
            </a:fld>
            <a:endParaRPr lang="es-ES" sz="1200" b="0">
              <a:solidFill>
                <a:srgbClr val="000000"/>
              </a:solidFill>
              <a:latin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1 Marcador de imagen de diapositiva"/>
          <p:cNvSpPr>
            <a:spLocks noGrp="1" noRot="1" noChangeAspect="1" noTextEdit="1"/>
          </p:cNvSpPr>
          <p:nvPr>
            <p:ph type="sldImg"/>
          </p:nvPr>
        </p:nvSpPr>
        <p:spPr>
          <a:ln/>
        </p:spPr>
      </p:sp>
      <p:sp>
        <p:nvSpPr>
          <p:cNvPr id="319490" name="2 Marcador de notas"/>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43" tIns="45971" rIns="91943" bIns="45971"/>
          <a:lstStyle/>
          <a:p>
            <a:pPr marL="0" marR="0" lvl="1" indent="0" algn="l" defTabSz="914400" rtl="0" eaLnBrk="0" fontAlgn="base" latinLnBrk="0" hangingPunct="0">
              <a:lnSpc>
                <a:spcPct val="100000"/>
              </a:lnSpc>
              <a:spcBef>
                <a:spcPct val="30000"/>
              </a:spcBef>
              <a:spcAft>
                <a:spcPct val="0"/>
              </a:spcAft>
              <a:buClrTx/>
              <a:buSzTx/>
              <a:buFontTx/>
              <a:buNone/>
              <a:tabLst/>
              <a:defRPr/>
            </a:pPr>
            <a:endParaRPr lang="es-ES" dirty="0" smtClean="0">
              <a:solidFill>
                <a:srgbClr val="000000"/>
              </a:solidFill>
            </a:endParaRPr>
          </a:p>
        </p:txBody>
      </p:sp>
      <p:sp>
        <p:nvSpPr>
          <p:cNvPr id="279555"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D0435E70-05BF-0B43-A9A9-93BE45BD74E7}" type="slidenum">
              <a:rPr lang="es-ES" sz="1200" b="0">
                <a:solidFill>
                  <a:srgbClr val="000000"/>
                </a:solidFill>
                <a:latin typeface="Times New Roman" charset="0"/>
              </a:rPr>
              <a:pPr algn="r"/>
              <a:t>28</a:t>
            </a:fld>
            <a:endParaRPr lang="es-ES" sz="1200" b="0">
              <a:solidFill>
                <a:srgbClr val="000000"/>
              </a:solidFill>
              <a:latin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1 Marcador de imagen de diapositiva"/>
          <p:cNvSpPr>
            <a:spLocks noGrp="1" noRot="1" noChangeAspect="1" noTextEdit="1"/>
          </p:cNvSpPr>
          <p:nvPr>
            <p:ph type="sldImg"/>
          </p:nvPr>
        </p:nvSpPr>
        <p:spPr>
          <a:ln/>
        </p:spPr>
      </p:sp>
      <p:sp>
        <p:nvSpPr>
          <p:cNvPr id="319490" name="2 Marcador de notas"/>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43" tIns="45971" rIns="91943" bIns="45971"/>
          <a:lstStyle/>
          <a:p>
            <a:pPr marL="0" marR="0" lvl="1" indent="0" algn="l" defTabSz="914400" rtl="0" eaLnBrk="0" fontAlgn="base" latinLnBrk="0" hangingPunct="0">
              <a:lnSpc>
                <a:spcPct val="100000"/>
              </a:lnSpc>
              <a:spcBef>
                <a:spcPct val="30000"/>
              </a:spcBef>
              <a:spcAft>
                <a:spcPct val="0"/>
              </a:spcAft>
              <a:buClrTx/>
              <a:buSzTx/>
              <a:buFontTx/>
              <a:buNone/>
              <a:tabLst/>
              <a:defRPr/>
            </a:pPr>
            <a:endParaRPr lang="es-ES" dirty="0" smtClean="0">
              <a:solidFill>
                <a:srgbClr val="000000"/>
              </a:solidFill>
            </a:endParaRPr>
          </a:p>
        </p:txBody>
      </p:sp>
      <p:sp>
        <p:nvSpPr>
          <p:cNvPr id="279555"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D0435E70-05BF-0B43-A9A9-93BE45BD74E7}" type="slidenum">
              <a:rPr lang="es-ES" sz="1200" b="0">
                <a:solidFill>
                  <a:srgbClr val="000000"/>
                </a:solidFill>
                <a:latin typeface="Times New Roman" charset="0"/>
              </a:rPr>
              <a:pPr algn="r"/>
              <a:t>29</a:t>
            </a:fld>
            <a:endParaRPr lang="es-ES" sz="1200" b="0">
              <a:solidFill>
                <a:srgbClr val="000000"/>
              </a:solidFill>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eaLnBrk="0" hangingPunct="0">
              <a:defRPr sz="2000" b="1">
                <a:solidFill>
                  <a:schemeClr val="bg1"/>
                </a:solidFill>
                <a:latin typeface="Arial" charset="0"/>
                <a:ea typeface="ＭＳ Ｐゴシック" charset="0"/>
                <a:cs typeface="ＭＳ Ｐゴシック" charset="0"/>
              </a:defRPr>
            </a:lvl1pPr>
            <a:lvl2pPr marL="742950" indent="-285750" defTabSz="919163" eaLnBrk="0" hangingPunct="0">
              <a:defRPr sz="2000" b="1">
                <a:solidFill>
                  <a:schemeClr val="bg1"/>
                </a:solidFill>
                <a:latin typeface="Arial" charset="0"/>
                <a:ea typeface="ＭＳ Ｐゴシック" charset="0"/>
              </a:defRPr>
            </a:lvl2pPr>
            <a:lvl3pPr marL="1143000" indent="-228600" defTabSz="919163" eaLnBrk="0" hangingPunct="0">
              <a:defRPr sz="2000" b="1">
                <a:solidFill>
                  <a:schemeClr val="bg1"/>
                </a:solidFill>
                <a:latin typeface="Arial" charset="0"/>
                <a:ea typeface="ＭＳ Ｐゴシック" charset="0"/>
              </a:defRPr>
            </a:lvl3pPr>
            <a:lvl4pPr marL="1600200" indent="-228600" defTabSz="919163" eaLnBrk="0" hangingPunct="0">
              <a:defRPr sz="2000" b="1">
                <a:solidFill>
                  <a:schemeClr val="bg1"/>
                </a:solidFill>
                <a:latin typeface="Arial" charset="0"/>
                <a:ea typeface="ＭＳ Ｐゴシック" charset="0"/>
              </a:defRPr>
            </a:lvl4pPr>
            <a:lvl5pPr marL="2057400" indent="-228600" defTabSz="919163" eaLnBrk="0" hangingPunct="0">
              <a:defRPr sz="2000" b="1">
                <a:solidFill>
                  <a:schemeClr val="bg1"/>
                </a:solidFill>
                <a:latin typeface="Arial" charset="0"/>
                <a:ea typeface="ＭＳ Ｐゴシック" charset="0"/>
              </a:defRPr>
            </a:lvl5pPr>
            <a:lvl6pPr marL="2514600" indent="-228600" defTabSz="919163"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9163"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9163"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9163" eaLnBrk="0" fontAlgn="base" hangingPunct="0">
              <a:spcBef>
                <a:spcPct val="0"/>
              </a:spcBef>
              <a:spcAft>
                <a:spcPct val="0"/>
              </a:spcAft>
              <a:defRPr sz="2000" b="1">
                <a:solidFill>
                  <a:schemeClr val="bg1"/>
                </a:solidFill>
                <a:latin typeface="Arial" charset="0"/>
                <a:ea typeface="ＭＳ Ｐゴシック" charset="0"/>
              </a:defRPr>
            </a:lvl9pPr>
          </a:lstStyle>
          <a:p>
            <a:fld id="{AB42484C-C09E-D348-A3F8-2324119C5879}" type="slidenum">
              <a:rPr lang="es-ES" sz="1200" b="0">
                <a:solidFill>
                  <a:srgbClr val="000000"/>
                </a:solidFill>
                <a:latin typeface="Times New Roman" charset="0"/>
              </a:rPr>
              <a:pPr/>
              <a:t>3</a:t>
            </a:fld>
            <a:endParaRPr lang="es-ES" sz="1200" b="0">
              <a:solidFill>
                <a:srgbClr val="000000"/>
              </a:solidFill>
              <a:latin typeface="Times New Roman" charset="0"/>
            </a:endParaRPr>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s-E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1 Marcador de imagen de diapositiva"/>
          <p:cNvSpPr>
            <a:spLocks noGrp="1" noRot="1" noChangeAspect="1" noTextEdit="1"/>
          </p:cNvSpPr>
          <p:nvPr>
            <p:ph type="sldImg"/>
          </p:nvPr>
        </p:nvSpPr>
        <p:spPr>
          <a:ln/>
        </p:spPr>
      </p:sp>
      <p:sp>
        <p:nvSpPr>
          <p:cNvPr id="275458"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lstStyle/>
          <a:p>
            <a:endParaRPr lang="es-ES" dirty="0">
              <a:latin typeface="Times New Roman" charset="0"/>
              <a:ea typeface="ＭＳ Ｐゴシック" charset="0"/>
              <a:cs typeface="ＭＳ Ｐゴシック" charset="0"/>
            </a:endParaRPr>
          </a:p>
        </p:txBody>
      </p:sp>
      <p:sp>
        <p:nvSpPr>
          <p:cNvPr id="275459"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3757478D-7720-814D-86F3-982F3FB34264}" type="slidenum">
              <a:rPr lang="es-ES" sz="1200" b="0">
                <a:solidFill>
                  <a:srgbClr val="000000"/>
                </a:solidFill>
                <a:latin typeface="Times New Roman" charset="0"/>
              </a:rPr>
              <a:pPr algn="r"/>
              <a:t>30</a:t>
            </a:fld>
            <a:endParaRPr lang="es-ES" sz="1200" b="0">
              <a:solidFill>
                <a:srgbClr val="000000"/>
              </a:solidFill>
              <a:latin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1 Marcador de imagen de diapositiva"/>
          <p:cNvSpPr>
            <a:spLocks noGrp="1" noRot="1" noChangeAspect="1" noTextEdit="1"/>
          </p:cNvSpPr>
          <p:nvPr>
            <p:ph type="sldImg"/>
          </p:nvPr>
        </p:nvSpPr>
        <p:spPr>
          <a:ln/>
        </p:spPr>
      </p:sp>
      <p:sp>
        <p:nvSpPr>
          <p:cNvPr id="319490" name="2 Marcador de notas"/>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43" tIns="45971" rIns="91943" bIns="45971"/>
          <a:lstStyle/>
          <a:p>
            <a:pPr>
              <a:defRPr/>
            </a:pPr>
            <a:endParaRPr lang="es-ES" dirty="0" smtClean="0">
              <a:solidFill>
                <a:srgbClr val="000000"/>
              </a:solidFill>
            </a:endParaRPr>
          </a:p>
        </p:txBody>
      </p:sp>
      <p:sp>
        <p:nvSpPr>
          <p:cNvPr id="279555"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D0435E70-05BF-0B43-A9A9-93BE45BD74E7}" type="slidenum">
              <a:rPr lang="es-ES" sz="1200" b="0">
                <a:solidFill>
                  <a:srgbClr val="000000"/>
                </a:solidFill>
                <a:latin typeface="Times New Roman" charset="0"/>
              </a:rPr>
              <a:pPr algn="r"/>
              <a:t>31</a:t>
            </a:fld>
            <a:endParaRPr lang="es-ES" sz="1200" b="0">
              <a:solidFill>
                <a:srgbClr val="000000"/>
              </a:solidFill>
              <a:latin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1 Marcador de imagen de diapositiva"/>
          <p:cNvSpPr>
            <a:spLocks noGrp="1" noRot="1" noChangeAspect="1" noTextEdit="1"/>
          </p:cNvSpPr>
          <p:nvPr>
            <p:ph type="sldImg"/>
          </p:nvPr>
        </p:nvSpPr>
        <p:spPr>
          <a:ln/>
        </p:spPr>
      </p:sp>
      <p:sp>
        <p:nvSpPr>
          <p:cNvPr id="275458"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lstStyle/>
          <a:p>
            <a:endParaRPr lang="es-ES" dirty="0">
              <a:latin typeface="Times New Roman" charset="0"/>
              <a:ea typeface="ＭＳ Ｐゴシック" charset="0"/>
              <a:cs typeface="ＭＳ Ｐゴシック" charset="0"/>
            </a:endParaRPr>
          </a:p>
        </p:txBody>
      </p:sp>
      <p:sp>
        <p:nvSpPr>
          <p:cNvPr id="275459"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3757478D-7720-814D-86F3-982F3FB34264}" type="slidenum">
              <a:rPr lang="es-ES" sz="1200" b="0">
                <a:solidFill>
                  <a:srgbClr val="000000"/>
                </a:solidFill>
                <a:latin typeface="Times New Roman" charset="0"/>
              </a:rPr>
              <a:pPr algn="r"/>
              <a:t>32</a:t>
            </a:fld>
            <a:endParaRPr lang="es-ES" sz="1200" b="0">
              <a:solidFill>
                <a:srgbClr val="000000"/>
              </a:solidFill>
              <a:latin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1 Marcador de imagen de diapositiva"/>
          <p:cNvSpPr>
            <a:spLocks noGrp="1" noRot="1" noChangeAspect="1" noTextEdit="1"/>
          </p:cNvSpPr>
          <p:nvPr>
            <p:ph type="sldImg"/>
          </p:nvPr>
        </p:nvSpPr>
        <p:spPr>
          <a:ln/>
        </p:spPr>
      </p:sp>
      <p:sp>
        <p:nvSpPr>
          <p:cNvPr id="319490" name="2 Marcador de notas"/>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43" tIns="45971" rIns="91943" bIns="45971"/>
          <a:lstStyle/>
          <a:p>
            <a:pPr fontAlgn="auto">
              <a:lnSpc>
                <a:spcPct val="120000"/>
              </a:lnSpc>
              <a:spcAft>
                <a:spcPts val="0"/>
              </a:spcAft>
              <a:buFont typeface="Arial" pitchFamily="34" charset="0"/>
              <a:buNone/>
              <a:defRPr/>
            </a:pPr>
            <a:endParaRPr lang="es-ES" dirty="0" smtClean="0">
              <a:solidFill>
                <a:srgbClr val="000000"/>
              </a:solidFill>
            </a:endParaRPr>
          </a:p>
        </p:txBody>
      </p:sp>
      <p:sp>
        <p:nvSpPr>
          <p:cNvPr id="279555"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D0435E70-05BF-0B43-A9A9-93BE45BD74E7}" type="slidenum">
              <a:rPr lang="es-ES" sz="1200" b="0">
                <a:solidFill>
                  <a:srgbClr val="000000"/>
                </a:solidFill>
                <a:latin typeface="Times New Roman" charset="0"/>
              </a:rPr>
              <a:pPr algn="r"/>
              <a:t>33</a:t>
            </a:fld>
            <a:endParaRPr lang="es-ES" sz="1200" b="0">
              <a:solidFill>
                <a:srgbClr val="000000"/>
              </a:solidFill>
              <a:latin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1 Marcador de imagen de diapositiva"/>
          <p:cNvSpPr>
            <a:spLocks noGrp="1" noRot="1" noChangeAspect="1" noTextEdit="1"/>
          </p:cNvSpPr>
          <p:nvPr>
            <p:ph type="sldImg"/>
          </p:nvPr>
        </p:nvSpPr>
        <p:spPr>
          <a:ln/>
        </p:spPr>
      </p:sp>
      <p:sp>
        <p:nvSpPr>
          <p:cNvPr id="319490" name="2 Marcador de notas"/>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43" tIns="45971" rIns="91943" bIns="45971"/>
          <a:lstStyle/>
          <a:p>
            <a:pPr fontAlgn="auto">
              <a:lnSpc>
                <a:spcPct val="120000"/>
              </a:lnSpc>
              <a:spcAft>
                <a:spcPts val="0"/>
              </a:spcAft>
              <a:buFont typeface="Arial" pitchFamily="34" charset="0"/>
              <a:buNone/>
              <a:defRPr/>
            </a:pPr>
            <a:endParaRPr lang="es-ES" dirty="0" smtClean="0">
              <a:solidFill>
                <a:srgbClr val="000000"/>
              </a:solidFill>
            </a:endParaRPr>
          </a:p>
        </p:txBody>
      </p:sp>
      <p:sp>
        <p:nvSpPr>
          <p:cNvPr id="279555"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D0435E70-05BF-0B43-A9A9-93BE45BD74E7}" type="slidenum">
              <a:rPr lang="es-ES" sz="1200" b="0">
                <a:solidFill>
                  <a:srgbClr val="000000"/>
                </a:solidFill>
                <a:latin typeface="Times New Roman" charset="0"/>
              </a:rPr>
              <a:pPr algn="r"/>
              <a:t>34</a:t>
            </a:fld>
            <a:endParaRPr lang="es-ES" sz="1200" b="0">
              <a:solidFill>
                <a:srgbClr val="000000"/>
              </a:solidFill>
              <a:latin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1 Marcador de imagen de diapositiva"/>
          <p:cNvSpPr>
            <a:spLocks noGrp="1" noRot="1" noChangeAspect="1" noTextEdit="1"/>
          </p:cNvSpPr>
          <p:nvPr>
            <p:ph type="sldImg"/>
          </p:nvPr>
        </p:nvSpPr>
        <p:spPr>
          <a:ln/>
        </p:spPr>
      </p:sp>
      <p:sp>
        <p:nvSpPr>
          <p:cNvPr id="319490" name="2 Marcador de notas"/>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43" tIns="45971" rIns="91943" bIns="45971"/>
          <a:lstStyle/>
          <a:p>
            <a:pPr>
              <a:defRPr/>
            </a:pPr>
            <a:endParaRPr lang="es-ES" dirty="0" smtClean="0">
              <a:solidFill>
                <a:srgbClr val="000000"/>
              </a:solidFill>
            </a:endParaRPr>
          </a:p>
        </p:txBody>
      </p:sp>
      <p:sp>
        <p:nvSpPr>
          <p:cNvPr id="279555"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D0435E70-05BF-0B43-A9A9-93BE45BD74E7}" type="slidenum">
              <a:rPr lang="es-ES" sz="1200" b="0">
                <a:solidFill>
                  <a:srgbClr val="000000"/>
                </a:solidFill>
                <a:latin typeface="Times New Roman" charset="0"/>
              </a:rPr>
              <a:pPr algn="r"/>
              <a:t>35</a:t>
            </a:fld>
            <a:endParaRPr lang="es-ES" sz="1200" b="0">
              <a:solidFill>
                <a:srgbClr val="000000"/>
              </a:solidFill>
              <a:latin typeface="Times New Roman"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1 Marcador de imagen de diapositiva"/>
          <p:cNvSpPr>
            <a:spLocks noGrp="1" noRot="1" noChangeAspect="1" noTextEdit="1"/>
          </p:cNvSpPr>
          <p:nvPr>
            <p:ph type="sldImg"/>
          </p:nvPr>
        </p:nvSpPr>
        <p:spPr>
          <a:ln/>
        </p:spPr>
      </p:sp>
      <p:sp>
        <p:nvSpPr>
          <p:cNvPr id="319490" name="2 Marcador de notas"/>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43" tIns="45971" rIns="91943" bIns="45971"/>
          <a:lstStyle/>
          <a:p>
            <a:pPr>
              <a:defRPr/>
            </a:pPr>
            <a:endParaRPr lang="es-ES" dirty="0" smtClean="0">
              <a:solidFill>
                <a:srgbClr val="000000"/>
              </a:solidFill>
            </a:endParaRPr>
          </a:p>
        </p:txBody>
      </p:sp>
      <p:sp>
        <p:nvSpPr>
          <p:cNvPr id="279555"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D0435E70-05BF-0B43-A9A9-93BE45BD74E7}" type="slidenum">
              <a:rPr lang="es-ES" sz="1200" b="0">
                <a:solidFill>
                  <a:srgbClr val="000000"/>
                </a:solidFill>
                <a:latin typeface="Times New Roman" charset="0"/>
              </a:rPr>
              <a:pPr algn="r"/>
              <a:t>36</a:t>
            </a:fld>
            <a:endParaRPr lang="es-ES" sz="1200" b="0">
              <a:solidFill>
                <a:srgbClr val="000000"/>
              </a:solidFill>
              <a:latin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1 Marcador de imagen de diapositiva"/>
          <p:cNvSpPr>
            <a:spLocks noGrp="1" noRot="1" noChangeAspect="1" noTextEdit="1"/>
          </p:cNvSpPr>
          <p:nvPr>
            <p:ph type="sldImg"/>
          </p:nvPr>
        </p:nvSpPr>
        <p:spPr>
          <a:ln/>
        </p:spPr>
      </p:sp>
      <p:sp>
        <p:nvSpPr>
          <p:cNvPr id="319490" name="2 Marcador de notas"/>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43" tIns="45971" rIns="91943" bIns="45971"/>
          <a:lstStyle/>
          <a:p>
            <a:pPr>
              <a:defRPr/>
            </a:pPr>
            <a:endParaRPr lang="es-ES" dirty="0" smtClean="0">
              <a:solidFill>
                <a:srgbClr val="000000"/>
              </a:solidFill>
            </a:endParaRPr>
          </a:p>
        </p:txBody>
      </p:sp>
      <p:sp>
        <p:nvSpPr>
          <p:cNvPr id="279555"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D0435E70-05BF-0B43-A9A9-93BE45BD74E7}" type="slidenum">
              <a:rPr lang="es-ES" sz="1200" b="0">
                <a:solidFill>
                  <a:srgbClr val="000000"/>
                </a:solidFill>
                <a:latin typeface="Times New Roman" charset="0"/>
              </a:rPr>
              <a:pPr algn="r"/>
              <a:t>37</a:t>
            </a:fld>
            <a:endParaRPr lang="es-ES" sz="1200" b="0">
              <a:solidFill>
                <a:srgbClr val="000000"/>
              </a:solidFill>
              <a:latin typeface="Times New Roman"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1 Marcador de imagen de diapositiva"/>
          <p:cNvSpPr>
            <a:spLocks noGrp="1" noRot="1" noChangeAspect="1" noTextEdit="1"/>
          </p:cNvSpPr>
          <p:nvPr>
            <p:ph type="sldImg"/>
          </p:nvPr>
        </p:nvSpPr>
        <p:spPr>
          <a:ln/>
        </p:spPr>
      </p:sp>
      <p:sp>
        <p:nvSpPr>
          <p:cNvPr id="319490" name="2 Marcador de notas"/>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43" tIns="45971" rIns="91943" bIns="45971"/>
          <a:lstStyle/>
          <a:p>
            <a:pPr>
              <a:defRPr/>
            </a:pPr>
            <a:endParaRPr lang="es-ES" dirty="0" smtClean="0">
              <a:solidFill>
                <a:srgbClr val="000000"/>
              </a:solidFill>
            </a:endParaRPr>
          </a:p>
        </p:txBody>
      </p:sp>
      <p:sp>
        <p:nvSpPr>
          <p:cNvPr id="279555"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D0435E70-05BF-0B43-A9A9-93BE45BD74E7}" type="slidenum">
              <a:rPr lang="es-ES" sz="1200" b="0">
                <a:solidFill>
                  <a:srgbClr val="000000"/>
                </a:solidFill>
                <a:latin typeface="Times New Roman" charset="0"/>
              </a:rPr>
              <a:pPr algn="r"/>
              <a:t>38</a:t>
            </a:fld>
            <a:endParaRPr lang="es-ES" sz="1200" b="0">
              <a:solidFill>
                <a:srgbClr val="000000"/>
              </a:solidFill>
              <a:latin typeface="Times New Roman"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1 Marcador de imagen de diapositiva"/>
          <p:cNvSpPr>
            <a:spLocks noGrp="1" noRot="1" noChangeAspect="1" noTextEdit="1"/>
          </p:cNvSpPr>
          <p:nvPr>
            <p:ph type="sldImg"/>
          </p:nvPr>
        </p:nvSpPr>
        <p:spPr>
          <a:ln/>
        </p:spPr>
      </p:sp>
      <p:sp>
        <p:nvSpPr>
          <p:cNvPr id="319490" name="2 Marcador de notas"/>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43" tIns="45971" rIns="91943" bIns="45971"/>
          <a:lstStyle/>
          <a:p>
            <a:pPr>
              <a:defRPr/>
            </a:pPr>
            <a:endParaRPr lang="es-ES" dirty="0" smtClean="0">
              <a:solidFill>
                <a:srgbClr val="000000"/>
              </a:solidFill>
            </a:endParaRPr>
          </a:p>
        </p:txBody>
      </p:sp>
      <p:sp>
        <p:nvSpPr>
          <p:cNvPr id="279555"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D0435E70-05BF-0B43-A9A9-93BE45BD74E7}" type="slidenum">
              <a:rPr lang="es-ES" sz="1200" b="0">
                <a:solidFill>
                  <a:srgbClr val="000000"/>
                </a:solidFill>
                <a:latin typeface="Times New Roman" charset="0"/>
              </a:rPr>
              <a:pPr algn="r"/>
              <a:t>39</a:t>
            </a:fld>
            <a:endParaRPr lang="es-ES" sz="1200" b="0">
              <a:solidFill>
                <a:srgbClr val="000000"/>
              </a:solidFill>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eaLnBrk="0" hangingPunct="0">
              <a:defRPr sz="2000" b="1">
                <a:solidFill>
                  <a:schemeClr val="bg1"/>
                </a:solidFill>
                <a:latin typeface="Arial" charset="0"/>
                <a:ea typeface="ＭＳ Ｐゴシック" charset="0"/>
                <a:cs typeface="ＭＳ Ｐゴシック" charset="0"/>
              </a:defRPr>
            </a:lvl1pPr>
            <a:lvl2pPr marL="742950" indent="-285750" defTabSz="919163" eaLnBrk="0" hangingPunct="0">
              <a:defRPr sz="2000" b="1">
                <a:solidFill>
                  <a:schemeClr val="bg1"/>
                </a:solidFill>
                <a:latin typeface="Arial" charset="0"/>
                <a:ea typeface="ＭＳ Ｐゴシック" charset="0"/>
              </a:defRPr>
            </a:lvl2pPr>
            <a:lvl3pPr marL="1143000" indent="-228600" defTabSz="919163" eaLnBrk="0" hangingPunct="0">
              <a:defRPr sz="2000" b="1">
                <a:solidFill>
                  <a:schemeClr val="bg1"/>
                </a:solidFill>
                <a:latin typeface="Arial" charset="0"/>
                <a:ea typeface="ＭＳ Ｐゴシック" charset="0"/>
              </a:defRPr>
            </a:lvl3pPr>
            <a:lvl4pPr marL="1600200" indent="-228600" defTabSz="919163" eaLnBrk="0" hangingPunct="0">
              <a:defRPr sz="2000" b="1">
                <a:solidFill>
                  <a:schemeClr val="bg1"/>
                </a:solidFill>
                <a:latin typeface="Arial" charset="0"/>
                <a:ea typeface="ＭＳ Ｐゴシック" charset="0"/>
              </a:defRPr>
            </a:lvl4pPr>
            <a:lvl5pPr marL="2057400" indent="-228600" defTabSz="919163" eaLnBrk="0" hangingPunct="0">
              <a:defRPr sz="2000" b="1">
                <a:solidFill>
                  <a:schemeClr val="bg1"/>
                </a:solidFill>
                <a:latin typeface="Arial" charset="0"/>
                <a:ea typeface="ＭＳ Ｐゴシック" charset="0"/>
              </a:defRPr>
            </a:lvl5pPr>
            <a:lvl6pPr marL="2514600" indent="-228600" defTabSz="919163"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9163"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9163"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9163" eaLnBrk="0" fontAlgn="base" hangingPunct="0">
              <a:spcBef>
                <a:spcPct val="0"/>
              </a:spcBef>
              <a:spcAft>
                <a:spcPct val="0"/>
              </a:spcAft>
              <a:defRPr sz="2000" b="1">
                <a:solidFill>
                  <a:schemeClr val="bg1"/>
                </a:solidFill>
                <a:latin typeface="Arial" charset="0"/>
                <a:ea typeface="ＭＳ Ｐゴシック" charset="0"/>
              </a:defRPr>
            </a:lvl9pPr>
          </a:lstStyle>
          <a:p>
            <a:fld id="{AB42484C-C09E-D348-A3F8-2324119C5879}" type="slidenum">
              <a:rPr lang="es-ES" sz="1200" b="0">
                <a:solidFill>
                  <a:srgbClr val="000000"/>
                </a:solidFill>
                <a:latin typeface="Times New Roman" charset="0"/>
              </a:rPr>
              <a:pPr/>
              <a:t>4</a:t>
            </a:fld>
            <a:endParaRPr lang="es-ES" sz="1200" b="0">
              <a:solidFill>
                <a:srgbClr val="000000"/>
              </a:solidFill>
              <a:latin typeface="Times New Roman" charset="0"/>
            </a:endParaRPr>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s-E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1 Marcador de imagen de diapositiva"/>
          <p:cNvSpPr>
            <a:spLocks noGrp="1" noRot="1" noChangeAspect="1" noTextEdit="1"/>
          </p:cNvSpPr>
          <p:nvPr>
            <p:ph type="sldImg"/>
          </p:nvPr>
        </p:nvSpPr>
        <p:spPr>
          <a:ln/>
        </p:spPr>
      </p:sp>
      <p:sp>
        <p:nvSpPr>
          <p:cNvPr id="319490" name="2 Marcador de notas"/>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43" tIns="45971" rIns="91943" bIns="45971"/>
          <a:lstStyle/>
          <a:p>
            <a:pPr>
              <a:defRPr/>
            </a:pPr>
            <a:endParaRPr lang="es-ES" dirty="0" smtClean="0">
              <a:solidFill>
                <a:srgbClr val="000000"/>
              </a:solidFill>
            </a:endParaRPr>
          </a:p>
        </p:txBody>
      </p:sp>
      <p:sp>
        <p:nvSpPr>
          <p:cNvPr id="279555"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D0435E70-05BF-0B43-A9A9-93BE45BD74E7}" type="slidenum">
              <a:rPr lang="es-ES" sz="1200" b="0">
                <a:solidFill>
                  <a:srgbClr val="000000"/>
                </a:solidFill>
                <a:latin typeface="Times New Roman" charset="0"/>
              </a:rPr>
              <a:pPr algn="r"/>
              <a:t>40</a:t>
            </a:fld>
            <a:endParaRPr lang="es-ES" sz="1200" b="0">
              <a:solidFill>
                <a:srgbClr val="000000"/>
              </a:solidFill>
              <a:latin typeface="Times New Roman"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1 Marcador de imagen de diapositiva"/>
          <p:cNvSpPr>
            <a:spLocks noGrp="1" noRot="1" noChangeAspect="1" noTextEdit="1"/>
          </p:cNvSpPr>
          <p:nvPr>
            <p:ph type="sldImg"/>
          </p:nvPr>
        </p:nvSpPr>
        <p:spPr>
          <a:ln/>
        </p:spPr>
      </p:sp>
      <p:sp>
        <p:nvSpPr>
          <p:cNvPr id="319490" name="2 Marcador de notas"/>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43" tIns="45971" rIns="91943" bIns="45971"/>
          <a:lstStyle/>
          <a:p>
            <a:pPr>
              <a:defRPr/>
            </a:pPr>
            <a:endParaRPr lang="es-ES" dirty="0" smtClean="0">
              <a:solidFill>
                <a:srgbClr val="000000"/>
              </a:solidFill>
            </a:endParaRPr>
          </a:p>
        </p:txBody>
      </p:sp>
      <p:sp>
        <p:nvSpPr>
          <p:cNvPr id="279555"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D0435E70-05BF-0B43-A9A9-93BE45BD74E7}" type="slidenum">
              <a:rPr lang="es-ES" sz="1200" b="0">
                <a:solidFill>
                  <a:srgbClr val="000000"/>
                </a:solidFill>
                <a:latin typeface="Times New Roman" charset="0"/>
              </a:rPr>
              <a:pPr algn="r"/>
              <a:t>41</a:t>
            </a:fld>
            <a:endParaRPr lang="es-ES" sz="1200" b="0">
              <a:solidFill>
                <a:srgbClr val="000000"/>
              </a:solidFill>
              <a:latin typeface="Times New Roman"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1 Marcador de imagen de diapositiva"/>
          <p:cNvSpPr>
            <a:spLocks noGrp="1" noRot="1" noChangeAspect="1" noTextEdit="1"/>
          </p:cNvSpPr>
          <p:nvPr>
            <p:ph type="sldImg"/>
          </p:nvPr>
        </p:nvSpPr>
        <p:spPr>
          <a:ln/>
        </p:spPr>
      </p:sp>
      <p:sp>
        <p:nvSpPr>
          <p:cNvPr id="319490" name="2 Marcador de notas"/>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43" tIns="45971" rIns="91943" bIns="45971"/>
          <a:lstStyle/>
          <a:p>
            <a:r>
              <a:rPr lang="es-ES" dirty="0" err="1" smtClean="0">
                <a:latin typeface="Times New Roman" charset="0"/>
                <a:ea typeface="ＭＳ Ｐゴシック" charset="0"/>
                <a:cs typeface="ＭＳ Ｐゴシック" charset="0"/>
              </a:rPr>
              <a:t>Quimerismo</a:t>
            </a:r>
            <a:r>
              <a:rPr lang="es-ES" dirty="0" smtClean="0">
                <a:latin typeface="Times New Roman" charset="0"/>
                <a:ea typeface="ＭＳ Ｐゴシック" charset="0"/>
                <a:cs typeface="ＭＳ Ｐゴシック" charset="0"/>
              </a:rPr>
              <a:t> completo en el día +30 en el 90% de los pacientes.</a:t>
            </a:r>
          </a:p>
          <a:p>
            <a:r>
              <a:rPr lang="es-ES" dirty="0" err="1" smtClean="0">
                <a:latin typeface="Times New Roman" charset="0"/>
                <a:ea typeface="ＭＳ Ｐゴシック" charset="0"/>
                <a:cs typeface="ＭＳ Ｐゴシック" charset="0"/>
              </a:rPr>
              <a:t>EICHa</a:t>
            </a:r>
            <a:r>
              <a:rPr lang="es-ES" dirty="0" smtClean="0">
                <a:latin typeface="Times New Roman" charset="0"/>
                <a:ea typeface="ＭＳ Ｐゴシック" charset="0"/>
                <a:cs typeface="ＭＳ Ｐゴシック" charset="0"/>
              </a:rPr>
              <a:t> II-III: 12%. 0%EICHa IV. </a:t>
            </a:r>
            <a:r>
              <a:rPr lang="es-ES" dirty="0" err="1" smtClean="0">
                <a:latin typeface="Times New Roman" charset="0"/>
                <a:ea typeface="ＭＳ Ｐゴシック" charset="0"/>
                <a:cs typeface="ＭＳ Ｐゴシック" charset="0"/>
              </a:rPr>
              <a:t>EICHc</a:t>
            </a:r>
            <a:r>
              <a:rPr lang="es-ES" dirty="0" smtClean="0">
                <a:latin typeface="Times New Roman" charset="0"/>
                <a:ea typeface="ＭＳ Ｐゴシック" charset="0"/>
                <a:cs typeface="ＭＳ Ｐゴシック" charset="0"/>
              </a:rPr>
              <a:t> moderado 10% (mínimo del 26%). No muertes relacionadas con EICH.</a:t>
            </a:r>
          </a:p>
          <a:p>
            <a:r>
              <a:rPr lang="es-ES" dirty="0" smtClean="0">
                <a:latin typeface="Times New Roman" charset="0"/>
                <a:ea typeface="ＭＳ Ｐゴシック" charset="0"/>
                <a:cs typeface="ＭＳ Ｐゴシック" charset="0"/>
              </a:rPr>
              <a:t>Tasa de EICH baja en comparación a otros estudios. Llamativamente baja teniendo en cuenta que es AMA en el contexto de T-</a:t>
            </a:r>
            <a:r>
              <a:rPr lang="es-ES" dirty="0" err="1" smtClean="0">
                <a:latin typeface="Times New Roman" charset="0"/>
                <a:ea typeface="ＭＳ Ｐゴシック" charset="0"/>
                <a:cs typeface="ＭＳ Ｐゴシック" charset="0"/>
              </a:rPr>
              <a:t>repleted</a:t>
            </a:r>
            <a:r>
              <a:rPr lang="es-ES" dirty="0" smtClean="0">
                <a:latin typeface="Times New Roman" charset="0"/>
                <a:ea typeface="ＭＳ Ｐゴシック" charset="0"/>
                <a:cs typeface="ＭＳ Ｐゴシック" charset="0"/>
              </a:rPr>
              <a:t> </a:t>
            </a:r>
            <a:r>
              <a:rPr lang="es-ES" dirty="0" err="1" smtClean="0">
                <a:latin typeface="Times New Roman" charset="0"/>
                <a:ea typeface="ＭＳ Ｐゴシック" charset="0"/>
                <a:cs typeface="ＭＳ Ｐゴシック" charset="0"/>
              </a:rPr>
              <a:t>haplo</a:t>
            </a:r>
            <a:r>
              <a:rPr lang="es-ES" dirty="0" smtClean="0">
                <a:latin typeface="Times New Roman" charset="0"/>
                <a:ea typeface="ＭＳ Ｐゴシック" charset="0"/>
                <a:cs typeface="ＭＳ Ｐゴシック" charset="0"/>
              </a:rPr>
              <a:t> (no manipulado).</a:t>
            </a:r>
          </a:p>
          <a:p>
            <a:pPr>
              <a:defRPr/>
            </a:pPr>
            <a:endParaRPr lang="es-ES" dirty="0" smtClean="0">
              <a:solidFill>
                <a:srgbClr val="000000"/>
              </a:solidFill>
            </a:endParaRPr>
          </a:p>
        </p:txBody>
      </p:sp>
      <p:sp>
        <p:nvSpPr>
          <p:cNvPr id="279555"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D0435E70-05BF-0B43-A9A9-93BE45BD74E7}" type="slidenum">
              <a:rPr lang="es-ES" sz="1200" b="0">
                <a:solidFill>
                  <a:srgbClr val="000000"/>
                </a:solidFill>
                <a:latin typeface="Times New Roman" charset="0"/>
              </a:rPr>
              <a:pPr algn="r"/>
              <a:t>42</a:t>
            </a:fld>
            <a:endParaRPr lang="es-ES" sz="1200" b="0">
              <a:solidFill>
                <a:srgbClr val="000000"/>
              </a:solidFill>
              <a:latin typeface="Times New Roman"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1 Marcador de imagen de diapositiva"/>
          <p:cNvSpPr>
            <a:spLocks noGrp="1" noRot="1" noChangeAspect="1" noTextEdit="1"/>
          </p:cNvSpPr>
          <p:nvPr>
            <p:ph type="sldImg"/>
          </p:nvPr>
        </p:nvSpPr>
        <p:spPr>
          <a:ln/>
        </p:spPr>
      </p:sp>
      <p:sp>
        <p:nvSpPr>
          <p:cNvPr id="319490" name="2 Marcador de notas"/>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43" tIns="45971" rIns="91943" bIns="45971"/>
          <a:lstStyle/>
          <a:p>
            <a:r>
              <a:rPr lang="es-ES" dirty="0" err="1" smtClean="0">
                <a:latin typeface="Calibri" charset="0"/>
              </a:rPr>
              <a:t>Cy</a:t>
            </a:r>
            <a:r>
              <a:rPr lang="es-ES" dirty="0" smtClean="0">
                <a:latin typeface="Calibri" charset="0"/>
              </a:rPr>
              <a:t> </a:t>
            </a:r>
            <a:r>
              <a:rPr lang="es-ES" dirty="0" err="1" smtClean="0">
                <a:latin typeface="Calibri" charset="0"/>
              </a:rPr>
              <a:t>postrasplante</a:t>
            </a:r>
            <a:r>
              <a:rPr lang="es-ES" dirty="0" smtClean="0">
                <a:latin typeface="Calibri" charset="0"/>
              </a:rPr>
              <a:t> y MA BM</a:t>
            </a:r>
          </a:p>
          <a:p>
            <a:pPr>
              <a:buFont typeface="Arial" charset="0"/>
              <a:buNone/>
            </a:pPr>
            <a:r>
              <a:rPr lang="es-ES" dirty="0" smtClean="0">
                <a:latin typeface="Calibri" charset="0"/>
              </a:rPr>
              <a:t>Se ha demostrado que la PT-CY puede prevenir de forma eficaz el EICH en el contexto del </a:t>
            </a:r>
            <a:r>
              <a:rPr lang="es-ES" dirty="0" err="1" smtClean="0">
                <a:latin typeface="Calibri" charset="0"/>
              </a:rPr>
              <a:t>haplo</a:t>
            </a:r>
            <a:r>
              <a:rPr lang="es-ES" dirty="0" smtClean="0">
                <a:latin typeface="Calibri" charset="0"/>
              </a:rPr>
              <a:t> MA, </a:t>
            </a:r>
            <a:r>
              <a:rPr lang="es-ES" dirty="0" err="1" smtClean="0">
                <a:latin typeface="Calibri" charset="0"/>
              </a:rPr>
              <a:t>with</a:t>
            </a:r>
            <a:r>
              <a:rPr lang="es-ES" dirty="0" smtClean="0">
                <a:latin typeface="Calibri" charset="0"/>
              </a:rPr>
              <a:t> </a:t>
            </a:r>
            <a:r>
              <a:rPr lang="es-ES" dirty="0" err="1" smtClean="0">
                <a:latin typeface="Calibri" charset="0"/>
              </a:rPr>
              <a:t>relapse</a:t>
            </a:r>
            <a:r>
              <a:rPr lang="es-ES" dirty="0" smtClean="0">
                <a:latin typeface="Calibri" charset="0"/>
              </a:rPr>
              <a:t> as </a:t>
            </a:r>
            <a:r>
              <a:rPr lang="es-ES" dirty="0" err="1" smtClean="0">
                <a:latin typeface="Calibri" charset="0"/>
              </a:rPr>
              <a:t>expected</a:t>
            </a:r>
            <a:r>
              <a:rPr lang="es-ES" dirty="0" smtClean="0">
                <a:latin typeface="Calibri" charset="0"/>
              </a:rPr>
              <a:t> con una combinación de profilaxis de EICH con CSA + MTX (45 de B). La SG para leucemias en RC fue cercana al 70%. Una actualización de estos resultados en un número más largo de pacientes han confirmado estos resultados tan espectaculares de supervivencia para pacientes en primera RC (77%), para pacientes en segunda RC (49%) y para pacientes con enfermedad avanzada (38%): figura  1 de B, no se si está publicada, creo que ya si.</a:t>
            </a:r>
          </a:p>
          <a:p>
            <a:pPr>
              <a:defRPr/>
            </a:pPr>
            <a:endParaRPr lang="es-ES" dirty="0" smtClean="0">
              <a:solidFill>
                <a:srgbClr val="000000"/>
              </a:solidFill>
            </a:endParaRPr>
          </a:p>
        </p:txBody>
      </p:sp>
      <p:sp>
        <p:nvSpPr>
          <p:cNvPr id="279555"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D0435E70-05BF-0B43-A9A9-93BE45BD74E7}" type="slidenum">
              <a:rPr lang="es-ES" sz="1200" b="0">
                <a:solidFill>
                  <a:srgbClr val="000000"/>
                </a:solidFill>
                <a:latin typeface="Times New Roman" charset="0"/>
              </a:rPr>
              <a:pPr algn="r"/>
              <a:t>43</a:t>
            </a:fld>
            <a:endParaRPr lang="es-ES" sz="1200" b="0">
              <a:solidFill>
                <a:srgbClr val="000000"/>
              </a:solidFill>
              <a:latin typeface="Times New Roman"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1 Marcador de imagen de diapositiva"/>
          <p:cNvSpPr>
            <a:spLocks noGrp="1" noRot="1" noChangeAspect="1" noTextEdit="1"/>
          </p:cNvSpPr>
          <p:nvPr>
            <p:ph type="sldImg"/>
          </p:nvPr>
        </p:nvSpPr>
        <p:spPr>
          <a:ln/>
        </p:spPr>
      </p:sp>
      <p:sp>
        <p:nvSpPr>
          <p:cNvPr id="319490" name="2 Marcador de notas"/>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43" tIns="45971" rIns="91943" bIns="45971"/>
          <a:lstStyle/>
          <a:p>
            <a:pPr>
              <a:defRPr/>
            </a:pPr>
            <a:endParaRPr lang="es-ES" dirty="0" smtClean="0">
              <a:solidFill>
                <a:srgbClr val="000000"/>
              </a:solidFill>
            </a:endParaRPr>
          </a:p>
        </p:txBody>
      </p:sp>
      <p:sp>
        <p:nvSpPr>
          <p:cNvPr id="279555"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D0435E70-05BF-0B43-A9A9-93BE45BD74E7}" type="slidenum">
              <a:rPr lang="es-ES" sz="1200" b="0">
                <a:solidFill>
                  <a:srgbClr val="000000"/>
                </a:solidFill>
                <a:latin typeface="Times New Roman" charset="0"/>
              </a:rPr>
              <a:pPr algn="r"/>
              <a:t>44</a:t>
            </a:fld>
            <a:endParaRPr lang="es-ES" sz="1200" b="0">
              <a:solidFill>
                <a:srgbClr val="000000"/>
              </a:solidFill>
              <a:latin typeface="Times New Roman"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txBox="1">
            <a:spLocks noGrp="1" noChangeArrowheads="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55" tIns="45977" rIns="91955" bIns="45977" anchor="b"/>
          <a:lstStyle>
            <a:lvl1pPr defTabSz="919163" eaLnBrk="0" hangingPunct="0">
              <a:defRPr sz="2000" b="1">
                <a:solidFill>
                  <a:schemeClr val="bg1"/>
                </a:solidFill>
                <a:latin typeface="Arial" charset="0"/>
                <a:ea typeface="ＭＳ Ｐゴシック" charset="0"/>
                <a:cs typeface="ＭＳ Ｐゴシック" charset="0"/>
              </a:defRPr>
            </a:lvl1pPr>
            <a:lvl2pPr marL="742950" indent="-285750" defTabSz="919163" eaLnBrk="0" hangingPunct="0">
              <a:defRPr sz="2000" b="1">
                <a:solidFill>
                  <a:schemeClr val="bg1"/>
                </a:solidFill>
                <a:latin typeface="Arial" charset="0"/>
                <a:ea typeface="ＭＳ Ｐゴシック" charset="0"/>
              </a:defRPr>
            </a:lvl2pPr>
            <a:lvl3pPr marL="1143000" indent="-228600" defTabSz="919163" eaLnBrk="0" hangingPunct="0">
              <a:defRPr sz="2000" b="1">
                <a:solidFill>
                  <a:schemeClr val="bg1"/>
                </a:solidFill>
                <a:latin typeface="Arial" charset="0"/>
                <a:ea typeface="ＭＳ Ｐゴシック" charset="0"/>
              </a:defRPr>
            </a:lvl3pPr>
            <a:lvl4pPr marL="1600200" indent="-228600" defTabSz="919163" eaLnBrk="0" hangingPunct="0">
              <a:defRPr sz="2000" b="1">
                <a:solidFill>
                  <a:schemeClr val="bg1"/>
                </a:solidFill>
                <a:latin typeface="Arial" charset="0"/>
                <a:ea typeface="ＭＳ Ｐゴシック" charset="0"/>
              </a:defRPr>
            </a:lvl4pPr>
            <a:lvl5pPr marL="2057400" indent="-228600" defTabSz="919163" eaLnBrk="0" hangingPunct="0">
              <a:defRPr sz="2000" b="1">
                <a:solidFill>
                  <a:schemeClr val="bg1"/>
                </a:solidFill>
                <a:latin typeface="Arial" charset="0"/>
                <a:ea typeface="ＭＳ Ｐゴシック" charset="0"/>
              </a:defRPr>
            </a:lvl5pPr>
            <a:lvl6pPr marL="2514600" indent="-228600" defTabSz="919163"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9163"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9163"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9163" eaLnBrk="0" fontAlgn="base" hangingPunct="0">
              <a:spcBef>
                <a:spcPct val="0"/>
              </a:spcBef>
              <a:spcAft>
                <a:spcPct val="0"/>
              </a:spcAft>
              <a:defRPr sz="2000" b="1">
                <a:solidFill>
                  <a:schemeClr val="bg1"/>
                </a:solidFill>
                <a:latin typeface="Arial" charset="0"/>
                <a:ea typeface="ＭＳ Ｐゴシック" charset="0"/>
              </a:defRPr>
            </a:lvl9pPr>
          </a:lstStyle>
          <a:p>
            <a:pPr algn="r"/>
            <a:fld id="{465AD0CA-D4F6-6C48-89EF-250604D94D5F}" type="slidenum">
              <a:rPr lang="es-ES" sz="1200" b="0">
                <a:solidFill>
                  <a:srgbClr val="000000"/>
                </a:solidFill>
                <a:latin typeface="Times New Roman" charset="0"/>
              </a:rPr>
              <a:pPr algn="r"/>
              <a:t>45</a:t>
            </a:fld>
            <a:endParaRPr lang="es-ES" sz="1200" b="0">
              <a:solidFill>
                <a:srgbClr val="000000"/>
              </a:solidFill>
              <a:latin typeface="Times New Roman" charset="0"/>
            </a:endParaRPr>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s-E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eaLnBrk="0" hangingPunct="0">
              <a:defRPr sz="2000" b="1">
                <a:solidFill>
                  <a:schemeClr val="bg1"/>
                </a:solidFill>
                <a:latin typeface="Arial" charset="0"/>
                <a:ea typeface="ＭＳ Ｐゴシック" charset="0"/>
                <a:cs typeface="ＭＳ Ｐゴシック" charset="0"/>
              </a:defRPr>
            </a:lvl1pPr>
            <a:lvl2pPr marL="742950" indent="-285750" defTabSz="919163" eaLnBrk="0" hangingPunct="0">
              <a:defRPr sz="2000" b="1">
                <a:solidFill>
                  <a:schemeClr val="bg1"/>
                </a:solidFill>
                <a:latin typeface="Arial" charset="0"/>
                <a:ea typeface="ＭＳ Ｐゴシック" charset="0"/>
              </a:defRPr>
            </a:lvl2pPr>
            <a:lvl3pPr marL="1143000" indent="-228600" defTabSz="919163" eaLnBrk="0" hangingPunct="0">
              <a:defRPr sz="2000" b="1">
                <a:solidFill>
                  <a:schemeClr val="bg1"/>
                </a:solidFill>
                <a:latin typeface="Arial" charset="0"/>
                <a:ea typeface="ＭＳ Ｐゴシック" charset="0"/>
              </a:defRPr>
            </a:lvl3pPr>
            <a:lvl4pPr marL="1600200" indent="-228600" defTabSz="919163" eaLnBrk="0" hangingPunct="0">
              <a:defRPr sz="2000" b="1">
                <a:solidFill>
                  <a:schemeClr val="bg1"/>
                </a:solidFill>
                <a:latin typeface="Arial" charset="0"/>
                <a:ea typeface="ＭＳ Ｐゴシック" charset="0"/>
              </a:defRPr>
            </a:lvl4pPr>
            <a:lvl5pPr marL="2057400" indent="-228600" defTabSz="919163" eaLnBrk="0" hangingPunct="0">
              <a:defRPr sz="2000" b="1">
                <a:solidFill>
                  <a:schemeClr val="bg1"/>
                </a:solidFill>
                <a:latin typeface="Arial" charset="0"/>
                <a:ea typeface="ＭＳ Ｐゴシック" charset="0"/>
              </a:defRPr>
            </a:lvl5pPr>
            <a:lvl6pPr marL="2514600" indent="-228600" defTabSz="919163"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9163"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9163"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9163" eaLnBrk="0" fontAlgn="base" hangingPunct="0">
              <a:spcBef>
                <a:spcPct val="0"/>
              </a:spcBef>
              <a:spcAft>
                <a:spcPct val="0"/>
              </a:spcAft>
              <a:defRPr sz="2000" b="1">
                <a:solidFill>
                  <a:schemeClr val="bg1"/>
                </a:solidFill>
                <a:latin typeface="Arial" charset="0"/>
                <a:ea typeface="ＭＳ Ｐゴシック" charset="0"/>
              </a:defRPr>
            </a:lvl9pPr>
          </a:lstStyle>
          <a:p>
            <a:fld id="{736A38BC-7B31-4E42-B4F7-BFD4B53F23BE}" type="slidenum">
              <a:rPr lang="es-ES" sz="1200" b="0">
                <a:solidFill>
                  <a:srgbClr val="000000"/>
                </a:solidFill>
                <a:latin typeface="Times New Roman" charset="0"/>
              </a:rPr>
              <a:pPr/>
              <a:t>46</a:t>
            </a:fld>
            <a:endParaRPr lang="es-ES" sz="1200" b="0">
              <a:solidFill>
                <a:srgbClr val="000000"/>
              </a:solidFill>
              <a:latin typeface="Times New Roman" charset="0"/>
            </a:endParaRPr>
          </a:p>
        </p:txBody>
      </p:sp>
      <p:sp>
        <p:nvSpPr>
          <p:cNvPr id="369666" name="Rectangle 2"/>
          <p:cNvSpPr>
            <a:spLocks noGrp="1" noRot="1" noChangeAspect="1" noChangeArrowheads="1" noTextEdit="1"/>
          </p:cNvSpPr>
          <p:nvPr>
            <p:ph type="sldImg"/>
          </p:nvPr>
        </p:nvSpPr>
        <p:spPr>
          <a:ln/>
        </p:spPr>
      </p:sp>
      <p:sp>
        <p:nvSpPr>
          <p:cNvPr id="369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s-E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eaLnBrk="0" hangingPunct="0">
              <a:defRPr sz="2000" b="1">
                <a:solidFill>
                  <a:schemeClr val="bg1"/>
                </a:solidFill>
                <a:latin typeface="Arial" charset="0"/>
                <a:ea typeface="ＭＳ Ｐゴシック" charset="0"/>
                <a:cs typeface="ＭＳ Ｐゴシック" charset="0"/>
              </a:defRPr>
            </a:lvl1pPr>
            <a:lvl2pPr marL="742950" indent="-285750" defTabSz="919163" eaLnBrk="0" hangingPunct="0">
              <a:defRPr sz="2000" b="1">
                <a:solidFill>
                  <a:schemeClr val="bg1"/>
                </a:solidFill>
                <a:latin typeface="Arial" charset="0"/>
                <a:ea typeface="ＭＳ Ｐゴシック" charset="0"/>
              </a:defRPr>
            </a:lvl2pPr>
            <a:lvl3pPr marL="1143000" indent="-228600" defTabSz="919163" eaLnBrk="0" hangingPunct="0">
              <a:defRPr sz="2000" b="1">
                <a:solidFill>
                  <a:schemeClr val="bg1"/>
                </a:solidFill>
                <a:latin typeface="Arial" charset="0"/>
                <a:ea typeface="ＭＳ Ｐゴシック" charset="0"/>
              </a:defRPr>
            </a:lvl3pPr>
            <a:lvl4pPr marL="1600200" indent="-228600" defTabSz="919163" eaLnBrk="0" hangingPunct="0">
              <a:defRPr sz="2000" b="1">
                <a:solidFill>
                  <a:schemeClr val="bg1"/>
                </a:solidFill>
                <a:latin typeface="Arial" charset="0"/>
                <a:ea typeface="ＭＳ Ｐゴシック" charset="0"/>
              </a:defRPr>
            </a:lvl4pPr>
            <a:lvl5pPr marL="2057400" indent="-228600" defTabSz="919163" eaLnBrk="0" hangingPunct="0">
              <a:defRPr sz="2000" b="1">
                <a:solidFill>
                  <a:schemeClr val="bg1"/>
                </a:solidFill>
                <a:latin typeface="Arial" charset="0"/>
                <a:ea typeface="ＭＳ Ｐゴシック" charset="0"/>
              </a:defRPr>
            </a:lvl5pPr>
            <a:lvl6pPr marL="2514600" indent="-228600" defTabSz="919163"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9163"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9163"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9163" eaLnBrk="0" fontAlgn="base" hangingPunct="0">
              <a:spcBef>
                <a:spcPct val="0"/>
              </a:spcBef>
              <a:spcAft>
                <a:spcPct val="0"/>
              </a:spcAft>
              <a:defRPr sz="2000" b="1">
                <a:solidFill>
                  <a:schemeClr val="bg1"/>
                </a:solidFill>
                <a:latin typeface="Arial" charset="0"/>
                <a:ea typeface="ＭＳ Ｐゴシック" charset="0"/>
              </a:defRPr>
            </a:lvl9pPr>
          </a:lstStyle>
          <a:p>
            <a:fld id="{BA95DBD2-9CE9-9241-9704-31FD630804CD}" type="slidenum">
              <a:rPr lang="es-ES" sz="1200" b="0">
                <a:solidFill>
                  <a:srgbClr val="000000"/>
                </a:solidFill>
                <a:latin typeface="Times New Roman" charset="0"/>
              </a:rPr>
              <a:pPr/>
              <a:t>47</a:t>
            </a:fld>
            <a:endParaRPr lang="es-ES" sz="1200" b="0">
              <a:solidFill>
                <a:srgbClr val="000000"/>
              </a:solidFill>
              <a:latin typeface="Times New Roman" charset="0"/>
            </a:endParaRPr>
          </a:p>
        </p:txBody>
      </p:sp>
      <p:sp>
        <p:nvSpPr>
          <p:cNvPr id="386050" name="Rectangle 2"/>
          <p:cNvSpPr>
            <a:spLocks noGrp="1" noRot="1" noChangeAspect="1" noChangeArrowheads="1" noTextEdit="1"/>
          </p:cNvSpPr>
          <p:nvPr>
            <p:ph type="sldImg"/>
          </p:nvPr>
        </p:nvSpPr>
        <p:spPr>
          <a:ln/>
        </p:spPr>
      </p:sp>
      <p:sp>
        <p:nvSpPr>
          <p:cNvPr id="386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s-E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eaLnBrk="0" hangingPunct="0">
              <a:defRPr sz="2000" b="1">
                <a:solidFill>
                  <a:schemeClr val="bg1"/>
                </a:solidFill>
                <a:latin typeface="Arial" charset="0"/>
                <a:ea typeface="ＭＳ Ｐゴシック" charset="0"/>
                <a:cs typeface="ＭＳ Ｐゴシック" charset="0"/>
              </a:defRPr>
            </a:lvl1pPr>
            <a:lvl2pPr marL="742950" indent="-285750" defTabSz="919163" eaLnBrk="0" hangingPunct="0">
              <a:defRPr sz="2000" b="1">
                <a:solidFill>
                  <a:schemeClr val="bg1"/>
                </a:solidFill>
                <a:latin typeface="Arial" charset="0"/>
                <a:ea typeface="ＭＳ Ｐゴシック" charset="0"/>
              </a:defRPr>
            </a:lvl2pPr>
            <a:lvl3pPr marL="1143000" indent="-228600" defTabSz="919163" eaLnBrk="0" hangingPunct="0">
              <a:defRPr sz="2000" b="1">
                <a:solidFill>
                  <a:schemeClr val="bg1"/>
                </a:solidFill>
                <a:latin typeface="Arial" charset="0"/>
                <a:ea typeface="ＭＳ Ｐゴシック" charset="0"/>
              </a:defRPr>
            </a:lvl3pPr>
            <a:lvl4pPr marL="1600200" indent="-228600" defTabSz="919163" eaLnBrk="0" hangingPunct="0">
              <a:defRPr sz="2000" b="1">
                <a:solidFill>
                  <a:schemeClr val="bg1"/>
                </a:solidFill>
                <a:latin typeface="Arial" charset="0"/>
                <a:ea typeface="ＭＳ Ｐゴシック" charset="0"/>
              </a:defRPr>
            </a:lvl4pPr>
            <a:lvl5pPr marL="2057400" indent="-228600" defTabSz="919163" eaLnBrk="0" hangingPunct="0">
              <a:defRPr sz="2000" b="1">
                <a:solidFill>
                  <a:schemeClr val="bg1"/>
                </a:solidFill>
                <a:latin typeface="Arial" charset="0"/>
                <a:ea typeface="ＭＳ Ｐゴシック" charset="0"/>
              </a:defRPr>
            </a:lvl5pPr>
            <a:lvl6pPr marL="2514600" indent="-228600" defTabSz="919163"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9163"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9163"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9163" eaLnBrk="0" fontAlgn="base" hangingPunct="0">
              <a:spcBef>
                <a:spcPct val="0"/>
              </a:spcBef>
              <a:spcAft>
                <a:spcPct val="0"/>
              </a:spcAft>
              <a:defRPr sz="2000" b="1">
                <a:solidFill>
                  <a:schemeClr val="bg1"/>
                </a:solidFill>
                <a:latin typeface="Arial" charset="0"/>
                <a:ea typeface="ＭＳ Ｐゴシック" charset="0"/>
              </a:defRPr>
            </a:lvl9pPr>
          </a:lstStyle>
          <a:p>
            <a:fld id="{2FC15590-5861-024E-B2D5-369329ADCC8A}" type="slidenum">
              <a:rPr lang="es-ES" sz="1200" b="0">
                <a:solidFill>
                  <a:srgbClr val="000000"/>
                </a:solidFill>
                <a:latin typeface="Times New Roman" charset="0"/>
              </a:rPr>
              <a:pPr/>
              <a:t>48</a:t>
            </a:fld>
            <a:endParaRPr lang="es-ES" sz="1200" b="0">
              <a:solidFill>
                <a:srgbClr val="000000"/>
              </a:solidFill>
              <a:latin typeface="Times New Roman" charset="0"/>
            </a:endParaRPr>
          </a:p>
        </p:txBody>
      </p:sp>
      <p:sp>
        <p:nvSpPr>
          <p:cNvPr id="388098" name="Rectangle 2"/>
          <p:cNvSpPr>
            <a:spLocks noGrp="1" noRot="1" noChangeAspect="1" noChangeArrowheads="1" noTextEdit="1"/>
          </p:cNvSpPr>
          <p:nvPr>
            <p:ph type="sldImg"/>
          </p:nvPr>
        </p:nvSpPr>
        <p:spPr>
          <a:ln/>
        </p:spPr>
      </p:sp>
      <p:sp>
        <p:nvSpPr>
          <p:cNvPr id="388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s-E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1 Marcador de imagen de diapositiva"/>
          <p:cNvSpPr>
            <a:spLocks noGrp="1" noRot="1" noChangeAspect="1" noTextEdit="1"/>
          </p:cNvSpPr>
          <p:nvPr>
            <p:ph type="sldImg"/>
          </p:nvPr>
        </p:nvSpPr>
        <p:spPr>
          <a:ln/>
        </p:spPr>
      </p:sp>
      <p:sp>
        <p:nvSpPr>
          <p:cNvPr id="293890"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lstStyle/>
          <a:p>
            <a:r>
              <a:rPr lang="es-ES" dirty="0" smtClean="0">
                <a:latin typeface="Times New Roman" charset="0"/>
                <a:ea typeface="ＭＳ Ｐゴシック" charset="0"/>
                <a:cs typeface="ＭＳ Ｐゴシック" charset="0"/>
              </a:rPr>
              <a:t>Valorar meter las </a:t>
            </a:r>
            <a:r>
              <a:rPr lang="es-ES" dirty="0" err="1" smtClean="0">
                <a:latin typeface="Times New Roman" charset="0"/>
                <a:ea typeface="ＭＳ Ｐゴシック" charset="0"/>
                <a:cs typeface="ＭＳ Ｐゴシック" charset="0"/>
              </a:rPr>
              <a:t>mesenquimales</a:t>
            </a:r>
            <a:endParaRPr lang="es-ES" dirty="0">
              <a:latin typeface="Times New Roman" charset="0"/>
              <a:ea typeface="ＭＳ Ｐゴシック" charset="0"/>
              <a:cs typeface="ＭＳ Ｐゴシック" charset="0"/>
            </a:endParaRPr>
          </a:p>
        </p:txBody>
      </p:sp>
      <p:sp>
        <p:nvSpPr>
          <p:cNvPr id="293891"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0D265B1E-E08F-4E4C-A665-D9A2EA42F9FE}" type="slidenum">
              <a:rPr lang="es-ES" sz="1200" b="0">
                <a:solidFill>
                  <a:srgbClr val="000000"/>
                </a:solidFill>
                <a:latin typeface="Times New Roman" charset="0"/>
              </a:rPr>
              <a:pPr algn="r"/>
              <a:t>49</a:t>
            </a:fld>
            <a:endParaRPr lang="es-ES" sz="1200" b="0">
              <a:solidFill>
                <a:srgbClr val="000000"/>
              </a:solidFill>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eaLnBrk="0" hangingPunct="0">
              <a:defRPr sz="2000" b="1">
                <a:solidFill>
                  <a:schemeClr val="bg1"/>
                </a:solidFill>
                <a:latin typeface="Arial" charset="0"/>
                <a:ea typeface="ＭＳ Ｐゴシック" charset="0"/>
                <a:cs typeface="ＭＳ Ｐゴシック" charset="0"/>
              </a:defRPr>
            </a:lvl1pPr>
            <a:lvl2pPr marL="742950" indent="-285750" defTabSz="919163" eaLnBrk="0" hangingPunct="0">
              <a:defRPr sz="2000" b="1">
                <a:solidFill>
                  <a:schemeClr val="bg1"/>
                </a:solidFill>
                <a:latin typeface="Arial" charset="0"/>
                <a:ea typeface="ＭＳ Ｐゴシック" charset="0"/>
              </a:defRPr>
            </a:lvl2pPr>
            <a:lvl3pPr marL="1143000" indent="-228600" defTabSz="919163" eaLnBrk="0" hangingPunct="0">
              <a:defRPr sz="2000" b="1">
                <a:solidFill>
                  <a:schemeClr val="bg1"/>
                </a:solidFill>
                <a:latin typeface="Arial" charset="0"/>
                <a:ea typeface="ＭＳ Ｐゴシック" charset="0"/>
              </a:defRPr>
            </a:lvl3pPr>
            <a:lvl4pPr marL="1600200" indent="-228600" defTabSz="919163" eaLnBrk="0" hangingPunct="0">
              <a:defRPr sz="2000" b="1">
                <a:solidFill>
                  <a:schemeClr val="bg1"/>
                </a:solidFill>
                <a:latin typeface="Arial" charset="0"/>
                <a:ea typeface="ＭＳ Ｐゴシック" charset="0"/>
              </a:defRPr>
            </a:lvl4pPr>
            <a:lvl5pPr marL="2057400" indent="-228600" defTabSz="919163" eaLnBrk="0" hangingPunct="0">
              <a:defRPr sz="2000" b="1">
                <a:solidFill>
                  <a:schemeClr val="bg1"/>
                </a:solidFill>
                <a:latin typeface="Arial" charset="0"/>
                <a:ea typeface="ＭＳ Ｐゴシック" charset="0"/>
              </a:defRPr>
            </a:lvl5pPr>
            <a:lvl6pPr marL="2514600" indent="-228600" defTabSz="919163"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9163"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9163"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9163" eaLnBrk="0" fontAlgn="base" hangingPunct="0">
              <a:spcBef>
                <a:spcPct val="0"/>
              </a:spcBef>
              <a:spcAft>
                <a:spcPct val="0"/>
              </a:spcAft>
              <a:defRPr sz="2000" b="1">
                <a:solidFill>
                  <a:schemeClr val="bg1"/>
                </a:solidFill>
                <a:latin typeface="Arial" charset="0"/>
                <a:ea typeface="ＭＳ Ｐゴシック" charset="0"/>
              </a:defRPr>
            </a:lvl9pPr>
          </a:lstStyle>
          <a:p>
            <a:fld id="{AB42484C-C09E-D348-A3F8-2324119C5879}" type="slidenum">
              <a:rPr lang="es-ES" sz="1200" b="0">
                <a:solidFill>
                  <a:srgbClr val="000000"/>
                </a:solidFill>
                <a:latin typeface="Times New Roman" charset="0"/>
              </a:rPr>
              <a:pPr/>
              <a:t>5</a:t>
            </a:fld>
            <a:endParaRPr lang="es-ES" sz="1200" b="0">
              <a:solidFill>
                <a:srgbClr val="000000"/>
              </a:solidFill>
              <a:latin typeface="Times New Roman" charset="0"/>
            </a:endParaRPr>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s-E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1 Marcador de imagen de diapositiva"/>
          <p:cNvSpPr>
            <a:spLocks noGrp="1" noRot="1" noChangeAspect="1" noTextEdit="1"/>
          </p:cNvSpPr>
          <p:nvPr>
            <p:ph type="sldImg"/>
          </p:nvPr>
        </p:nvSpPr>
        <p:spPr>
          <a:ln/>
        </p:spPr>
      </p:sp>
      <p:sp>
        <p:nvSpPr>
          <p:cNvPr id="293890"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lstStyle/>
          <a:p>
            <a:r>
              <a:rPr lang="es-ES" dirty="0" err="1" smtClean="0">
                <a:latin typeface="Times New Roman" charset="0"/>
                <a:ea typeface="ＭＳ Ｐゴシック" charset="0"/>
                <a:cs typeface="ＭＳ Ｐゴシック" charset="0"/>
              </a:rPr>
              <a:t>Merindol</a:t>
            </a:r>
            <a:r>
              <a:rPr lang="es-ES" dirty="0" smtClean="0">
                <a:latin typeface="Times New Roman" charset="0"/>
                <a:ea typeface="ＭＳ Ｐゴシック" charset="0"/>
                <a:cs typeface="ＭＳ Ｐゴシック" charset="0"/>
              </a:rPr>
              <a:t> </a:t>
            </a:r>
            <a:r>
              <a:rPr lang="es-ES" dirty="0" err="1" smtClean="0">
                <a:latin typeface="Times New Roman" charset="0"/>
                <a:ea typeface="ＭＳ Ｐゴシック" charset="0"/>
                <a:cs typeface="ＭＳ Ｐゴシック" charset="0"/>
              </a:rPr>
              <a:t>Biol</a:t>
            </a:r>
            <a:r>
              <a:rPr lang="es-ES" dirty="0" smtClean="0">
                <a:latin typeface="Times New Roman" charset="0"/>
                <a:ea typeface="ＭＳ Ｐゴシック" charset="0"/>
                <a:cs typeface="ＭＳ Ｐゴシック" charset="0"/>
              </a:rPr>
              <a:t> 2011</a:t>
            </a:r>
            <a:endParaRPr lang="es-ES" dirty="0">
              <a:latin typeface="Times New Roman" charset="0"/>
              <a:ea typeface="ＭＳ Ｐゴシック" charset="0"/>
              <a:cs typeface="ＭＳ Ｐゴシック" charset="0"/>
            </a:endParaRPr>
          </a:p>
        </p:txBody>
      </p:sp>
      <p:sp>
        <p:nvSpPr>
          <p:cNvPr id="293891"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0D265B1E-E08F-4E4C-A665-D9A2EA42F9FE}" type="slidenum">
              <a:rPr lang="es-ES" sz="1200" b="0">
                <a:solidFill>
                  <a:srgbClr val="000000"/>
                </a:solidFill>
                <a:latin typeface="Times New Roman" charset="0"/>
              </a:rPr>
              <a:pPr algn="r"/>
              <a:t>50</a:t>
            </a:fld>
            <a:endParaRPr lang="es-ES" sz="1200" b="0">
              <a:solidFill>
                <a:srgbClr val="000000"/>
              </a:solidFill>
              <a:latin typeface="Times New Roman"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1 Marcador de imagen de diapositiva"/>
          <p:cNvSpPr>
            <a:spLocks noGrp="1" noRot="1" noChangeAspect="1" noTextEdit="1"/>
          </p:cNvSpPr>
          <p:nvPr>
            <p:ph type="sldImg"/>
          </p:nvPr>
        </p:nvSpPr>
        <p:spPr>
          <a:ln/>
        </p:spPr>
      </p:sp>
      <p:sp>
        <p:nvSpPr>
          <p:cNvPr id="293890"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lstStyle/>
          <a:p>
            <a:r>
              <a:rPr lang="es-ES" dirty="0" smtClean="0">
                <a:latin typeface="Times New Roman" charset="0"/>
                <a:ea typeface="ＭＳ Ｐゴシック" charset="0"/>
                <a:cs typeface="ＭＳ Ｐゴシック" charset="0"/>
              </a:rPr>
              <a:t>Valorar meter las </a:t>
            </a:r>
            <a:r>
              <a:rPr lang="es-ES" dirty="0" err="1" smtClean="0">
                <a:latin typeface="Times New Roman" charset="0"/>
                <a:ea typeface="ＭＳ Ｐゴシック" charset="0"/>
                <a:cs typeface="ＭＳ Ｐゴシック" charset="0"/>
              </a:rPr>
              <a:t>mesenquimales</a:t>
            </a:r>
            <a:endParaRPr lang="es-ES" dirty="0">
              <a:latin typeface="Times New Roman" charset="0"/>
              <a:ea typeface="ＭＳ Ｐゴシック" charset="0"/>
              <a:cs typeface="ＭＳ Ｐゴシック" charset="0"/>
            </a:endParaRPr>
          </a:p>
        </p:txBody>
      </p:sp>
      <p:sp>
        <p:nvSpPr>
          <p:cNvPr id="293891"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0D265B1E-E08F-4E4C-A665-D9A2EA42F9FE}" type="slidenum">
              <a:rPr lang="es-ES" sz="1200" b="0">
                <a:solidFill>
                  <a:srgbClr val="000000"/>
                </a:solidFill>
                <a:latin typeface="Times New Roman" charset="0"/>
              </a:rPr>
              <a:pPr algn="r"/>
              <a:t>51</a:t>
            </a:fld>
            <a:endParaRPr lang="es-ES" sz="1200" b="0">
              <a:solidFill>
                <a:srgbClr val="000000"/>
              </a:solidFill>
              <a:latin typeface="Times New Roman"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1 Marcador de imagen de diapositiva"/>
          <p:cNvSpPr>
            <a:spLocks noGrp="1" noRot="1" noChangeAspect="1" noTextEdit="1"/>
          </p:cNvSpPr>
          <p:nvPr>
            <p:ph type="sldImg"/>
          </p:nvPr>
        </p:nvSpPr>
        <p:spPr>
          <a:ln/>
        </p:spPr>
      </p:sp>
      <p:sp>
        <p:nvSpPr>
          <p:cNvPr id="293890"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lstStyle/>
          <a:p>
            <a:r>
              <a:rPr lang="es-ES" dirty="0" smtClean="0">
                <a:latin typeface="Times New Roman" charset="0"/>
                <a:ea typeface="ＭＳ Ｐゴシック" charset="0"/>
                <a:cs typeface="ＭＳ Ｐゴシック" charset="0"/>
              </a:rPr>
              <a:t>Valorar meter las </a:t>
            </a:r>
            <a:r>
              <a:rPr lang="es-ES" dirty="0" err="1" smtClean="0">
                <a:latin typeface="Times New Roman" charset="0"/>
                <a:ea typeface="ＭＳ Ｐゴシック" charset="0"/>
                <a:cs typeface="ＭＳ Ｐゴシック" charset="0"/>
              </a:rPr>
              <a:t>mesenquimales</a:t>
            </a:r>
            <a:endParaRPr lang="es-ES" dirty="0">
              <a:latin typeface="Times New Roman" charset="0"/>
              <a:ea typeface="ＭＳ Ｐゴシック" charset="0"/>
              <a:cs typeface="ＭＳ Ｐゴシック" charset="0"/>
            </a:endParaRPr>
          </a:p>
        </p:txBody>
      </p:sp>
      <p:sp>
        <p:nvSpPr>
          <p:cNvPr id="293891"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0D265B1E-E08F-4E4C-A665-D9A2EA42F9FE}" type="slidenum">
              <a:rPr lang="es-ES" sz="1200" b="0">
                <a:solidFill>
                  <a:srgbClr val="000000"/>
                </a:solidFill>
                <a:latin typeface="Times New Roman" charset="0"/>
              </a:rPr>
              <a:pPr algn="r"/>
              <a:t>52</a:t>
            </a:fld>
            <a:endParaRPr lang="es-ES" sz="1200" b="0">
              <a:solidFill>
                <a:srgbClr val="000000"/>
              </a:solidFill>
              <a:latin typeface="Times New Roman"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1 Marcador de imagen de diapositiva"/>
          <p:cNvSpPr>
            <a:spLocks noGrp="1" noRot="1" noChangeAspect="1" noTextEdit="1"/>
          </p:cNvSpPr>
          <p:nvPr>
            <p:ph type="sldImg"/>
          </p:nvPr>
        </p:nvSpPr>
        <p:spPr>
          <a:ln/>
        </p:spPr>
      </p:sp>
      <p:sp>
        <p:nvSpPr>
          <p:cNvPr id="319490" name="2 Marcador de notas"/>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43" tIns="45971" rIns="91943" bIns="45971"/>
          <a:lstStyle/>
          <a:p>
            <a:pPr>
              <a:defRPr/>
            </a:pPr>
            <a:endParaRPr lang="es-ES" dirty="0" smtClean="0">
              <a:solidFill>
                <a:srgbClr val="000000"/>
              </a:solidFill>
            </a:endParaRPr>
          </a:p>
        </p:txBody>
      </p:sp>
      <p:sp>
        <p:nvSpPr>
          <p:cNvPr id="279555"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D0435E70-05BF-0B43-A9A9-93BE45BD74E7}" type="slidenum">
              <a:rPr lang="es-ES" sz="1200" b="0">
                <a:solidFill>
                  <a:srgbClr val="000000"/>
                </a:solidFill>
                <a:latin typeface="Times New Roman" charset="0"/>
              </a:rPr>
              <a:pPr algn="r"/>
              <a:t>53</a:t>
            </a:fld>
            <a:endParaRPr lang="es-ES" sz="1200" b="0">
              <a:solidFill>
                <a:srgbClr val="000000"/>
              </a:solidFill>
              <a:latin typeface="Times New Roman"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1 Marcador de imagen de diapositiva"/>
          <p:cNvSpPr>
            <a:spLocks noGrp="1" noRot="1" noChangeAspect="1" noTextEdit="1"/>
          </p:cNvSpPr>
          <p:nvPr>
            <p:ph type="sldImg"/>
          </p:nvPr>
        </p:nvSpPr>
        <p:spPr>
          <a:ln/>
        </p:spPr>
      </p:sp>
      <p:sp>
        <p:nvSpPr>
          <p:cNvPr id="319490" name="2 Marcador de notas"/>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43" tIns="45971" rIns="91943" bIns="45971"/>
          <a:lstStyle/>
          <a:p>
            <a:pPr>
              <a:defRPr/>
            </a:pPr>
            <a:endParaRPr lang="es-ES" dirty="0" smtClean="0">
              <a:solidFill>
                <a:srgbClr val="000000"/>
              </a:solidFill>
            </a:endParaRPr>
          </a:p>
        </p:txBody>
      </p:sp>
      <p:sp>
        <p:nvSpPr>
          <p:cNvPr id="279555"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D0435E70-05BF-0B43-A9A9-93BE45BD74E7}" type="slidenum">
              <a:rPr lang="es-ES" sz="1200" b="0">
                <a:solidFill>
                  <a:srgbClr val="000000"/>
                </a:solidFill>
                <a:latin typeface="Times New Roman" charset="0"/>
              </a:rPr>
              <a:pPr algn="r"/>
              <a:t>54</a:t>
            </a:fld>
            <a:endParaRPr lang="es-ES" sz="1200" b="0">
              <a:solidFill>
                <a:srgbClr val="000000"/>
              </a:solidFill>
              <a:latin typeface="Times New Roman"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1 Marcador de imagen de diapositiva"/>
          <p:cNvSpPr>
            <a:spLocks noGrp="1" noRot="1" noChangeAspect="1" noTextEdit="1"/>
          </p:cNvSpPr>
          <p:nvPr>
            <p:ph type="sldImg"/>
          </p:nvPr>
        </p:nvSpPr>
        <p:spPr>
          <a:ln/>
        </p:spPr>
      </p:sp>
      <p:sp>
        <p:nvSpPr>
          <p:cNvPr id="319490" name="2 Marcador de notas"/>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43" tIns="45971" rIns="91943" bIns="45971"/>
          <a:lstStyle/>
          <a:p>
            <a:pPr>
              <a:defRPr/>
            </a:pPr>
            <a:endParaRPr lang="es-ES" dirty="0" smtClean="0">
              <a:solidFill>
                <a:srgbClr val="000000"/>
              </a:solidFill>
            </a:endParaRPr>
          </a:p>
        </p:txBody>
      </p:sp>
      <p:sp>
        <p:nvSpPr>
          <p:cNvPr id="279555"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D0435E70-05BF-0B43-A9A9-93BE45BD74E7}" type="slidenum">
              <a:rPr lang="es-ES" sz="1200" b="0">
                <a:solidFill>
                  <a:srgbClr val="000000"/>
                </a:solidFill>
                <a:latin typeface="Times New Roman" charset="0"/>
              </a:rPr>
              <a:pPr algn="r"/>
              <a:t>55</a:t>
            </a:fld>
            <a:endParaRPr lang="es-ES" sz="1200" b="0">
              <a:solidFill>
                <a:srgbClr val="000000"/>
              </a:solidFill>
              <a:latin typeface="Times New Roman"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1 Marcador de imagen de diapositiva"/>
          <p:cNvSpPr>
            <a:spLocks noGrp="1" noRot="1" noChangeAspect="1" noTextEdit="1"/>
          </p:cNvSpPr>
          <p:nvPr>
            <p:ph type="sldImg"/>
          </p:nvPr>
        </p:nvSpPr>
        <p:spPr>
          <a:ln/>
        </p:spPr>
      </p:sp>
      <p:sp>
        <p:nvSpPr>
          <p:cNvPr id="293890"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lstStyle/>
          <a:p>
            <a:r>
              <a:rPr lang="es-ES" dirty="0" smtClean="0">
                <a:latin typeface="Times New Roman" charset="0"/>
                <a:ea typeface="ＭＳ Ｐゴシック" charset="0"/>
                <a:cs typeface="ＭＳ Ｐゴシック" charset="0"/>
              </a:rPr>
              <a:t>Valorar meter las </a:t>
            </a:r>
            <a:r>
              <a:rPr lang="es-ES" dirty="0" err="1" smtClean="0">
                <a:latin typeface="Times New Roman" charset="0"/>
                <a:ea typeface="ＭＳ Ｐゴシック" charset="0"/>
                <a:cs typeface="ＭＳ Ｐゴシック" charset="0"/>
              </a:rPr>
              <a:t>mesenquimales</a:t>
            </a:r>
            <a:endParaRPr lang="es-ES" dirty="0">
              <a:latin typeface="Times New Roman" charset="0"/>
              <a:ea typeface="ＭＳ Ｐゴシック" charset="0"/>
              <a:cs typeface="ＭＳ Ｐゴシック" charset="0"/>
            </a:endParaRPr>
          </a:p>
        </p:txBody>
      </p:sp>
      <p:sp>
        <p:nvSpPr>
          <p:cNvPr id="293891"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0D265B1E-E08F-4E4C-A665-D9A2EA42F9FE}" type="slidenum">
              <a:rPr lang="es-ES" sz="1200" b="0">
                <a:solidFill>
                  <a:srgbClr val="000000"/>
                </a:solidFill>
                <a:latin typeface="Times New Roman" charset="0"/>
              </a:rPr>
              <a:pPr algn="r"/>
              <a:t>56</a:t>
            </a:fld>
            <a:endParaRPr lang="es-ES" sz="1200" b="0">
              <a:solidFill>
                <a:srgbClr val="000000"/>
              </a:solidFill>
              <a:latin typeface="Times New Roman"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1 Marcador de imagen de diapositiva"/>
          <p:cNvSpPr>
            <a:spLocks noGrp="1" noRot="1" noChangeAspect="1" noTextEdit="1"/>
          </p:cNvSpPr>
          <p:nvPr>
            <p:ph type="sldImg"/>
          </p:nvPr>
        </p:nvSpPr>
        <p:spPr>
          <a:ln/>
        </p:spPr>
      </p:sp>
      <p:sp>
        <p:nvSpPr>
          <p:cNvPr id="319490" name="2 Marcador de notas"/>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43" tIns="45971" rIns="91943" bIns="45971"/>
          <a:lstStyle/>
          <a:p>
            <a:pPr fontAlgn="auto">
              <a:spcAft>
                <a:spcPts val="0"/>
              </a:spcAft>
              <a:buFont typeface="Arial" pitchFamily="34" charset="0"/>
              <a:buNone/>
              <a:defRPr/>
            </a:pPr>
            <a:endParaRPr lang="es-ES" dirty="0" smtClean="0">
              <a:solidFill>
                <a:srgbClr val="000000"/>
              </a:solidFill>
            </a:endParaRPr>
          </a:p>
        </p:txBody>
      </p:sp>
      <p:sp>
        <p:nvSpPr>
          <p:cNvPr id="279555"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D0435E70-05BF-0B43-A9A9-93BE45BD74E7}" type="slidenum">
              <a:rPr lang="es-ES" sz="1200" b="0">
                <a:solidFill>
                  <a:srgbClr val="000000"/>
                </a:solidFill>
                <a:latin typeface="Times New Roman" charset="0"/>
              </a:rPr>
              <a:pPr algn="r"/>
              <a:t>57</a:t>
            </a:fld>
            <a:endParaRPr lang="es-ES" sz="1200" b="0">
              <a:solidFill>
                <a:srgbClr val="000000"/>
              </a:solidFill>
              <a:latin typeface="Times New Roman"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1 Marcador de imagen de diapositiva"/>
          <p:cNvSpPr>
            <a:spLocks noGrp="1" noRot="1" noChangeAspect="1" noTextEdit="1"/>
          </p:cNvSpPr>
          <p:nvPr>
            <p:ph type="sldImg"/>
          </p:nvPr>
        </p:nvSpPr>
        <p:spPr>
          <a:ln/>
        </p:spPr>
      </p:sp>
      <p:sp>
        <p:nvSpPr>
          <p:cNvPr id="319490" name="2 Marcador de notas"/>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43" tIns="45971" rIns="91943" bIns="45971"/>
          <a:lstStyle/>
          <a:p>
            <a:pPr marL="640080" lvl="1" fontAlgn="auto">
              <a:lnSpc>
                <a:spcPct val="120000"/>
              </a:lnSpc>
              <a:spcAft>
                <a:spcPts val="0"/>
              </a:spcAft>
              <a:buFont typeface="Arial" pitchFamily="34" charset="0"/>
              <a:buNone/>
              <a:defRPr/>
            </a:pPr>
            <a:endParaRPr lang="es-ES" sz="1800" b="1" dirty="0" smtClean="0">
              <a:solidFill>
                <a:schemeClr val="bg1"/>
              </a:solidFill>
              <a:latin typeface="Arial"/>
              <a:cs typeface="Arial"/>
            </a:endParaRPr>
          </a:p>
          <a:p>
            <a:pPr fontAlgn="auto">
              <a:spcAft>
                <a:spcPts val="0"/>
              </a:spcAft>
              <a:buFont typeface="Arial" pitchFamily="34" charset="0"/>
              <a:buNone/>
              <a:defRPr/>
            </a:pPr>
            <a:endParaRPr lang="es-ES" dirty="0" smtClean="0">
              <a:solidFill>
                <a:srgbClr val="000000"/>
              </a:solidFill>
            </a:endParaRPr>
          </a:p>
        </p:txBody>
      </p:sp>
      <p:sp>
        <p:nvSpPr>
          <p:cNvPr id="279555"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D0435E70-05BF-0B43-A9A9-93BE45BD74E7}" type="slidenum">
              <a:rPr lang="es-ES" sz="1200" b="0">
                <a:solidFill>
                  <a:srgbClr val="000000"/>
                </a:solidFill>
                <a:latin typeface="Times New Roman" charset="0"/>
              </a:rPr>
              <a:pPr algn="r"/>
              <a:t>58</a:t>
            </a:fld>
            <a:endParaRPr lang="es-ES" sz="1200" b="0">
              <a:solidFill>
                <a:srgbClr val="000000"/>
              </a:solidFill>
              <a:latin typeface="Times New Roman"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1 Marcador de imagen de diapositiva"/>
          <p:cNvSpPr>
            <a:spLocks noGrp="1" noRot="1" noChangeAspect="1" noTextEdit="1"/>
          </p:cNvSpPr>
          <p:nvPr>
            <p:ph type="sldImg"/>
          </p:nvPr>
        </p:nvSpPr>
        <p:spPr>
          <a:ln/>
        </p:spPr>
      </p:sp>
      <p:sp>
        <p:nvSpPr>
          <p:cNvPr id="293890"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lstStyle/>
          <a:p>
            <a:r>
              <a:rPr lang="es-ES" dirty="0" smtClean="0">
                <a:latin typeface="Times New Roman" charset="0"/>
                <a:ea typeface="ＭＳ Ｐゴシック" charset="0"/>
                <a:cs typeface="ＭＳ Ｐゴシック" charset="0"/>
              </a:rPr>
              <a:t>Valorar meter las </a:t>
            </a:r>
            <a:r>
              <a:rPr lang="es-ES" dirty="0" err="1" smtClean="0">
                <a:latin typeface="Times New Roman" charset="0"/>
                <a:ea typeface="ＭＳ Ｐゴシック" charset="0"/>
                <a:cs typeface="ＭＳ Ｐゴシック" charset="0"/>
              </a:rPr>
              <a:t>mesenquimales</a:t>
            </a:r>
            <a:endParaRPr lang="es-ES" dirty="0">
              <a:latin typeface="Times New Roman" charset="0"/>
              <a:ea typeface="ＭＳ Ｐゴシック" charset="0"/>
              <a:cs typeface="ＭＳ Ｐゴシック" charset="0"/>
            </a:endParaRPr>
          </a:p>
        </p:txBody>
      </p:sp>
      <p:sp>
        <p:nvSpPr>
          <p:cNvPr id="293891"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0D265B1E-E08F-4E4C-A665-D9A2EA42F9FE}" type="slidenum">
              <a:rPr lang="es-ES" sz="1200" b="0">
                <a:solidFill>
                  <a:srgbClr val="000000"/>
                </a:solidFill>
                <a:latin typeface="Times New Roman" charset="0"/>
              </a:rPr>
              <a:pPr algn="r"/>
              <a:t>59</a:t>
            </a:fld>
            <a:endParaRPr lang="es-ES" sz="1200" b="0">
              <a:solidFill>
                <a:srgbClr val="000000"/>
              </a:solidFill>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eaLnBrk="0" hangingPunct="0">
              <a:defRPr sz="2000" b="1">
                <a:solidFill>
                  <a:schemeClr val="bg1"/>
                </a:solidFill>
                <a:latin typeface="Arial" charset="0"/>
                <a:ea typeface="ＭＳ Ｐゴシック" charset="0"/>
                <a:cs typeface="ＭＳ Ｐゴシック" charset="0"/>
              </a:defRPr>
            </a:lvl1pPr>
            <a:lvl2pPr marL="742950" indent="-285750" defTabSz="919163" eaLnBrk="0" hangingPunct="0">
              <a:defRPr sz="2000" b="1">
                <a:solidFill>
                  <a:schemeClr val="bg1"/>
                </a:solidFill>
                <a:latin typeface="Arial" charset="0"/>
                <a:ea typeface="ＭＳ Ｐゴシック" charset="0"/>
              </a:defRPr>
            </a:lvl2pPr>
            <a:lvl3pPr marL="1143000" indent="-228600" defTabSz="919163" eaLnBrk="0" hangingPunct="0">
              <a:defRPr sz="2000" b="1">
                <a:solidFill>
                  <a:schemeClr val="bg1"/>
                </a:solidFill>
                <a:latin typeface="Arial" charset="0"/>
                <a:ea typeface="ＭＳ Ｐゴシック" charset="0"/>
              </a:defRPr>
            </a:lvl3pPr>
            <a:lvl4pPr marL="1600200" indent="-228600" defTabSz="919163" eaLnBrk="0" hangingPunct="0">
              <a:defRPr sz="2000" b="1">
                <a:solidFill>
                  <a:schemeClr val="bg1"/>
                </a:solidFill>
                <a:latin typeface="Arial" charset="0"/>
                <a:ea typeface="ＭＳ Ｐゴシック" charset="0"/>
              </a:defRPr>
            </a:lvl4pPr>
            <a:lvl5pPr marL="2057400" indent="-228600" defTabSz="919163" eaLnBrk="0" hangingPunct="0">
              <a:defRPr sz="2000" b="1">
                <a:solidFill>
                  <a:schemeClr val="bg1"/>
                </a:solidFill>
                <a:latin typeface="Arial" charset="0"/>
                <a:ea typeface="ＭＳ Ｐゴシック" charset="0"/>
              </a:defRPr>
            </a:lvl5pPr>
            <a:lvl6pPr marL="2514600" indent="-228600" defTabSz="919163"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9163"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9163"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9163" eaLnBrk="0" fontAlgn="base" hangingPunct="0">
              <a:spcBef>
                <a:spcPct val="0"/>
              </a:spcBef>
              <a:spcAft>
                <a:spcPct val="0"/>
              </a:spcAft>
              <a:defRPr sz="2000" b="1">
                <a:solidFill>
                  <a:schemeClr val="bg1"/>
                </a:solidFill>
                <a:latin typeface="Arial" charset="0"/>
                <a:ea typeface="ＭＳ Ｐゴシック" charset="0"/>
              </a:defRPr>
            </a:lvl9pPr>
          </a:lstStyle>
          <a:p>
            <a:fld id="{AB42484C-C09E-D348-A3F8-2324119C5879}" type="slidenum">
              <a:rPr lang="es-ES" sz="1200" b="0">
                <a:solidFill>
                  <a:srgbClr val="000000"/>
                </a:solidFill>
                <a:latin typeface="Times New Roman" charset="0"/>
              </a:rPr>
              <a:pPr/>
              <a:t>6</a:t>
            </a:fld>
            <a:endParaRPr lang="es-ES" sz="1200" b="0">
              <a:solidFill>
                <a:srgbClr val="000000"/>
              </a:solidFill>
              <a:latin typeface="Times New Roman" charset="0"/>
            </a:endParaRPr>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s-E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1 Marcador de imagen de diapositiva"/>
          <p:cNvSpPr>
            <a:spLocks noGrp="1" noRot="1" noChangeAspect="1" noTextEdit="1"/>
          </p:cNvSpPr>
          <p:nvPr>
            <p:ph type="sldImg"/>
          </p:nvPr>
        </p:nvSpPr>
        <p:spPr>
          <a:ln/>
        </p:spPr>
      </p:sp>
      <p:sp>
        <p:nvSpPr>
          <p:cNvPr id="319490" name="2 Marcador de notas"/>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43" tIns="45971" rIns="91943" bIns="45971"/>
          <a:lstStyle/>
          <a:p>
            <a:pPr>
              <a:defRPr/>
            </a:pPr>
            <a:endParaRPr lang="es-ES" dirty="0" smtClean="0">
              <a:solidFill>
                <a:srgbClr val="000000"/>
              </a:solidFill>
            </a:endParaRPr>
          </a:p>
        </p:txBody>
      </p:sp>
      <p:sp>
        <p:nvSpPr>
          <p:cNvPr id="279555"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D0435E70-05BF-0B43-A9A9-93BE45BD74E7}" type="slidenum">
              <a:rPr lang="es-ES" sz="1200" b="0">
                <a:solidFill>
                  <a:srgbClr val="000000"/>
                </a:solidFill>
                <a:latin typeface="Times New Roman" charset="0"/>
              </a:rPr>
              <a:pPr algn="r"/>
              <a:t>60</a:t>
            </a:fld>
            <a:endParaRPr lang="es-ES" sz="1200" b="0">
              <a:solidFill>
                <a:srgbClr val="000000"/>
              </a:solidFill>
              <a:latin typeface="Times New Roman"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1 Marcador de imagen de diapositiva"/>
          <p:cNvSpPr>
            <a:spLocks noGrp="1" noRot="1" noChangeAspect="1" noTextEdit="1"/>
          </p:cNvSpPr>
          <p:nvPr>
            <p:ph type="sldImg"/>
          </p:nvPr>
        </p:nvSpPr>
        <p:spPr>
          <a:ln/>
        </p:spPr>
      </p:sp>
      <p:sp>
        <p:nvSpPr>
          <p:cNvPr id="319490" name="2 Marcador de notas"/>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43" tIns="45971" rIns="91943" bIns="45971"/>
          <a:lstStyle/>
          <a:p>
            <a:pPr marL="571500" indent="-457200" fontAlgn="auto">
              <a:spcAft>
                <a:spcPts val="0"/>
              </a:spcAft>
              <a:buFont typeface="Arial" pitchFamily="34" charset="0"/>
              <a:buNone/>
              <a:defRPr/>
            </a:pPr>
            <a:endParaRPr lang="es-ES" sz="1200" b="1" kern="1200" dirty="0" smtClean="0">
              <a:solidFill>
                <a:schemeClr val="tx1"/>
              </a:solidFill>
              <a:latin typeface="Times New Roman" pitchFamily="18" charset="0"/>
              <a:ea typeface="ＭＳ Ｐゴシック" charset="-128"/>
              <a:cs typeface="ＭＳ Ｐゴシック" charset="-128"/>
            </a:endParaRPr>
          </a:p>
          <a:p>
            <a:pPr marL="571500" indent="-457200" fontAlgn="auto">
              <a:spcAft>
                <a:spcPts val="0"/>
              </a:spcAft>
              <a:buFont typeface="Arial" pitchFamily="34" charset="0"/>
              <a:buNone/>
              <a:defRPr/>
            </a:pPr>
            <a:endParaRPr lang="es-ES" sz="1200" b="1" dirty="0" smtClean="0">
              <a:solidFill>
                <a:srgbClr val="000000"/>
              </a:solidFill>
              <a:latin typeface="Arial"/>
              <a:cs typeface="Arial"/>
            </a:endParaRPr>
          </a:p>
          <a:p>
            <a:pPr>
              <a:buFontTx/>
              <a:buChar char="-"/>
              <a:defRPr/>
            </a:pPr>
            <a:endParaRPr lang="es-ES" sz="1000" dirty="0" smtClean="0">
              <a:solidFill>
                <a:srgbClr val="000000"/>
              </a:solidFill>
              <a:latin typeface="Arial"/>
              <a:cs typeface="Arial"/>
            </a:endParaRPr>
          </a:p>
          <a:p>
            <a:pPr marL="571500" indent="-457200" fontAlgn="auto">
              <a:spcAft>
                <a:spcPts val="0"/>
              </a:spcAft>
              <a:buFont typeface="Arial" pitchFamily="34" charset="0"/>
              <a:buNone/>
              <a:defRPr/>
            </a:pPr>
            <a:endParaRPr lang="es-ES" sz="1200" b="1" dirty="0" smtClean="0">
              <a:solidFill>
                <a:srgbClr val="000000"/>
              </a:solidFill>
              <a:latin typeface="Arial"/>
              <a:cs typeface="Arial"/>
            </a:endParaRPr>
          </a:p>
          <a:p>
            <a:pPr>
              <a:buFontTx/>
              <a:buChar char="-"/>
              <a:defRPr/>
            </a:pPr>
            <a:endParaRPr lang="es-ES" sz="1100" dirty="0" smtClean="0">
              <a:solidFill>
                <a:srgbClr val="000000"/>
              </a:solidFill>
              <a:latin typeface="Arial"/>
              <a:cs typeface="Arial"/>
            </a:endParaRPr>
          </a:p>
          <a:p>
            <a:pPr>
              <a:defRPr/>
            </a:pPr>
            <a:endParaRPr lang="es-ES" dirty="0" smtClean="0">
              <a:solidFill>
                <a:srgbClr val="000000"/>
              </a:solidFill>
            </a:endParaRPr>
          </a:p>
        </p:txBody>
      </p:sp>
      <p:sp>
        <p:nvSpPr>
          <p:cNvPr id="279555"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D0435E70-05BF-0B43-A9A9-93BE45BD74E7}" type="slidenum">
              <a:rPr lang="es-ES" sz="1200" b="0">
                <a:solidFill>
                  <a:srgbClr val="000000"/>
                </a:solidFill>
                <a:latin typeface="Times New Roman" charset="0"/>
              </a:rPr>
              <a:pPr algn="r"/>
              <a:t>61</a:t>
            </a:fld>
            <a:endParaRPr lang="es-ES" sz="1200" b="0">
              <a:solidFill>
                <a:srgbClr val="000000"/>
              </a:solidFill>
              <a:latin typeface="Times New Roman"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1 Marcador de imagen de diapositiva"/>
          <p:cNvSpPr>
            <a:spLocks noGrp="1" noRot="1" noChangeAspect="1" noTextEdit="1"/>
          </p:cNvSpPr>
          <p:nvPr>
            <p:ph type="sldImg"/>
          </p:nvPr>
        </p:nvSpPr>
        <p:spPr>
          <a:ln/>
        </p:spPr>
      </p:sp>
      <p:sp>
        <p:nvSpPr>
          <p:cNvPr id="319490" name="2 Marcador de notas"/>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43" tIns="45971" rIns="91943" bIns="45971"/>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b="1" dirty="0" smtClean="0">
                <a:solidFill>
                  <a:srgbClr val="000000"/>
                </a:solidFill>
                <a:latin typeface="Arial"/>
                <a:cs typeface="Arial"/>
              </a:rPr>
              <a:t>Y et al: Esta estrategia novedosa también se ha probado en 23 niños con enfermedades no </a:t>
            </a:r>
            <a:r>
              <a:rPr lang="es-ES" sz="1200" b="1" dirty="0" err="1" smtClean="0">
                <a:solidFill>
                  <a:srgbClr val="000000"/>
                </a:solidFill>
                <a:latin typeface="Arial"/>
                <a:cs typeface="Arial"/>
              </a:rPr>
              <a:t>maligans</a:t>
            </a:r>
            <a:r>
              <a:rPr lang="es-ES" sz="1200" b="1" dirty="0" smtClean="0">
                <a:solidFill>
                  <a:srgbClr val="000000"/>
                </a:solidFill>
                <a:latin typeface="Arial"/>
                <a:cs typeface="Arial"/>
              </a:rPr>
              <a:t> que se someten a un </a:t>
            </a:r>
            <a:r>
              <a:rPr lang="es-ES" sz="1200" b="1" dirty="0" err="1" smtClean="0">
                <a:solidFill>
                  <a:srgbClr val="000000"/>
                </a:solidFill>
                <a:latin typeface="Arial"/>
                <a:cs typeface="Arial"/>
              </a:rPr>
              <a:t>haplo</a:t>
            </a:r>
            <a:r>
              <a:rPr lang="es-ES" sz="1200" b="1" dirty="0" smtClean="0">
                <a:solidFill>
                  <a:srgbClr val="000000"/>
                </a:solidFill>
                <a:latin typeface="Arial"/>
                <a:cs typeface="Arial"/>
              </a:rPr>
              <a:t> (31 de B), sin </a:t>
            </a:r>
            <a:r>
              <a:rPr lang="es-ES" sz="1200" b="1" dirty="0" err="1" smtClean="0">
                <a:solidFill>
                  <a:srgbClr val="000000"/>
                </a:solidFill>
                <a:latin typeface="Arial"/>
                <a:cs typeface="Arial"/>
              </a:rPr>
              <a:t>px</a:t>
            </a:r>
            <a:r>
              <a:rPr lang="es-ES" sz="1200" b="1" dirty="0" smtClean="0">
                <a:solidFill>
                  <a:srgbClr val="000000"/>
                </a:solidFill>
                <a:latin typeface="Arial"/>
                <a:cs typeface="Arial"/>
              </a:rPr>
              <a:t> </a:t>
            </a:r>
            <a:r>
              <a:rPr lang="es-ES" sz="1200" b="1" dirty="0" err="1" smtClean="0">
                <a:solidFill>
                  <a:srgbClr val="000000"/>
                </a:solidFill>
                <a:latin typeface="Arial"/>
                <a:cs typeface="Arial"/>
              </a:rPr>
              <a:t>postrasplante</a:t>
            </a:r>
            <a:r>
              <a:rPr lang="es-ES" sz="1200" b="1" dirty="0" smtClean="0">
                <a:solidFill>
                  <a:srgbClr val="000000"/>
                </a:solidFill>
                <a:latin typeface="Arial"/>
                <a:cs typeface="Arial"/>
              </a:rPr>
              <a:t> de EICH. Sólo 3 pacientes hicieron EICH </a:t>
            </a:r>
            <a:r>
              <a:rPr lang="es-ES" sz="1200" b="1" dirty="0" err="1" smtClean="0">
                <a:solidFill>
                  <a:srgbClr val="000000"/>
                </a:solidFill>
                <a:latin typeface="Arial"/>
                <a:cs typeface="Arial"/>
              </a:rPr>
              <a:t>cuanteo</a:t>
            </a:r>
            <a:r>
              <a:rPr lang="es-ES" sz="1200" b="1" dirty="0" smtClean="0">
                <a:solidFill>
                  <a:srgbClr val="000000"/>
                </a:solidFill>
                <a:latin typeface="Arial"/>
                <a:cs typeface="Arial"/>
              </a:rPr>
              <a:t> agudo grado I/II. No casos de  EICH agudo visceral ni </a:t>
            </a:r>
            <a:r>
              <a:rPr lang="es-ES" sz="1200" b="1" dirty="0" err="1" smtClean="0">
                <a:solidFill>
                  <a:srgbClr val="000000"/>
                </a:solidFill>
                <a:latin typeface="Arial"/>
                <a:cs typeface="Arial"/>
              </a:rPr>
              <a:t>EICHc</a:t>
            </a:r>
            <a:r>
              <a:rPr lang="es-ES" sz="1200" b="1" dirty="0" smtClean="0">
                <a:solidFill>
                  <a:srgbClr val="000000"/>
                </a:solidFill>
                <a:latin typeface="Arial"/>
                <a:cs typeface="Arial"/>
              </a:rPr>
              <a:t>. La DFS a 2 años del 91.4%.</a:t>
            </a:r>
          </a:p>
          <a:p>
            <a:pPr>
              <a:defRPr/>
            </a:pPr>
            <a:endParaRPr lang="es-ES" dirty="0" smtClean="0">
              <a:solidFill>
                <a:srgbClr val="000000"/>
              </a:solidFill>
            </a:endParaRPr>
          </a:p>
        </p:txBody>
      </p:sp>
      <p:sp>
        <p:nvSpPr>
          <p:cNvPr id="279555"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D0435E70-05BF-0B43-A9A9-93BE45BD74E7}" type="slidenum">
              <a:rPr lang="es-ES" sz="1200" b="0">
                <a:solidFill>
                  <a:srgbClr val="000000"/>
                </a:solidFill>
                <a:latin typeface="Times New Roman" charset="0"/>
              </a:rPr>
              <a:pPr algn="r"/>
              <a:t>62</a:t>
            </a:fld>
            <a:endParaRPr lang="es-ES" sz="1200" b="0">
              <a:solidFill>
                <a:srgbClr val="000000"/>
              </a:solidFill>
              <a:latin typeface="Times New Roman"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1 Marcador de imagen de diapositiva"/>
          <p:cNvSpPr>
            <a:spLocks noGrp="1" noRot="1" noChangeAspect="1" noTextEdit="1"/>
          </p:cNvSpPr>
          <p:nvPr>
            <p:ph type="sldImg"/>
          </p:nvPr>
        </p:nvSpPr>
        <p:spPr>
          <a:ln/>
        </p:spPr>
      </p:sp>
      <p:sp>
        <p:nvSpPr>
          <p:cNvPr id="293890"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lstStyle/>
          <a:p>
            <a:r>
              <a:rPr lang="es-ES" dirty="0" smtClean="0">
                <a:latin typeface="Times New Roman" charset="0"/>
                <a:ea typeface="ＭＳ Ｐゴシック" charset="0"/>
                <a:cs typeface="ＭＳ Ｐゴシック" charset="0"/>
              </a:rPr>
              <a:t>Valorar meter las </a:t>
            </a:r>
            <a:r>
              <a:rPr lang="es-ES" dirty="0" err="1" smtClean="0">
                <a:latin typeface="Times New Roman" charset="0"/>
                <a:ea typeface="ＭＳ Ｐゴシック" charset="0"/>
                <a:cs typeface="ＭＳ Ｐゴシック" charset="0"/>
              </a:rPr>
              <a:t>mesenquimales</a:t>
            </a:r>
            <a:endParaRPr lang="es-ES" dirty="0">
              <a:latin typeface="Times New Roman" charset="0"/>
              <a:ea typeface="ＭＳ Ｐゴシック" charset="0"/>
              <a:cs typeface="ＭＳ Ｐゴシック" charset="0"/>
            </a:endParaRPr>
          </a:p>
        </p:txBody>
      </p:sp>
      <p:sp>
        <p:nvSpPr>
          <p:cNvPr id="293891"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0D265B1E-E08F-4E4C-A665-D9A2EA42F9FE}" type="slidenum">
              <a:rPr lang="es-ES" sz="1200" b="0">
                <a:solidFill>
                  <a:srgbClr val="000000"/>
                </a:solidFill>
                <a:latin typeface="Times New Roman" charset="0"/>
              </a:rPr>
              <a:pPr algn="r"/>
              <a:t>63</a:t>
            </a:fld>
            <a:endParaRPr lang="es-ES" sz="1200" b="0">
              <a:solidFill>
                <a:srgbClr val="000000"/>
              </a:solidFill>
              <a:latin typeface="Times New Roman"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1 Marcador de imagen de diapositiva"/>
          <p:cNvSpPr>
            <a:spLocks noGrp="1" noRot="1" noChangeAspect="1" noTextEdit="1"/>
          </p:cNvSpPr>
          <p:nvPr>
            <p:ph type="sldImg"/>
          </p:nvPr>
        </p:nvSpPr>
        <p:spPr>
          <a:ln/>
        </p:spPr>
      </p:sp>
      <p:sp>
        <p:nvSpPr>
          <p:cNvPr id="293890"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lstStyle/>
          <a:p>
            <a:r>
              <a:rPr lang="es-ES" dirty="0" smtClean="0">
                <a:latin typeface="Times New Roman" charset="0"/>
                <a:ea typeface="ＭＳ Ｐゴシック" charset="0"/>
                <a:cs typeface="ＭＳ Ｐゴシック" charset="0"/>
              </a:rPr>
              <a:t>Valorar meter las </a:t>
            </a:r>
            <a:r>
              <a:rPr lang="es-ES" dirty="0" err="1" smtClean="0">
                <a:latin typeface="Times New Roman" charset="0"/>
                <a:ea typeface="ＭＳ Ｐゴシック" charset="0"/>
                <a:cs typeface="ＭＳ Ｐゴシック" charset="0"/>
              </a:rPr>
              <a:t>mesenquimales</a:t>
            </a:r>
            <a:endParaRPr lang="es-ES" dirty="0">
              <a:latin typeface="Times New Roman" charset="0"/>
              <a:ea typeface="ＭＳ Ｐゴシック" charset="0"/>
              <a:cs typeface="ＭＳ Ｐゴシック" charset="0"/>
            </a:endParaRPr>
          </a:p>
        </p:txBody>
      </p:sp>
      <p:sp>
        <p:nvSpPr>
          <p:cNvPr id="293891"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0D265B1E-E08F-4E4C-A665-D9A2EA42F9FE}" type="slidenum">
              <a:rPr lang="es-ES" sz="1200" b="0">
                <a:solidFill>
                  <a:srgbClr val="000000"/>
                </a:solidFill>
                <a:latin typeface="Times New Roman" charset="0"/>
              </a:rPr>
              <a:pPr algn="r"/>
              <a:t>64</a:t>
            </a:fld>
            <a:endParaRPr lang="es-ES" sz="1200" b="0">
              <a:solidFill>
                <a:srgbClr val="000000"/>
              </a:solidFill>
              <a:latin typeface="Times New Roman"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1 Marcador de imagen de diapositiva"/>
          <p:cNvSpPr>
            <a:spLocks noGrp="1" noRot="1" noChangeAspect="1" noTextEdit="1"/>
          </p:cNvSpPr>
          <p:nvPr>
            <p:ph type="sldImg"/>
          </p:nvPr>
        </p:nvSpPr>
        <p:spPr>
          <a:ln/>
        </p:spPr>
      </p:sp>
      <p:sp>
        <p:nvSpPr>
          <p:cNvPr id="293890"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lstStyle/>
          <a:p>
            <a:r>
              <a:rPr lang="es-ES" dirty="0" smtClean="0">
                <a:latin typeface="Times New Roman" charset="0"/>
                <a:ea typeface="ＭＳ Ｐゴシック" charset="0"/>
                <a:cs typeface="ＭＳ Ｐゴシック" charset="0"/>
              </a:rPr>
              <a:t>Valorar meter las </a:t>
            </a:r>
            <a:r>
              <a:rPr lang="es-ES" dirty="0" err="1" smtClean="0">
                <a:latin typeface="Times New Roman" charset="0"/>
                <a:ea typeface="ＭＳ Ｐゴシック" charset="0"/>
                <a:cs typeface="ＭＳ Ｐゴシック" charset="0"/>
              </a:rPr>
              <a:t>mesenquimales</a:t>
            </a:r>
            <a:endParaRPr lang="es-ES" dirty="0">
              <a:latin typeface="Times New Roman" charset="0"/>
              <a:ea typeface="ＭＳ Ｐゴシック" charset="0"/>
              <a:cs typeface="ＭＳ Ｐゴシック" charset="0"/>
            </a:endParaRPr>
          </a:p>
        </p:txBody>
      </p:sp>
      <p:sp>
        <p:nvSpPr>
          <p:cNvPr id="293891"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0D265B1E-E08F-4E4C-A665-D9A2EA42F9FE}" type="slidenum">
              <a:rPr lang="es-ES" sz="1200" b="0">
                <a:solidFill>
                  <a:srgbClr val="000000"/>
                </a:solidFill>
                <a:latin typeface="Times New Roman" charset="0"/>
              </a:rPr>
              <a:pPr algn="r"/>
              <a:t>65</a:t>
            </a:fld>
            <a:endParaRPr lang="es-ES" sz="1200" b="0">
              <a:solidFill>
                <a:srgbClr val="000000"/>
              </a:solidFill>
              <a:latin typeface="Times New Roman"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1 Marcador de imagen de diapositiva"/>
          <p:cNvSpPr>
            <a:spLocks noGrp="1" noRot="1" noChangeAspect="1" noTextEdit="1"/>
          </p:cNvSpPr>
          <p:nvPr>
            <p:ph type="sldImg"/>
          </p:nvPr>
        </p:nvSpPr>
        <p:spPr>
          <a:ln/>
        </p:spPr>
      </p:sp>
      <p:sp>
        <p:nvSpPr>
          <p:cNvPr id="293890"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lstStyle/>
          <a:p>
            <a:r>
              <a:rPr lang="es-ES" dirty="0" smtClean="0">
                <a:latin typeface="Times New Roman" charset="0"/>
                <a:ea typeface="ＭＳ Ｐゴシック" charset="0"/>
                <a:cs typeface="ＭＳ Ｐゴシック" charset="0"/>
              </a:rPr>
              <a:t>Valorar meter las </a:t>
            </a:r>
            <a:r>
              <a:rPr lang="es-ES" dirty="0" err="1" smtClean="0">
                <a:latin typeface="Times New Roman" charset="0"/>
                <a:ea typeface="ＭＳ Ｐゴシック" charset="0"/>
                <a:cs typeface="ＭＳ Ｐゴシック" charset="0"/>
              </a:rPr>
              <a:t>mesenquimales</a:t>
            </a:r>
            <a:endParaRPr lang="es-ES" dirty="0">
              <a:latin typeface="Times New Roman" charset="0"/>
              <a:ea typeface="ＭＳ Ｐゴシック" charset="0"/>
              <a:cs typeface="ＭＳ Ｐゴシック" charset="0"/>
            </a:endParaRPr>
          </a:p>
        </p:txBody>
      </p:sp>
      <p:sp>
        <p:nvSpPr>
          <p:cNvPr id="293891"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0D265B1E-E08F-4E4C-A665-D9A2EA42F9FE}" type="slidenum">
              <a:rPr lang="es-ES" sz="1200" b="0">
                <a:solidFill>
                  <a:srgbClr val="000000"/>
                </a:solidFill>
                <a:latin typeface="Times New Roman" charset="0"/>
              </a:rPr>
              <a:pPr algn="r"/>
              <a:t>66</a:t>
            </a:fld>
            <a:endParaRPr lang="es-ES" sz="1200" b="0">
              <a:solidFill>
                <a:srgbClr val="000000"/>
              </a:solidFill>
              <a:latin typeface="Times New Roman"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1 Marcador de imagen de diapositiva"/>
          <p:cNvSpPr>
            <a:spLocks noGrp="1" noRot="1" noChangeAspect="1" noTextEdit="1"/>
          </p:cNvSpPr>
          <p:nvPr>
            <p:ph type="sldImg"/>
          </p:nvPr>
        </p:nvSpPr>
        <p:spPr>
          <a:ln/>
        </p:spPr>
      </p:sp>
      <p:sp>
        <p:nvSpPr>
          <p:cNvPr id="293890"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lstStyle/>
          <a:p>
            <a:r>
              <a:rPr lang="es-ES" dirty="0" smtClean="0">
                <a:latin typeface="Times New Roman" charset="0"/>
                <a:ea typeface="ＭＳ Ｐゴシック" charset="0"/>
                <a:cs typeface="ＭＳ Ｐゴシック" charset="0"/>
              </a:rPr>
              <a:t>Valorar meter las </a:t>
            </a:r>
            <a:r>
              <a:rPr lang="es-ES" dirty="0" err="1" smtClean="0">
                <a:latin typeface="Times New Roman" charset="0"/>
                <a:ea typeface="ＭＳ Ｐゴシック" charset="0"/>
                <a:cs typeface="ＭＳ Ｐゴシック" charset="0"/>
              </a:rPr>
              <a:t>mesenquimales</a:t>
            </a:r>
            <a:endParaRPr lang="es-ES" dirty="0">
              <a:latin typeface="Times New Roman" charset="0"/>
              <a:ea typeface="ＭＳ Ｐゴシック" charset="0"/>
              <a:cs typeface="ＭＳ Ｐゴシック" charset="0"/>
            </a:endParaRPr>
          </a:p>
        </p:txBody>
      </p:sp>
      <p:sp>
        <p:nvSpPr>
          <p:cNvPr id="293891"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0D265B1E-E08F-4E4C-A665-D9A2EA42F9FE}" type="slidenum">
              <a:rPr lang="es-ES" sz="1200" b="0">
                <a:solidFill>
                  <a:srgbClr val="000000"/>
                </a:solidFill>
                <a:latin typeface="Times New Roman" charset="0"/>
              </a:rPr>
              <a:pPr algn="r"/>
              <a:t>67</a:t>
            </a:fld>
            <a:endParaRPr lang="es-ES" sz="1200" b="0">
              <a:solidFill>
                <a:srgbClr val="000000"/>
              </a:solidFill>
              <a:latin typeface="Times New Roman"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1 Marcador de imagen de diapositiva"/>
          <p:cNvSpPr>
            <a:spLocks noGrp="1" noRot="1" noChangeAspect="1" noTextEdit="1"/>
          </p:cNvSpPr>
          <p:nvPr>
            <p:ph type="sldImg"/>
          </p:nvPr>
        </p:nvSpPr>
        <p:spPr>
          <a:ln/>
        </p:spPr>
      </p:sp>
      <p:sp>
        <p:nvSpPr>
          <p:cNvPr id="293890"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lstStyle/>
          <a:p>
            <a:r>
              <a:rPr lang="es-ES" dirty="0" smtClean="0">
                <a:latin typeface="Times New Roman" charset="0"/>
                <a:ea typeface="ＭＳ Ｐゴシック" charset="0"/>
                <a:cs typeface="ＭＳ Ｐゴシック" charset="0"/>
              </a:rPr>
              <a:t>Valorar meter las </a:t>
            </a:r>
            <a:r>
              <a:rPr lang="es-ES" dirty="0" err="1" smtClean="0">
                <a:latin typeface="Times New Roman" charset="0"/>
                <a:ea typeface="ＭＳ Ｐゴシック" charset="0"/>
                <a:cs typeface="ＭＳ Ｐゴシック" charset="0"/>
              </a:rPr>
              <a:t>mesenquimales</a:t>
            </a:r>
            <a:endParaRPr lang="es-ES" dirty="0">
              <a:latin typeface="Times New Roman" charset="0"/>
              <a:ea typeface="ＭＳ Ｐゴシック" charset="0"/>
              <a:cs typeface="ＭＳ Ｐゴシック" charset="0"/>
            </a:endParaRPr>
          </a:p>
        </p:txBody>
      </p:sp>
      <p:sp>
        <p:nvSpPr>
          <p:cNvPr id="293891"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0D265B1E-E08F-4E4C-A665-D9A2EA42F9FE}" type="slidenum">
              <a:rPr lang="es-ES" sz="1200" b="0">
                <a:solidFill>
                  <a:srgbClr val="000000"/>
                </a:solidFill>
                <a:latin typeface="Times New Roman" charset="0"/>
              </a:rPr>
              <a:pPr algn="r"/>
              <a:t>68</a:t>
            </a:fld>
            <a:endParaRPr lang="es-ES" sz="1200" b="0">
              <a:solidFill>
                <a:srgbClr val="000000"/>
              </a:solidFill>
              <a:latin typeface="Times New Roman"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1 Marcador de imagen de diapositiva"/>
          <p:cNvSpPr>
            <a:spLocks noGrp="1" noRot="1" noChangeAspect="1" noTextEdit="1"/>
          </p:cNvSpPr>
          <p:nvPr>
            <p:ph type="sldImg"/>
          </p:nvPr>
        </p:nvSpPr>
        <p:spPr>
          <a:ln/>
        </p:spPr>
      </p:sp>
      <p:sp>
        <p:nvSpPr>
          <p:cNvPr id="293890"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lstStyle/>
          <a:p>
            <a:r>
              <a:rPr lang="es-ES" dirty="0" smtClean="0">
                <a:latin typeface="Times New Roman" charset="0"/>
                <a:ea typeface="ＭＳ Ｐゴシック" charset="0"/>
                <a:cs typeface="ＭＳ Ｐゴシック" charset="0"/>
              </a:rPr>
              <a:t>Valorar meter las </a:t>
            </a:r>
            <a:r>
              <a:rPr lang="es-ES" dirty="0" err="1" smtClean="0">
                <a:latin typeface="Times New Roman" charset="0"/>
                <a:ea typeface="ＭＳ Ｐゴシック" charset="0"/>
                <a:cs typeface="ＭＳ Ｐゴシック" charset="0"/>
              </a:rPr>
              <a:t>mesenquimales</a:t>
            </a:r>
            <a:endParaRPr lang="es-ES" dirty="0">
              <a:latin typeface="Times New Roman" charset="0"/>
              <a:ea typeface="ＭＳ Ｐゴシック" charset="0"/>
              <a:cs typeface="ＭＳ Ｐゴシック" charset="0"/>
            </a:endParaRPr>
          </a:p>
        </p:txBody>
      </p:sp>
      <p:sp>
        <p:nvSpPr>
          <p:cNvPr id="293891"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0D265B1E-E08F-4E4C-A665-D9A2EA42F9FE}" type="slidenum">
              <a:rPr lang="es-ES" sz="1200" b="0">
                <a:solidFill>
                  <a:srgbClr val="000000"/>
                </a:solidFill>
                <a:latin typeface="Times New Roman" charset="0"/>
              </a:rPr>
              <a:pPr algn="r"/>
              <a:t>69</a:t>
            </a:fld>
            <a:endParaRPr lang="es-ES" sz="1200" b="0">
              <a:solidFill>
                <a:srgbClr val="000000"/>
              </a:solidFill>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eaLnBrk="0" hangingPunct="0">
              <a:defRPr sz="2000" b="1">
                <a:solidFill>
                  <a:schemeClr val="bg1"/>
                </a:solidFill>
                <a:latin typeface="Arial" charset="0"/>
                <a:ea typeface="ＭＳ Ｐゴシック" charset="0"/>
                <a:cs typeface="ＭＳ Ｐゴシック" charset="0"/>
              </a:defRPr>
            </a:lvl1pPr>
            <a:lvl2pPr marL="742950" indent="-285750" defTabSz="919163" eaLnBrk="0" hangingPunct="0">
              <a:defRPr sz="2000" b="1">
                <a:solidFill>
                  <a:schemeClr val="bg1"/>
                </a:solidFill>
                <a:latin typeface="Arial" charset="0"/>
                <a:ea typeface="ＭＳ Ｐゴシック" charset="0"/>
              </a:defRPr>
            </a:lvl2pPr>
            <a:lvl3pPr marL="1143000" indent="-228600" defTabSz="919163" eaLnBrk="0" hangingPunct="0">
              <a:defRPr sz="2000" b="1">
                <a:solidFill>
                  <a:schemeClr val="bg1"/>
                </a:solidFill>
                <a:latin typeface="Arial" charset="0"/>
                <a:ea typeface="ＭＳ Ｐゴシック" charset="0"/>
              </a:defRPr>
            </a:lvl3pPr>
            <a:lvl4pPr marL="1600200" indent="-228600" defTabSz="919163" eaLnBrk="0" hangingPunct="0">
              <a:defRPr sz="2000" b="1">
                <a:solidFill>
                  <a:schemeClr val="bg1"/>
                </a:solidFill>
                <a:latin typeface="Arial" charset="0"/>
                <a:ea typeface="ＭＳ Ｐゴシック" charset="0"/>
              </a:defRPr>
            </a:lvl4pPr>
            <a:lvl5pPr marL="2057400" indent="-228600" defTabSz="919163" eaLnBrk="0" hangingPunct="0">
              <a:defRPr sz="2000" b="1">
                <a:solidFill>
                  <a:schemeClr val="bg1"/>
                </a:solidFill>
                <a:latin typeface="Arial" charset="0"/>
                <a:ea typeface="ＭＳ Ｐゴシック" charset="0"/>
              </a:defRPr>
            </a:lvl5pPr>
            <a:lvl6pPr marL="2514600" indent="-228600" defTabSz="919163"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9163"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9163"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9163" eaLnBrk="0" fontAlgn="base" hangingPunct="0">
              <a:spcBef>
                <a:spcPct val="0"/>
              </a:spcBef>
              <a:spcAft>
                <a:spcPct val="0"/>
              </a:spcAft>
              <a:defRPr sz="2000" b="1">
                <a:solidFill>
                  <a:schemeClr val="bg1"/>
                </a:solidFill>
                <a:latin typeface="Arial" charset="0"/>
                <a:ea typeface="ＭＳ Ｐゴシック" charset="0"/>
              </a:defRPr>
            </a:lvl9pPr>
          </a:lstStyle>
          <a:p>
            <a:fld id="{AB42484C-C09E-D348-A3F8-2324119C5879}" type="slidenum">
              <a:rPr lang="es-ES" sz="1200" b="0">
                <a:solidFill>
                  <a:srgbClr val="000000"/>
                </a:solidFill>
                <a:latin typeface="Times New Roman" charset="0"/>
              </a:rPr>
              <a:pPr/>
              <a:t>7</a:t>
            </a:fld>
            <a:endParaRPr lang="es-ES" sz="1200" b="0">
              <a:solidFill>
                <a:srgbClr val="000000"/>
              </a:solidFill>
              <a:latin typeface="Times New Roman" charset="0"/>
            </a:endParaRPr>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s-ES">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1 Marcador de imagen de diapositiva"/>
          <p:cNvSpPr>
            <a:spLocks noGrp="1" noRot="1" noChangeAspect="1" noTextEdit="1"/>
          </p:cNvSpPr>
          <p:nvPr>
            <p:ph type="sldImg"/>
          </p:nvPr>
        </p:nvSpPr>
        <p:spPr>
          <a:ln/>
        </p:spPr>
      </p:sp>
      <p:sp>
        <p:nvSpPr>
          <p:cNvPr id="293890"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lstStyle/>
          <a:p>
            <a:r>
              <a:rPr lang="es-ES" dirty="0" smtClean="0">
                <a:latin typeface="Times New Roman" charset="0"/>
                <a:ea typeface="ＭＳ Ｐゴシック" charset="0"/>
                <a:cs typeface="ＭＳ Ｐゴシック" charset="0"/>
              </a:rPr>
              <a:t>Valorar meter las </a:t>
            </a:r>
            <a:r>
              <a:rPr lang="es-ES" dirty="0" err="1" smtClean="0">
                <a:latin typeface="Times New Roman" charset="0"/>
                <a:ea typeface="ＭＳ Ｐゴシック" charset="0"/>
                <a:cs typeface="ＭＳ Ｐゴシック" charset="0"/>
              </a:rPr>
              <a:t>mesenquimales</a:t>
            </a:r>
            <a:endParaRPr lang="es-ES" dirty="0">
              <a:latin typeface="Times New Roman" charset="0"/>
              <a:ea typeface="ＭＳ Ｐゴシック" charset="0"/>
              <a:cs typeface="ＭＳ Ｐゴシック" charset="0"/>
            </a:endParaRPr>
          </a:p>
        </p:txBody>
      </p:sp>
      <p:sp>
        <p:nvSpPr>
          <p:cNvPr id="293891"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0D265B1E-E08F-4E4C-A665-D9A2EA42F9FE}" type="slidenum">
              <a:rPr lang="es-ES" sz="1200" b="0">
                <a:solidFill>
                  <a:srgbClr val="000000"/>
                </a:solidFill>
                <a:latin typeface="Times New Roman" charset="0"/>
              </a:rPr>
              <a:pPr algn="r"/>
              <a:t>70</a:t>
            </a:fld>
            <a:endParaRPr lang="es-ES" sz="1200" b="0">
              <a:solidFill>
                <a:srgbClr val="000000"/>
              </a:solidFill>
              <a:latin typeface="Times New Roman"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1 Marcador de imagen de diapositiva"/>
          <p:cNvSpPr>
            <a:spLocks noGrp="1" noRot="1" noChangeAspect="1" noTextEdit="1"/>
          </p:cNvSpPr>
          <p:nvPr>
            <p:ph type="sldImg"/>
          </p:nvPr>
        </p:nvSpPr>
        <p:spPr>
          <a:ln/>
        </p:spPr>
      </p:sp>
      <p:sp>
        <p:nvSpPr>
          <p:cNvPr id="293890"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lstStyle/>
          <a:p>
            <a:r>
              <a:rPr lang="es-ES" dirty="0" smtClean="0">
                <a:latin typeface="Times New Roman" charset="0"/>
                <a:ea typeface="ＭＳ Ｐゴシック" charset="0"/>
                <a:cs typeface="ＭＳ Ｐゴシック" charset="0"/>
              </a:rPr>
              <a:t>Valorar meter las </a:t>
            </a:r>
            <a:r>
              <a:rPr lang="es-ES" dirty="0" err="1" smtClean="0">
                <a:latin typeface="Times New Roman" charset="0"/>
                <a:ea typeface="ＭＳ Ｐゴシック" charset="0"/>
                <a:cs typeface="ＭＳ Ｐゴシック" charset="0"/>
              </a:rPr>
              <a:t>mesenquimales</a:t>
            </a:r>
            <a:endParaRPr lang="es-ES" dirty="0">
              <a:latin typeface="Times New Roman" charset="0"/>
              <a:ea typeface="ＭＳ Ｐゴシック" charset="0"/>
              <a:cs typeface="ＭＳ Ｐゴシック" charset="0"/>
            </a:endParaRPr>
          </a:p>
        </p:txBody>
      </p:sp>
      <p:sp>
        <p:nvSpPr>
          <p:cNvPr id="293891"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0D265B1E-E08F-4E4C-A665-D9A2EA42F9FE}" type="slidenum">
              <a:rPr lang="es-ES" sz="1200" b="0">
                <a:solidFill>
                  <a:srgbClr val="000000"/>
                </a:solidFill>
                <a:latin typeface="Times New Roman" charset="0"/>
              </a:rPr>
              <a:pPr algn="r"/>
              <a:t>71</a:t>
            </a:fld>
            <a:endParaRPr lang="es-ES" sz="1200" b="0">
              <a:solidFill>
                <a:srgbClr val="000000"/>
              </a:solidFill>
              <a:latin typeface="Times New Roman"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1 Marcador de imagen de diapositiva"/>
          <p:cNvSpPr>
            <a:spLocks noGrp="1" noRot="1" noChangeAspect="1" noTextEdit="1"/>
          </p:cNvSpPr>
          <p:nvPr>
            <p:ph type="sldImg"/>
          </p:nvPr>
        </p:nvSpPr>
        <p:spPr>
          <a:ln/>
        </p:spPr>
      </p:sp>
      <p:sp>
        <p:nvSpPr>
          <p:cNvPr id="293890"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lstStyle/>
          <a:p>
            <a:r>
              <a:rPr lang="es-ES" dirty="0" smtClean="0">
                <a:latin typeface="Times New Roman" charset="0"/>
                <a:ea typeface="ＭＳ Ｐゴシック" charset="0"/>
                <a:cs typeface="ＭＳ Ｐゴシック" charset="0"/>
              </a:rPr>
              <a:t>Valorar meter las </a:t>
            </a:r>
            <a:r>
              <a:rPr lang="es-ES" dirty="0" err="1" smtClean="0">
                <a:latin typeface="Times New Roman" charset="0"/>
                <a:ea typeface="ＭＳ Ｐゴシック" charset="0"/>
                <a:cs typeface="ＭＳ Ｐゴシック" charset="0"/>
              </a:rPr>
              <a:t>mesenquimales</a:t>
            </a:r>
            <a:endParaRPr lang="es-ES" dirty="0">
              <a:latin typeface="Times New Roman" charset="0"/>
              <a:ea typeface="ＭＳ Ｐゴシック" charset="0"/>
              <a:cs typeface="ＭＳ Ｐゴシック" charset="0"/>
            </a:endParaRPr>
          </a:p>
        </p:txBody>
      </p:sp>
      <p:sp>
        <p:nvSpPr>
          <p:cNvPr id="293891"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0D265B1E-E08F-4E4C-A665-D9A2EA42F9FE}" type="slidenum">
              <a:rPr lang="es-ES" sz="1200" b="0">
                <a:solidFill>
                  <a:srgbClr val="000000"/>
                </a:solidFill>
                <a:latin typeface="Times New Roman" charset="0"/>
              </a:rPr>
              <a:pPr algn="r"/>
              <a:t>72</a:t>
            </a:fld>
            <a:endParaRPr lang="es-ES" sz="1200" b="0">
              <a:solidFill>
                <a:srgbClr val="000000"/>
              </a:solidFill>
              <a:latin typeface="Times New Roman"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1 Marcador de imagen de diapositiva"/>
          <p:cNvSpPr>
            <a:spLocks noGrp="1" noRot="1" noChangeAspect="1" noTextEdit="1"/>
          </p:cNvSpPr>
          <p:nvPr>
            <p:ph type="sldImg"/>
          </p:nvPr>
        </p:nvSpPr>
        <p:spPr>
          <a:ln/>
        </p:spPr>
      </p:sp>
      <p:sp>
        <p:nvSpPr>
          <p:cNvPr id="293890"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lstStyle/>
          <a:p>
            <a:r>
              <a:rPr lang="es-ES" dirty="0" smtClean="0">
                <a:latin typeface="Times New Roman" charset="0"/>
                <a:ea typeface="ＭＳ Ｐゴシック" charset="0"/>
                <a:cs typeface="ＭＳ Ｐゴシック" charset="0"/>
              </a:rPr>
              <a:t>Valorar meter las </a:t>
            </a:r>
            <a:r>
              <a:rPr lang="es-ES" dirty="0" err="1" smtClean="0">
                <a:latin typeface="Times New Roman" charset="0"/>
                <a:ea typeface="ＭＳ Ｐゴシック" charset="0"/>
                <a:cs typeface="ＭＳ Ｐゴシック" charset="0"/>
              </a:rPr>
              <a:t>mesenquimales</a:t>
            </a:r>
            <a:endParaRPr lang="es-ES" dirty="0">
              <a:latin typeface="Times New Roman" charset="0"/>
              <a:ea typeface="ＭＳ Ｐゴシック" charset="0"/>
              <a:cs typeface="ＭＳ Ｐゴシック" charset="0"/>
            </a:endParaRPr>
          </a:p>
        </p:txBody>
      </p:sp>
      <p:sp>
        <p:nvSpPr>
          <p:cNvPr id="293891"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0D265B1E-E08F-4E4C-A665-D9A2EA42F9FE}" type="slidenum">
              <a:rPr lang="es-ES" sz="1200" b="0">
                <a:solidFill>
                  <a:srgbClr val="000000"/>
                </a:solidFill>
                <a:latin typeface="Times New Roman" charset="0"/>
              </a:rPr>
              <a:pPr algn="r"/>
              <a:t>73</a:t>
            </a:fld>
            <a:endParaRPr lang="es-ES" sz="1200" b="0">
              <a:solidFill>
                <a:srgbClr val="000000"/>
              </a:solidFill>
              <a:latin typeface="Times New Roman"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1 Marcador de imagen de diapositiva"/>
          <p:cNvSpPr>
            <a:spLocks noGrp="1" noRot="1" noChangeAspect="1" noTextEdit="1"/>
          </p:cNvSpPr>
          <p:nvPr>
            <p:ph type="sldImg"/>
          </p:nvPr>
        </p:nvSpPr>
        <p:spPr>
          <a:ln/>
        </p:spPr>
      </p:sp>
      <p:sp>
        <p:nvSpPr>
          <p:cNvPr id="293890"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lstStyle/>
          <a:p>
            <a:r>
              <a:rPr lang="es-ES" dirty="0" smtClean="0">
                <a:latin typeface="Times New Roman" charset="0"/>
                <a:ea typeface="ＭＳ Ｐゴシック" charset="0"/>
                <a:cs typeface="ＭＳ Ｐゴシック" charset="0"/>
              </a:rPr>
              <a:t>Valorar meter las </a:t>
            </a:r>
            <a:r>
              <a:rPr lang="es-ES" dirty="0" err="1" smtClean="0">
                <a:latin typeface="Times New Roman" charset="0"/>
                <a:ea typeface="ＭＳ Ｐゴシック" charset="0"/>
                <a:cs typeface="ＭＳ Ｐゴシック" charset="0"/>
              </a:rPr>
              <a:t>mesenquimales</a:t>
            </a:r>
            <a:endParaRPr lang="es-ES" dirty="0">
              <a:latin typeface="Times New Roman" charset="0"/>
              <a:ea typeface="ＭＳ Ｐゴシック" charset="0"/>
              <a:cs typeface="ＭＳ Ｐゴシック" charset="0"/>
            </a:endParaRPr>
          </a:p>
        </p:txBody>
      </p:sp>
      <p:sp>
        <p:nvSpPr>
          <p:cNvPr id="293891"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0D265B1E-E08F-4E4C-A665-D9A2EA42F9FE}" type="slidenum">
              <a:rPr lang="es-ES" sz="1200" b="0">
                <a:solidFill>
                  <a:srgbClr val="000000"/>
                </a:solidFill>
                <a:latin typeface="Times New Roman" charset="0"/>
              </a:rPr>
              <a:pPr algn="r"/>
              <a:t>74</a:t>
            </a:fld>
            <a:endParaRPr lang="es-ES" sz="1200" b="0">
              <a:solidFill>
                <a:srgbClr val="000000"/>
              </a:solidFill>
              <a:latin typeface="Times New Roman"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1 Marcador de imagen de diapositiva"/>
          <p:cNvSpPr>
            <a:spLocks noGrp="1" noRot="1" noChangeAspect="1" noTextEdit="1"/>
          </p:cNvSpPr>
          <p:nvPr>
            <p:ph type="sldImg"/>
          </p:nvPr>
        </p:nvSpPr>
        <p:spPr>
          <a:ln/>
        </p:spPr>
      </p:sp>
      <p:sp>
        <p:nvSpPr>
          <p:cNvPr id="293890"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lstStyle/>
          <a:p>
            <a:r>
              <a:rPr lang="es-ES" dirty="0" smtClean="0">
                <a:latin typeface="Times New Roman" charset="0"/>
                <a:ea typeface="ＭＳ Ｐゴシック" charset="0"/>
                <a:cs typeface="ＭＳ Ｐゴシック" charset="0"/>
              </a:rPr>
              <a:t>Valorar meter las </a:t>
            </a:r>
            <a:r>
              <a:rPr lang="es-ES" dirty="0" err="1" smtClean="0">
                <a:latin typeface="Times New Roman" charset="0"/>
                <a:ea typeface="ＭＳ Ｐゴシック" charset="0"/>
                <a:cs typeface="ＭＳ Ｐゴシック" charset="0"/>
              </a:rPr>
              <a:t>mesenquimales</a:t>
            </a:r>
            <a:endParaRPr lang="es-ES" dirty="0">
              <a:latin typeface="Times New Roman" charset="0"/>
              <a:ea typeface="ＭＳ Ｐゴシック" charset="0"/>
              <a:cs typeface="ＭＳ Ｐゴシック" charset="0"/>
            </a:endParaRPr>
          </a:p>
        </p:txBody>
      </p:sp>
      <p:sp>
        <p:nvSpPr>
          <p:cNvPr id="293891"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0D265B1E-E08F-4E4C-A665-D9A2EA42F9FE}" type="slidenum">
              <a:rPr lang="es-ES" sz="1200" b="0">
                <a:solidFill>
                  <a:srgbClr val="000000"/>
                </a:solidFill>
                <a:latin typeface="Times New Roman" charset="0"/>
              </a:rPr>
              <a:pPr algn="r"/>
              <a:t>75</a:t>
            </a:fld>
            <a:endParaRPr lang="es-ES" sz="1200" b="0">
              <a:solidFill>
                <a:srgbClr val="000000"/>
              </a:solidFill>
              <a:latin typeface="Times New Roman"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1 Marcador de imagen de diapositiva"/>
          <p:cNvSpPr>
            <a:spLocks noGrp="1" noRot="1" noChangeAspect="1" noTextEdit="1"/>
          </p:cNvSpPr>
          <p:nvPr>
            <p:ph type="sldImg"/>
          </p:nvPr>
        </p:nvSpPr>
        <p:spPr>
          <a:ln/>
        </p:spPr>
      </p:sp>
      <p:sp>
        <p:nvSpPr>
          <p:cNvPr id="319490" name="2 Marcador de notas"/>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43" tIns="45971" rIns="91943" bIns="45971"/>
          <a:lstStyle/>
          <a:p>
            <a:pPr fontAlgn="auto">
              <a:spcAft>
                <a:spcPts val="0"/>
              </a:spcAft>
              <a:buFont typeface="Arial" pitchFamily="34" charset="0"/>
              <a:buNone/>
              <a:defRPr/>
            </a:pPr>
            <a:endParaRPr lang="es-ES" dirty="0" smtClean="0">
              <a:solidFill>
                <a:srgbClr val="000000"/>
              </a:solidFill>
            </a:endParaRPr>
          </a:p>
        </p:txBody>
      </p:sp>
      <p:sp>
        <p:nvSpPr>
          <p:cNvPr id="279555"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D0435E70-05BF-0B43-A9A9-93BE45BD74E7}" type="slidenum">
              <a:rPr lang="es-ES" sz="1200" b="0">
                <a:solidFill>
                  <a:srgbClr val="000000"/>
                </a:solidFill>
                <a:latin typeface="Times New Roman" charset="0"/>
              </a:rPr>
              <a:pPr algn="r"/>
              <a:t>76</a:t>
            </a:fld>
            <a:endParaRPr lang="es-ES" sz="1200" b="0">
              <a:solidFill>
                <a:srgbClr val="000000"/>
              </a:solidFill>
              <a:latin typeface="Times New Roman"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1 Marcador de imagen de diapositiva"/>
          <p:cNvSpPr>
            <a:spLocks noGrp="1" noRot="1" noChangeAspect="1" noTextEdit="1"/>
          </p:cNvSpPr>
          <p:nvPr>
            <p:ph type="sldImg"/>
          </p:nvPr>
        </p:nvSpPr>
        <p:spPr>
          <a:ln/>
        </p:spPr>
      </p:sp>
      <p:sp>
        <p:nvSpPr>
          <p:cNvPr id="319490" name="2 Marcador de notas"/>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43" tIns="45971" rIns="91943" bIns="45971"/>
          <a:lstStyle/>
          <a:p>
            <a:pPr fontAlgn="auto">
              <a:spcAft>
                <a:spcPts val="0"/>
              </a:spcAft>
              <a:buFont typeface="Arial" pitchFamily="34" charset="0"/>
              <a:buNone/>
              <a:defRPr/>
            </a:pPr>
            <a:endParaRPr lang="es-ES" dirty="0" smtClean="0">
              <a:solidFill>
                <a:srgbClr val="000000"/>
              </a:solidFill>
            </a:endParaRPr>
          </a:p>
        </p:txBody>
      </p:sp>
      <p:sp>
        <p:nvSpPr>
          <p:cNvPr id="279555"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D0435E70-05BF-0B43-A9A9-93BE45BD74E7}" type="slidenum">
              <a:rPr lang="es-ES" sz="1200" b="0">
                <a:solidFill>
                  <a:srgbClr val="000000"/>
                </a:solidFill>
                <a:latin typeface="Times New Roman" charset="0"/>
              </a:rPr>
              <a:pPr algn="r"/>
              <a:t>77</a:t>
            </a:fld>
            <a:endParaRPr lang="es-ES" sz="1200" b="0">
              <a:solidFill>
                <a:srgbClr val="000000"/>
              </a:solidFill>
              <a:latin typeface="Times New Roman"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1 Marcador de imagen de diapositiva"/>
          <p:cNvSpPr>
            <a:spLocks noGrp="1" noRot="1" noChangeAspect="1" noTextEdit="1"/>
          </p:cNvSpPr>
          <p:nvPr>
            <p:ph type="sldImg"/>
          </p:nvPr>
        </p:nvSpPr>
        <p:spPr>
          <a:ln/>
        </p:spPr>
      </p:sp>
      <p:sp>
        <p:nvSpPr>
          <p:cNvPr id="319490" name="2 Marcador de notas"/>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43" tIns="45971" rIns="91943" bIns="45971"/>
          <a:lstStyle/>
          <a:p>
            <a:pPr fontAlgn="auto">
              <a:spcAft>
                <a:spcPts val="0"/>
              </a:spcAft>
              <a:buFont typeface="Arial" pitchFamily="34" charset="0"/>
              <a:buNone/>
              <a:defRPr/>
            </a:pPr>
            <a:endParaRPr lang="es-ES" dirty="0" smtClean="0">
              <a:solidFill>
                <a:srgbClr val="000000"/>
              </a:solidFill>
            </a:endParaRPr>
          </a:p>
        </p:txBody>
      </p:sp>
      <p:sp>
        <p:nvSpPr>
          <p:cNvPr id="279555"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D0435E70-05BF-0B43-A9A9-93BE45BD74E7}" type="slidenum">
              <a:rPr lang="es-ES" sz="1200" b="0">
                <a:solidFill>
                  <a:srgbClr val="000000"/>
                </a:solidFill>
                <a:latin typeface="Times New Roman" charset="0"/>
              </a:rPr>
              <a:pPr algn="r"/>
              <a:t>78</a:t>
            </a:fld>
            <a:endParaRPr lang="es-ES" sz="1200" b="0">
              <a:solidFill>
                <a:srgbClr val="000000"/>
              </a:solidFill>
              <a:latin typeface="Times New Roman"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1 Marcador de imagen de diapositiva"/>
          <p:cNvSpPr>
            <a:spLocks noGrp="1" noRot="1" noChangeAspect="1" noTextEdit="1"/>
          </p:cNvSpPr>
          <p:nvPr>
            <p:ph type="sldImg"/>
          </p:nvPr>
        </p:nvSpPr>
        <p:spPr>
          <a:ln/>
        </p:spPr>
      </p:sp>
      <p:sp>
        <p:nvSpPr>
          <p:cNvPr id="293890"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lstStyle/>
          <a:p>
            <a:r>
              <a:rPr lang="es-ES" dirty="0" smtClean="0">
                <a:latin typeface="Times New Roman" charset="0"/>
                <a:ea typeface="ＭＳ Ｐゴシック" charset="0"/>
                <a:cs typeface="ＭＳ Ｐゴシック" charset="0"/>
              </a:rPr>
              <a:t>Valorar meter las </a:t>
            </a:r>
            <a:r>
              <a:rPr lang="es-ES" dirty="0" err="1" smtClean="0">
                <a:latin typeface="Times New Roman" charset="0"/>
                <a:ea typeface="ＭＳ Ｐゴシック" charset="0"/>
                <a:cs typeface="ＭＳ Ｐゴシック" charset="0"/>
              </a:rPr>
              <a:t>mesenquimales</a:t>
            </a:r>
            <a:endParaRPr lang="es-ES" dirty="0">
              <a:latin typeface="Times New Roman" charset="0"/>
              <a:ea typeface="ＭＳ Ｐゴシック" charset="0"/>
              <a:cs typeface="ＭＳ Ｐゴシック" charset="0"/>
            </a:endParaRPr>
          </a:p>
        </p:txBody>
      </p:sp>
      <p:sp>
        <p:nvSpPr>
          <p:cNvPr id="293891"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0D265B1E-E08F-4E4C-A665-D9A2EA42F9FE}" type="slidenum">
              <a:rPr lang="es-ES" sz="1200" b="0">
                <a:solidFill>
                  <a:srgbClr val="000000"/>
                </a:solidFill>
                <a:latin typeface="Times New Roman" charset="0"/>
              </a:rPr>
              <a:pPr algn="r"/>
              <a:t>79</a:t>
            </a:fld>
            <a:endParaRPr lang="es-ES" sz="1200" b="0">
              <a:solidFill>
                <a:srgbClr val="000000"/>
              </a:solidFill>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eaLnBrk="0" hangingPunct="0">
              <a:defRPr sz="2000" b="1">
                <a:solidFill>
                  <a:schemeClr val="bg1"/>
                </a:solidFill>
                <a:latin typeface="Arial" charset="0"/>
                <a:ea typeface="ＭＳ Ｐゴシック" charset="0"/>
                <a:cs typeface="ＭＳ Ｐゴシック" charset="0"/>
              </a:defRPr>
            </a:lvl1pPr>
            <a:lvl2pPr marL="742950" indent="-285750" defTabSz="919163" eaLnBrk="0" hangingPunct="0">
              <a:defRPr sz="2000" b="1">
                <a:solidFill>
                  <a:schemeClr val="bg1"/>
                </a:solidFill>
                <a:latin typeface="Arial" charset="0"/>
                <a:ea typeface="ＭＳ Ｐゴシック" charset="0"/>
              </a:defRPr>
            </a:lvl2pPr>
            <a:lvl3pPr marL="1143000" indent="-228600" defTabSz="919163" eaLnBrk="0" hangingPunct="0">
              <a:defRPr sz="2000" b="1">
                <a:solidFill>
                  <a:schemeClr val="bg1"/>
                </a:solidFill>
                <a:latin typeface="Arial" charset="0"/>
                <a:ea typeface="ＭＳ Ｐゴシック" charset="0"/>
              </a:defRPr>
            </a:lvl3pPr>
            <a:lvl4pPr marL="1600200" indent="-228600" defTabSz="919163" eaLnBrk="0" hangingPunct="0">
              <a:defRPr sz="2000" b="1">
                <a:solidFill>
                  <a:schemeClr val="bg1"/>
                </a:solidFill>
                <a:latin typeface="Arial" charset="0"/>
                <a:ea typeface="ＭＳ Ｐゴシック" charset="0"/>
              </a:defRPr>
            </a:lvl4pPr>
            <a:lvl5pPr marL="2057400" indent="-228600" defTabSz="919163" eaLnBrk="0" hangingPunct="0">
              <a:defRPr sz="2000" b="1">
                <a:solidFill>
                  <a:schemeClr val="bg1"/>
                </a:solidFill>
                <a:latin typeface="Arial" charset="0"/>
                <a:ea typeface="ＭＳ Ｐゴシック" charset="0"/>
              </a:defRPr>
            </a:lvl5pPr>
            <a:lvl6pPr marL="2514600" indent="-228600" defTabSz="919163"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9163"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9163"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9163" eaLnBrk="0" fontAlgn="base" hangingPunct="0">
              <a:spcBef>
                <a:spcPct val="0"/>
              </a:spcBef>
              <a:spcAft>
                <a:spcPct val="0"/>
              </a:spcAft>
              <a:defRPr sz="2000" b="1">
                <a:solidFill>
                  <a:schemeClr val="bg1"/>
                </a:solidFill>
                <a:latin typeface="Arial" charset="0"/>
                <a:ea typeface="ＭＳ Ｐゴシック" charset="0"/>
              </a:defRPr>
            </a:lvl9pPr>
          </a:lstStyle>
          <a:p>
            <a:fld id="{9EE2FCC8-FFE7-B74F-ACDE-58DC36CCDA6E}" type="slidenum">
              <a:rPr lang="es-ES" sz="1200" b="0">
                <a:solidFill>
                  <a:srgbClr val="FFFFFF"/>
                </a:solidFill>
                <a:latin typeface="Times New Roman" charset="0"/>
              </a:rPr>
              <a:pPr/>
              <a:t>8</a:t>
            </a:fld>
            <a:endParaRPr lang="es-ES" sz="1200" b="0">
              <a:solidFill>
                <a:srgbClr val="FFFFFF"/>
              </a:solidFill>
              <a:latin typeface="Times New Roman" charset="0"/>
            </a:endParaRPr>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dirty="0">
              <a:latin typeface="Times New Roman"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1 Marcador de imagen de diapositiva"/>
          <p:cNvSpPr>
            <a:spLocks noGrp="1" noRot="1" noChangeAspect="1" noTextEdit="1"/>
          </p:cNvSpPr>
          <p:nvPr>
            <p:ph type="sldImg"/>
          </p:nvPr>
        </p:nvSpPr>
        <p:spPr>
          <a:ln/>
        </p:spPr>
      </p:sp>
      <p:sp>
        <p:nvSpPr>
          <p:cNvPr id="319490" name="2 Marcador de notas"/>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43" tIns="45971" rIns="91943" bIns="45971"/>
          <a:lstStyle/>
          <a:p>
            <a:pPr marL="571500" indent="-457200" fontAlgn="auto">
              <a:spcAft>
                <a:spcPts val="0"/>
              </a:spcAft>
              <a:buFont typeface="Arial" pitchFamily="34" charset="0"/>
              <a:buNone/>
              <a:defRPr/>
            </a:pPr>
            <a:r>
              <a:rPr lang="es-ES" sz="800" kern="1200" dirty="0" smtClean="0">
                <a:solidFill>
                  <a:schemeClr val="tx1"/>
                </a:solidFill>
                <a:latin typeface="Times New Roman" pitchFamily="18" charset="0"/>
                <a:ea typeface="ＭＳ Ｐゴシック" charset="-128"/>
                <a:cs typeface="ＭＳ Ｐゴシック" charset="-128"/>
              </a:rPr>
              <a:t>Estudios in vitro, in vivo preclínicos, y estudios clínicos fase I y II han demostrado que la trasferencia mediante </a:t>
            </a:r>
            <a:r>
              <a:rPr lang="es-ES" sz="800" kern="1200" dirty="0" err="1" smtClean="0">
                <a:solidFill>
                  <a:schemeClr val="tx1"/>
                </a:solidFill>
                <a:latin typeface="Times New Roman" pitchFamily="18" charset="0"/>
                <a:ea typeface="ＭＳ Ｐゴシック" charset="-128"/>
                <a:cs typeface="ＭＳ Ｐゴシック" charset="-128"/>
              </a:rPr>
              <a:t>retrovitus</a:t>
            </a:r>
            <a:r>
              <a:rPr lang="es-ES" sz="800" kern="1200" dirty="0" smtClean="0">
                <a:solidFill>
                  <a:schemeClr val="tx1"/>
                </a:solidFill>
                <a:latin typeface="Times New Roman" pitchFamily="18" charset="0"/>
                <a:ea typeface="ＭＳ Ｐゴシック" charset="-128"/>
                <a:cs typeface="ＭＳ Ｐゴシック" charset="-128"/>
              </a:rPr>
              <a:t> de genes suicidas HSV-</a:t>
            </a:r>
            <a:r>
              <a:rPr lang="es-ES" sz="800" kern="1200" dirty="0" err="1" smtClean="0">
                <a:solidFill>
                  <a:schemeClr val="tx1"/>
                </a:solidFill>
                <a:latin typeface="Times New Roman" pitchFamily="18" charset="0"/>
                <a:ea typeface="ＭＳ Ｐゴシック" charset="-128"/>
                <a:cs typeface="ＭＳ Ｐゴシック" charset="-128"/>
              </a:rPr>
              <a:t>thymidine</a:t>
            </a:r>
            <a:r>
              <a:rPr lang="es-ES" sz="800" kern="1200" dirty="0" smtClean="0">
                <a:solidFill>
                  <a:schemeClr val="tx1"/>
                </a:solidFill>
                <a:latin typeface="Times New Roman" pitchFamily="18" charset="0"/>
                <a:ea typeface="ＭＳ Ｐゴシック" charset="-128"/>
                <a:cs typeface="ＭＳ Ｐゴシック" charset="-128"/>
              </a:rPr>
              <a:t> </a:t>
            </a:r>
            <a:r>
              <a:rPr lang="es-ES" sz="800" kern="1200" dirty="0" err="1" smtClean="0">
                <a:solidFill>
                  <a:schemeClr val="tx1"/>
                </a:solidFill>
                <a:latin typeface="Times New Roman" pitchFamily="18" charset="0"/>
                <a:ea typeface="ＭＳ Ｐゴシック" charset="-128"/>
                <a:cs typeface="ＭＳ Ｐゴシック" charset="-128"/>
              </a:rPr>
              <a:t>kinase</a:t>
            </a:r>
            <a:r>
              <a:rPr lang="es-ES" sz="800" kern="1200" dirty="0" smtClean="0">
                <a:solidFill>
                  <a:schemeClr val="tx1"/>
                </a:solidFill>
                <a:latin typeface="Times New Roman" pitchFamily="18" charset="0"/>
                <a:ea typeface="ＭＳ Ｐゴシック" charset="-128"/>
                <a:cs typeface="ＭＳ Ｐゴシック" charset="-128"/>
              </a:rPr>
              <a:t> dentro de las células T del donante antes de la infusión en el contexto del </a:t>
            </a:r>
            <a:r>
              <a:rPr lang="es-ES" sz="800" kern="1200" dirty="0" err="1" smtClean="0">
                <a:solidFill>
                  <a:schemeClr val="tx1"/>
                </a:solidFill>
                <a:latin typeface="Times New Roman" pitchFamily="18" charset="0"/>
                <a:ea typeface="ＭＳ Ｐゴシック" charset="-128"/>
                <a:cs typeface="ＭＳ Ｐゴシック" charset="-128"/>
              </a:rPr>
              <a:t>alodepleted</a:t>
            </a:r>
            <a:r>
              <a:rPr lang="es-ES" sz="800" kern="1200" dirty="0" smtClean="0">
                <a:solidFill>
                  <a:schemeClr val="tx1"/>
                </a:solidFill>
                <a:latin typeface="Times New Roman" pitchFamily="18" charset="0"/>
                <a:ea typeface="ＭＳ Ｐゴシック" charset="-128"/>
                <a:cs typeface="ＭＳ Ｐゴシック" charset="-128"/>
              </a:rPr>
              <a:t> o en el momento de las </a:t>
            </a:r>
            <a:r>
              <a:rPr lang="es-ES" sz="800" kern="1200" dirty="0" err="1" smtClean="0">
                <a:solidFill>
                  <a:schemeClr val="tx1"/>
                </a:solidFill>
                <a:latin typeface="Times New Roman" pitchFamily="18" charset="0"/>
                <a:ea typeface="ＭＳ Ｐゴシック" charset="-128"/>
                <a:cs typeface="ＭＳ Ｐゴシック" charset="-128"/>
              </a:rPr>
              <a:t>ILDtras</a:t>
            </a:r>
            <a:r>
              <a:rPr lang="es-ES" sz="800" kern="1200" dirty="0" smtClean="0">
                <a:solidFill>
                  <a:schemeClr val="tx1"/>
                </a:solidFill>
                <a:latin typeface="Times New Roman" pitchFamily="18" charset="0"/>
                <a:ea typeface="ＭＳ Ｐゴシック" charset="-128"/>
                <a:cs typeface="ＭＳ Ｐゴシック" charset="-128"/>
              </a:rPr>
              <a:t> la </a:t>
            </a:r>
            <a:r>
              <a:rPr lang="es-ES" sz="800" kern="1200" dirty="0" err="1" smtClean="0">
                <a:solidFill>
                  <a:schemeClr val="tx1"/>
                </a:solidFill>
                <a:latin typeface="Times New Roman" pitchFamily="18" charset="0"/>
                <a:ea typeface="ＭＳ Ｐゴシック" charset="-128"/>
                <a:cs typeface="ＭＳ Ｐゴシック" charset="-128"/>
              </a:rPr>
              <a:t>recaida</a:t>
            </a:r>
            <a:r>
              <a:rPr lang="es-ES" sz="800" kern="1200" dirty="0" smtClean="0">
                <a:solidFill>
                  <a:schemeClr val="tx1"/>
                </a:solidFill>
                <a:latin typeface="Times New Roman" pitchFamily="18" charset="0"/>
                <a:ea typeface="ＭＳ Ｐゴシック" charset="-128"/>
                <a:cs typeface="ＭＳ Ｐゴシック" charset="-128"/>
              </a:rPr>
              <a:t>, permite controlar la </a:t>
            </a:r>
            <a:r>
              <a:rPr lang="es-ES" sz="800" kern="1200" dirty="0" err="1" smtClean="0">
                <a:solidFill>
                  <a:schemeClr val="tx1"/>
                </a:solidFill>
                <a:latin typeface="Times New Roman" pitchFamily="18" charset="0"/>
                <a:ea typeface="ＭＳ Ｐゴシック" charset="-128"/>
                <a:cs typeface="ＭＳ Ｐゴシック" charset="-128"/>
              </a:rPr>
              <a:t>aloreactividad</a:t>
            </a:r>
            <a:r>
              <a:rPr lang="es-ES" sz="800" kern="1200" dirty="0" smtClean="0">
                <a:solidFill>
                  <a:schemeClr val="tx1"/>
                </a:solidFill>
                <a:latin typeface="Times New Roman" pitchFamily="18" charset="0"/>
                <a:ea typeface="ＭＳ Ｐゴシック" charset="-128"/>
                <a:cs typeface="ＭＳ Ｐゴシック" charset="-128"/>
              </a:rPr>
              <a:t> de las células T del donante. Estas células T del donante modificadas con genes suicidas (TK </a:t>
            </a:r>
            <a:r>
              <a:rPr lang="es-ES" sz="800" kern="1200" dirty="0" err="1" smtClean="0">
                <a:solidFill>
                  <a:schemeClr val="tx1"/>
                </a:solidFill>
                <a:latin typeface="Times New Roman" pitchFamily="18" charset="0"/>
                <a:ea typeface="ＭＳ Ｐゴシック" charset="-128"/>
                <a:cs typeface="ＭＳ Ｐゴシック" charset="-128"/>
              </a:rPr>
              <a:t>cells</a:t>
            </a:r>
            <a:r>
              <a:rPr lang="es-ES" sz="800" kern="1200" dirty="0" smtClean="0">
                <a:solidFill>
                  <a:schemeClr val="tx1"/>
                </a:solidFill>
                <a:latin typeface="Times New Roman" pitchFamily="18" charset="0"/>
                <a:ea typeface="ＭＳ Ｐゴシック" charset="-128"/>
                <a:cs typeface="ＭＳ Ｐゴシック" charset="-128"/>
              </a:rPr>
              <a:t>) pueden proveer efectos beneficiosos </a:t>
            </a:r>
            <a:r>
              <a:rPr lang="es-ES" sz="800" kern="1200" dirty="0" err="1" smtClean="0">
                <a:solidFill>
                  <a:schemeClr val="tx1"/>
                </a:solidFill>
                <a:latin typeface="Times New Roman" pitchFamily="18" charset="0"/>
                <a:ea typeface="ＭＳ Ｐゴシック" charset="-128"/>
                <a:cs typeface="ＭＳ Ｐゴシック" charset="-128"/>
              </a:rPr>
              <a:t>antileumeia</a:t>
            </a:r>
            <a:r>
              <a:rPr lang="es-ES" sz="800" kern="1200" dirty="0" smtClean="0">
                <a:solidFill>
                  <a:schemeClr val="tx1"/>
                </a:solidFill>
                <a:latin typeface="Times New Roman" pitchFamily="18" charset="0"/>
                <a:ea typeface="ＭＳ Ｐゴシック" charset="-128"/>
                <a:cs typeface="ＭＳ Ｐゴシック" charset="-128"/>
              </a:rPr>
              <a:t>, </a:t>
            </a:r>
            <a:r>
              <a:rPr lang="es-ES" sz="800" kern="1200" dirty="0" err="1" smtClean="0">
                <a:solidFill>
                  <a:schemeClr val="tx1"/>
                </a:solidFill>
                <a:latin typeface="Times New Roman" pitchFamily="18" charset="0"/>
                <a:ea typeface="ＭＳ Ｐゴシック" charset="-128"/>
                <a:cs typeface="ＭＳ Ｐゴシック" charset="-128"/>
              </a:rPr>
              <a:t>antiirales</a:t>
            </a:r>
            <a:r>
              <a:rPr lang="es-ES" sz="800" kern="1200" dirty="0" smtClean="0">
                <a:solidFill>
                  <a:schemeClr val="tx1"/>
                </a:solidFill>
                <a:latin typeface="Times New Roman" pitchFamily="18" charset="0"/>
                <a:ea typeface="ＭＳ Ｐゴシック" charset="-128"/>
                <a:cs typeface="ＭＳ Ｐゴシック" charset="-128"/>
              </a:rPr>
              <a:t> y favorecer la reconstitución inmune. Sin embargo, si la infusión de células TK puede dar lugar al EICH, estas células pueden ser </a:t>
            </a:r>
            <a:r>
              <a:rPr lang="es-ES" sz="800" kern="1200" dirty="0" err="1" smtClean="0">
                <a:solidFill>
                  <a:schemeClr val="tx1"/>
                </a:solidFill>
                <a:latin typeface="Times New Roman" pitchFamily="18" charset="0"/>
                <a:ea typeface="ＭＳ Ｐゴシック" charset="-128"/>
                <a:cs typeface="ＭＳ Ｐゴシック" charset="-128"/>
              </a:rPr>
              <a:t>especificamente</a:t>
            </a:r>
            <a:r>
              <a:rPr lang="es-ES" sz="800" kern="1200" dirty="0" smtClean="0">
                <a:solidFill>
                  <a:schemeClr val="tx1"/>
                </a:solidFill>
                <a:latin typeface="Times New Roman" pitchFamily="18" charset="0"/>
                <a:ea typeface="ＭＳ Ｐゴシック" charset="-128"/>
                <a:cs typeface="ＭＳ Ｐゴシック" charset="-128"/>
              </a:rPr>
              <a:t> </a:t>
            </a:r>
            <a:r>
              <a:rPr lang="es-ES" sz="800" kern="1200" dirty="0" err="1" smtClean="0">
                <a:solidFill>
                  <a:schemeClr val="tx1"/>
                </a:solidFill>
                <a:latin typeface="Times New Roman" pitchFamily="18" charset="0"/>
                <a:ea typeface="ＭＳ Ｐゴシック" charset="-128"/>
                <a:cs typeface="ＭＳ Ｐゴシック" charset="-128"/>
              </a:rPr>
              <a:t>deplecionadas</a:t>
            </a:r>
            <a:r>
              <a:rPr lang="es-ES" sz="800" kern="1200" dirty="0" smtClean="0">
                <a:solidFill>
                  <a:schemeClr val="tx1"/>
                </a:solidFill>
                <a:latin typeface="Times New Roman" pitchFamily="18" charset="0"/>
                <a:ea typeface="ＭＳ Ｐゴシック" charset="-128"/>
                <a:cs typeface="ＭＳ Ｐゴシック" charset="-128"/>
              </a:rPr>
              <a:t> in vivo mediante la administración del </a:t>
            </a:r>
            <a:r>
              <a:rPr lang="es-ES" sz="800" kern="1200" dirty="0" err="1" smtClean="0">
                <a:solidFill>
                  <a:schemeClr val="tx1"/>
                </a:solidFill>
                <a:latin typeface="Times New Roman" pitchFamily="18" charset="0"/>
                <a:ea typeface="ＭＳ Ｐゴシック" charset="-128"/>
                <a:cs typeface="ＭＳ Ｐゴシック" charset="-128"/>
              </a:rPr>
              <a:t>ganciclovir</a:t>
            </a:r>
            <a:r>
              <a:rPr lang="es-ES" sz="800" kern="1200" dirty="0" smtClean="0">
                <a:solidFill>
                  <a:schemeClr val="tx1"/>
                </a:solidFill>
                <a:latin typeface="Times New Roman" pitchFamily="18" charset="0"/>
                <a:ea typeface="ＭＳ Ｐゴシック" charset="-128"/>
                <a:cs typeface="ＭＳ Ｐゴシック" charset="-128"/>
              </a:rPr>
              <a:t> sin necesitar asociarse ninguna inmunosupresión. Las limitaciones a esta estrategia incluyen: un descenso en la </a:t>
            </a:r>
            <a:r>
              <a:rPr lang="es-ES" sz="800" kern="1200" dirty="0" err="1" smtClean="0">
                <a:solidFill>
                  <a:schemeClr val="tx1"/>
                </a:solidFill>
                <a:latin typeface="Times New Roman" pitchFamily="18" charset="0"/>
                <a:ea typeface="ＭＳ Ｐゴシック" charset="-128"/>
                <a:cs typeface="ＭＳ Ｐゴシック" charset="-128"/>
              </a:rPr>
              <a:t>aloreactividad</a:t>
            </a:r>
            <a:r>
              <a:rPr lang="es-ES" sz="800" kern="1200" dirty="0" smtClean="0">
                <a:solidFill>
                  <a:schemeClr val="tx1"/>
                </a:solidFill>
                <a:latin typeface="Times New Roman" pitchFamily="18" charset="0"/>
                <a:ea typeface="ＭＳ Ｐゴシック" charset="-128"/>
                <a:cs typeface="ＭＳ Ｐゴシック" charset="-128"/>
              </a:rPr>
              <a:t> y en la reactividad </a:t>
            </a:r>
            <a:r>
              <a:rPr lang="es-ES" sz="800" kern="1200" dirty="0" err="1" smtClean="0">
                <a:solidFill>
                  <a:schemeClr val="tx1"/>
                </a:solidFill>
                <a:latin typeface="Times New Roman" pitchFamily="18" charset="0"/>
                <a:ea typeface="ＭＳ Ｐゴシック" charset="-128"/>
                <a:cs typeface="ＭＳ Ｐゴシック" charset="-128"/>
              </a:rPr>
              <a:t>antivira</a:t>
            </a:r>
            <a:r>
              <a:rPr lang="es-ES" sz="800" kern="1200" dirty="0" smtClean="0">
                <a:solidFill>
                  <a:schemeClr val="tx1"/>
                </a:solidFill>
                <a:latin typeface="Times New Roman" pitchFamily="18" charset="0"/>
                <a:ea typeface="ＭＳ Ｐゴシック" charset="-128"/>
                <a:cs typeface="ＭＳ Ｐゴシック" charset="-128"/>
              </a:rPr>
              <a:t> y de la </a:t>
            </a:r>
            <a:r>
              <a:rPr lang="es-ES" sz="800" kern="1200" dirty="0" err="1" smtClean="0">
                <a:solidFill>
                  <a:schemeClr val="tx1"/>
                </a:solidFill>
                <a:latin typeface="Times New Roman" pitchFamily="18" charset="0"/>
                <a:ea typeface="ＭＳ Ｐゴシック" charset="-128"/>
                <a:cs typeface="ＭＳ Ｐゴシック" charset="-128"/>
              </a:rPr>
              <a:t>inmunogenicidad</a:t>
            </a:r>
            <a:r>
              <a:rPr lang="es-ES" sz="800" kern="1200" dirty="0" smtClean="0">
                <a:solidFill>
                  <a:schemeClr val="tx1"/>
                </a:solidFill>
                <a:latin typeface="Times New Roman" pitchFamily="18" charset="0"/>
                <a:ea typeface="ＭＳ Ｐゴシック" charset="-128"/>
                <a:cs typeface="ＭＳ Ｐゴシック" charset="-128"/>
              </a:rPr>
              <a:t> de las TK cellas, y el desarrollo de células resistentes a </a:t>
            </a:r>
            <a:r>
              <a:rPr lang="es-ES" sz="800" kern="1200" dirty="0" err="1" smtClean="0">
                <a:solidFill>
                  <a:schemeClr val="tx1"/>
                </a:solidFill>
                <a:latin typeface="Times New Roman" pitchFamily="18" charset="0"/>
                <a:ea typeface="ＭＳ Ｐゴシック" charset="-128"/>
                <a:cs typeface="ＭＳ Ｐゴシック" charset="-128"/>
              </a:rPr>
              <a:t>ganciclovir</a:t>
            </a:r>
            <a:r>
              <a:rPr lang="es-ES" sz="800" kern="1200" dirty="0" smtClean="0">
                <a:solidFill>
                  <a:schemeClr val="tx1"/>
                </a:solidFill>
                <a:latin typeface="Times New Roman" pitchFamily="18" charset="0"/>
                <a:ea typeface="ＭＳ Ｐゴシック" charset="-128"/>
                <a:cs typeface="ＭＳ Ｐゴシック" charset="-128"/>
              </a:rPr>
              <a:t>. Sin embargo, se </a:t>
            </a:r>
            <a:r>
              <a:rPr lang="es-ES" sz="800" kern="1200" dirty="0" err="1" smtClean="0">
                <a:solidFill>
                  <a:schemeClr val="tx1"/>
                </a:solidFill>
                <a:latin typeface="Times New Roman" pitchFamily="18" charset="0"/>
                <a:ea typeface="ＭＳ Ｐゴシック" charset="-128"/>
                <a:cs typeface="ＭＳ Ｐゴシック" charset="-128"/>
              </a:rPr>
              <a:t>estan</a:t>
            </a:r>
            <a:r>
              <a:rPr lang="es-ES" sz="800" kern="1200" dirty="0" smtClean="0">
                <a:solidFill>
                  <a:schemeClr val="tx1"/>
                </a:solidFill>
                <a:latin typeface="Times New Roman" pitchFamily="18" charset="0"/>
                <a:ea typeface="ＭＳ Ｐゴシック" charset="-128"/>
                <a:cs typeface="ＭＳ Ｐゴシック" charset="-128"/>
              </a:rPr>
              <a:t> realizando mejoras de esta estrategia que tratan de eliminar estas limitaciones, </a:t>
            </a:r>
            <a:r>
              <a:rPr lang="es-ES" sz="800" kern="1200" dirty="0" err="1" smtClean="0">
                <a:solidFill>
                  <a:schemeClr val="tx1"/>
                </a:solidFill>
                <a:latin typeface="Times New Roman" pitchFamily="18" charset="0"/>
                <a:ea typeface="ＭＳ Ｐゴシック" charset="-128"/>
                <a:cs typeface="ＭＳ Ｐゴシック" charset="-128"/>
              </a:rPr>
              <a:t>intrudiendo</a:t>
            </a:r>
            <a:r>
              <a:rPr lang="es-ES" sz="800" kern="1200" dirty="0" smtClean="0">
                <a:solidFill>
                  <a:schemeClr val="tx1"/>
                </a:solidFill>
                <a:latin typeface="Times New Roman" pitchFamily="18" charset="0"/>
                <a:ea typeface="ＭＳ Ｐゴシック" charset="-128"/>
                <a:cs typeface="ＭＳ Ｐゴシック" charset="-128"/>
              </a:rPr>
              <a:t> CD3/CD28 </a:t>
            </a:r>
            <a:r>
              <a:rPr lang="es-ES" sz="800" kern="1200" dirty="0" err="1" smtClean="0">
                <a:solidFill>
                  <a:schemeClr val="tx1"/>
                </a:solidFill>
                <a:latin typeface="Times New Roman" pitchFamily="18" charset="0"/>
                <a:ea typeface="ＭＳ Ｐゴシック" charset="-128"/>
                <a:cs typeface="ＭＳ Ｐゴシック" charset="-128"/>
              </a:rPr>
              <a:t>co</a:t>
            </a:r>
            <a:r>
              <a:rPr lang="es-ES" sz="800" kern="1200" dirty="0" smtClean="0">
                <a:solidFill>
                  <a:schemeClr val="tx1"/>
                </a:solidFill>
                <a:latin typeface="Times New Roman" pitchFamily="18" charset="0"/>
                <a:ea typeface="ＭＳ Ｐゴシック" charset="-128"/>
                <a:cs typeface="ＭＳ Ｐゴシック" charset="-128"/>
              </a:rPr>
              <a:t> estimulación y </a:t>
            </a:r>
            <a:r>
              <a:rPr lang="es-ES" sz="800" kern="1200" dirty="0" err="1" smtClean="0">
                <a:solidFill>
                  <a:schemeClr val="tx1"/>
                </a:solidFill>
                <a:latin typeface="Times New Roman" pitchFamily="18" charset="0"/>
                <a:ea typeface="ＭＳ Ｐゴシック" charset="-128"/>
                <a:cs typeface="ＭＳ Ｐゴシック" charset="-128"/>
              </a:rPr>
              <a:t>inmunomagnetic</a:t>
            </a:r>
            <a:r>
              <a:rPr lang="es-ES" sz="800" kern="1200" dirty="0" smtClean="0">
                <a:solidFill>
                  <a:schemeClr val="tx1"/>
                </a:solidFill>
                <a:latin typeface="Times New Roman" pitchFamily="18" charset="0"/>
                <a:ea typeface="ＭＳ Ｐゴシック" charset="-128"/>
                <a:cs typeface="ＭＳ Ｐゴシック" charset="-128"/>
              </a:rPr>
              <a:t> </a:t>
            </a:r>
            <a:r>
              <a:rPr lang="es-ES" sz="800" kern="1200" dirty="0" err="1" smtClean="0">
                <a:solidFill>
                  <a:schemeClr val="tx1"/>
                </a:solidFill>
                <a:latin typeface="Times New Roman" pitchFamily="18" charset="0"/>
                <a:ea typeface="ＭＳ Ｐゴシック" charset="-128"/>
                <a:cs typeface="ＭＳ Ｐゴシック" charset="-128"/>
              </a:rPr>
              <a:t>selection</a:t>
            </a:r>
            <a:r>
              <a:rPr lang="es-ES" sz="800" kern="1200" dirty="0" smtClean="0">
                <a:solidFill>
                  <a:schemeClr val="tx1"/>
                </a:solidFill>
                <a:latin typeface="Times New Roman" pitchFamily="18" charset="0"/>
                <a:ea typeface="ＭＳ Ｐゴシック" charset="-128"/>
                <a:cs typeface="ＭＳ Ｐゴシック" charset="-128"/>
              </a:rPr>
              <a:t>. Sin embargo, aun se necesitan mejoras (59). </a:t>
            </a:r>
          </a:p>
          <a:p>
            <a:pPr marL="571500" indent="-457200" fontAlgn="auto">
              <a:spcAft>
                <a:spcPts val="0"/>
              </a:spcAft>
              <a:buFont typeface="Arial" pitchFamily="34" charset="0"/>
              <a:buNone/>
              <a:defRPr/>
            </a:pPr>
            <a:r>
              <a:rPr lang="es-ES" sz="800" kern="1200" dirty="0" smtClean="0">
                <a:solidFill>
                  <a:schemeClr val="tx1"/>
                </a:solidFill>
                <a:latin typeface="Times New Roman" pitchFamily="18" charset="0"/>
                <a:ea typeface="ＭＳ Ｐゴシック" charset="-128"/>
                <a:cs typeface="ＭＳ Ｐゴシック" charset="-128"/>
              </a:rPr>
              <a:t>Utilizando esta tecnología, </a:t>
            </a:r>
            <a:r>
              <a:rPr lang="es-ES" sz="800" kern="1200" dirty="0" err="1" smtClean="0">
                <a:solidFill>
                  <a:schemeClr val="tx1"/>
                </a:solidFill>
                <a:latin typeface="Times New Roman" pitchFamily="18" charset="0"/>
                <a:ea typeface="ＭＳ Ｐゴシック" charset="-128"/>
                <a:cs typeface="ＭＳ Ｐゴシック" charset="-128"/>
              </a:rPr>
              <a:t>Ciceri</a:t>
            </a:r>
            <a:r>
              <a:rPr lang="es-ES" sz="800" kern="1200" dirty="0" smtClean="0">
                <a:solidFill>
                  <a:schemeClr val="tx1"/>
                </a:solidFill>
                <a:latin typeface="Times New Roman" pitchFamily="18" charset="0"/>
                <a:ea typeface="ＭＳ Ｐゴシック" charset="-128"/>
                <a:cs typeface="ＭＳ Ｐゴシック" charset="-128"/>
              </a:rPr>
              <a:t> et al infundieron TK mensual por cuatro meses tras TPH (60). De 28 pacientes que eran </a:t>
            </a:r>
            <a:r>
              <a:rPr lang="es-ES" sz="800" kern="1200" dirty="0" err="1" smtClean="0">
                <a:solidFill>
                  <a:schemeClr val="tx1"/>
                </a:solidFill>
                <a:latin typeface="Times New Roman" pitchFamily="18" charset="0"/>
                <a:ea typeface="ＭＳ Ｐゴシック" charset="-128"/>
                <a:cs typeface="ＭＳ Ｐゴシック" charset="-128"/>
              </a:rPr>
              <a:t>haplos</a:t>
            </a:r>
            <a:r>
              <a:rPr lang="es-ES" sz="800" kern="1200" dirty="0" smtClean="0">
                <a:solidFill>
                  <a:schemeClr val="tx1"/>
                </a:solidFill>
                <a:latin typeface="Times New Roman" pitchFamily="18" charset="0"/>
                <a:ea typeface="ＭＳ Ｐゴシック" charset="-128"/>
                <a:cs typeface="ＭＳ Ｐゴシック" charset="-128"/>
              </a:rPr>
              <a:t> </a:t>
            </a:r>
            <a:r>
              <a:rPr lang="es-ES" sz="800" kern="1200" dirty="0" err="1" smtClean="0">
                <a:solidFill>
                  <a:schemeClr val="tx1"/>
                </a:solidFill>
                <a:latin typeface="Times New Roman" pitchFamily="18" charset="0"/>
                <a:ea typeface="ＭＳ Ｐゴシック" charset="-128"/>
                <a:cs typeface="ＭＳ Ｐゴシック" charset="-128"/>
              </a:rPr>
              <a:t>depleted</a:t>
            </a:r>
            <a:r>
              <a:rPr lang="es-ES" sz="800" kern="1200" dirty="0" smtClean="0">
                <a:solidFill>
                  <a:schemeClr val="tx1"/>
                </a:solidFill>
                <a:latin typeface="Times New Roman" pitchFamily="18" charset="0"/>
                <a:ea typeface="ＭＳ Ｐゴシック" charset="-128"/>
                <a:cs typeface="ＭＳ Ｐゴシック" charset="-128"/>
              </a:rPr>
              <a:t> de </a:t>
            </a:r>
            <a:r>
              <a:rPr lang="es-ES" sz="800" kern="1200" dirty="0" err="1" smtClean="0">
                <a:solidFill>
                  <a:schemeClr val="tx1"/>
                </a:solidFill>
                <a:latin typeface="Times New Roman" pitchFamily="18" charset="0"/>
                <a:ea typeface="ＭＳ Ｐゴシック" charset="-128"/>
                <a:cs typeface="ＭＳ Ｐゴシック" charset="-128"/>
              </a:rPr>
              <a:t>sp</a:t>
            </a:r>
            <a:r>
              <a:rPr lang="es-ES" sz="800" kern="1200" dirty="0" smtClean="0">
                <a:solidFill>
                  <a:schemeClr val="tx1"/>
                </a:solidFill>
                <a:latin typeface="Times New Roman" pitchFamily="18" charset="0"/>
                <a:ea typeface="ＭＳ Ｐゴシック" charset="-128"/>
                <a:cs typeface="ＭＳ Ｐゴシック" charset="-128"/>
              </a:rPr>
              <a:t>, en 22 injertaron esas células. </a:t>
            </a:r>
            <a:r>
              <a:rPr lang="es-ES" sz="800" kern="1200" dirty="0" err="1" smtClean="0">
                <a:solidFill>
                  <a:schemeClr val="tx1"/>
                </a:solidFill>
                <a:latin typeface="Times New Roman" pitchFamily="18" charset="0"/>
                <a:ea typeface="ＭＳ Ｐゴシック" charset="-128"/>
                <a:cs typeface="ＭＳ Ｐゴシック" charset="-128"/>
              </a:rPr>
              <a:t>nSe</a:t>
            </a:r>
            <a:r>
              <a:rPr lang="es-ES" sz="800" kern="1200" dirty="0" smtClean="0">
                <a:solidFill>
                  <a:schemeClr val="tx1"/>
                </a:solidFill>
                <a:latin typeface="Times New Roman" pitchFamily="18" charset="0"/>
                <a:ea typeface="ＭＳ Ｐゴシック" charset="-128"/>
                <a:cs typeface="ＭＳ Ｐゴシック" charset="-128"/>
              </a:rPr>
              <a:t> confirmó que mejoraron las respuestas contra CMV y EVB. No se puso </a:t>
            </a:r>
            <a:r>
              <a:rPr lang="es-ES" sz="800" kern="1200" dirty="0" err="1" smtClean="0">
                <a:solidFill>
                  <a:schemeClr val="tx1"/>
                </a:solidFill>
                <a:latin typeface="Times New Roman" pitchFamily="18" charset="0"/>
                <a:ea typeface="ＭＳ Ｐゴシック" charset="-128"/>
                <a:cs typeface="ＭＳ Ｐゴシック" charset="-128"/>
              </a:rPr>
              <a:t>px</a:t>
            </a:r>
            <a:r>
              <a:rPr lang="es-ES" sz="800" kern="1200" dirty="0" smtClean="0">
                <a:solidFill>
                  <a:schemeClr val="tx1"/>
                </a:solidFill>
                <a:latin typeface="Times New Roman" pitchFamily="18" charset="0"/>
                <a:ea typeface="ＭＳ Ｐゴシック" charset="-128"/>
                <a:cs typeface="ＭＳ Ｐゴシック" charset="-128"/>
              </a:rPr>
              <a:t> de EICH y 10 pacientes hicieron </a:t>
            </a:r>
            <a:r>
              <a:rPr lang="es-ES" sz="800" kern="1200" dirty="0" err="1" smtClean="0">
                <a:solidFill>
                  <a:schemeClr val="tx1"/>
                </a:solidFill>
                <a:latin typeface="Times New Roman" pitchFamily="18" charset="0"/>
                <a:ea typeface="ＭＳ Ｐゴシック" charset="-128"/>
                <a:cs typeface="ＭＳ Ｐゴシック" charset="-128"/>
              </a:rPr>
              <a:t>EICHa</a:t>
            </a:r>
            <a:r>
              <a:rPr lang="es-ES" sz="800" kern="1200" dirty="0" smtClean="0">
                <a:solidFill>
                  <a:schemeClr val="tx1"/>
                </a:solidFill>
                <a:latin typeface="Times New Roman" pitchFamily="18" charset="0"/>
                <a:ea typeface="ＭＳ Ｐゴシック" charset="-128"/>
                <a:cs typeface="ＭＳ Ｐゴシック" charset="-128"/>
              </a:rPr>
              <a:t> que se resolvió con </a:t>
            </a:r>
            <a:r>
              <a:rPr lang="es-ES" sz="800" kern="1200" dirty="0" err="1" smtClean="0">
                <a:solidFill>
                  <a:schemeClr val="tx1"/>
                </a:solidFill>
                <a:latin typeface="Times New Roman" pitchFamily="18" charset="0"/>
                <a:ea typeface="ＭＳ Ｐゴシック" charset="-128"/>
                <a:cs typeface="ＭＳ Ｐゴシック" charset="-128"/>
              </a:rPr>
              <a:t>ganciclovir</a:t>
            </a:r>
            <a:r>
              <a:rPr lang="es-ES" sz="800" kern="1200" dirty="0" smtClean="0">
                <a:solidFill>
                  <a:schemeClr val="tx1"/>
                </a:solidFill>
                <a:latin typeface="Times New Roman" pitchFamily="18" charset="0"/>
                <a:ea typeface="ＭＳ Ｐゴシック" charset="-128"/>
                <a:cs typeface="ＭＳ Ｐゴシック" charset="-128"/>
              </a:rPr>
              <a:t>. El problema que no entiendo muy bien es que no parece lo más indicado el </a:t>
            </a:r>
            <a:r>
              <a:rPr lang="es-ES" sz="800" kern="1200" dirty="0" err="1" smtClean="0">
                <a:solidFill>
                  <a:schemeClr val="tx1"/>
                </a:solidFill>
                <a:latin typeface="Times New Roman" pitchFamily="18" charset="0"/>
                <a:ea typeface="ＭＳ Ｐゴシック" charset="-128"/>
                <a:cs typeface="ＭＳ Ｐゴシック" charset="-128"/>
              </a:rPr>
              <a:t>ganciclovir</a:t>
            </a:r>
            <a:r>
              <a:rPr lang="es-ES" sz="800" kern="1200" dirty="0" smtClean="0">
                <a:solidFill>
                  <a:schemeClr val="tx1"/>
                </a:solidFill>
                <a:latin typeface="Times New Roman" pitchFamily="18" charset="0"/>
                <a:ea typeface="ＭＳ Ｐゴシック" charset="-128"/>
                <a:cs typeface="ＭＳ Ｐゴシック" charset="-128"/>
              </a:rPr>
              <a:t> puesto que se usa habitualmente en el </a:t>
            </a:r>
            <a:r>
              <a:rPr lang="es-ES" sz="800" kern="1200" dirty="0" err="1" smtClean="0">
                <a:solidFill>
                  <a:schemeClr val="tx1"/>
                </a:solidFill>
                <a:latin typeface="Times New Roman" pitchFamily="18" charset="0"/>
                <a:ea typeface="ＭＳ Ｐゴシック" charset="-128"/>
                <a:cs typeface="ＭＳ Ｐゴシック" charset="-128"/>
              </a:rPr>
              <a:t>trapslante</a:t>
            </a:r>
            <a:r>
              <a:rPr lang="es-ES" sz="800" kern="1200" dirty="0" smtClean="0">
                <a:solidFill>
                  <a:schemeClr val="tx1"/>
                </a:solidFill>
                <a:latin typeface="Times New Roman" pitchFamily="18" charset="0"/>
                <a:ea typeface="ＭＳ Ｐゴシック" charset="-128"/>
                <a:cs typeface="ＭＳ Ｐゴシック" charset="-128"/>
              </a:rPr>
              <a:t> para el </a:t>
            </a:r>
            <a:r>
              <a:rPr lang="es-ES" sz="800" kern="1200" dirty="0" err="1" smtClean="0">
                <a:solidFill>
                  <a:schemeClr val="tx1"/>
                </a:solidFill>
                <a:latin typeface="Times New Roman" pitchFamily="18" charset="0"/>
                <a:ea typeface="ＭＳ Ｐゴシック" charset="-128"/>
                <a:cs typeface="ＭＳ Ｐゴシック" charset="-128"/>
              </a:rPr>
              <a:t>tnratamiento</a:t>
            </a:r>
            <a:r>
              <a:rPr lang="es-ES" sz="800" kern="1200" dirty="0" smtClean="0">
                <a:solidFill>
                  <a:schemeClr val="tx1"/>
                </a:solidFill>
                <a:latin typeface="Times New Roman" pitchFamily="18" charset="0"/>
                <a:ea typeface="ＭＳ Ｐゴシック" charset="-128"/>
                <a:cs typeface="ＭＳ Ｐゴシック" charset="-128"/>
              </a:rPr>
              <a:t> del CMV??? </a:t>
            </a:r>
          </a:p>
          <a:p>
            <a:pPr marL="571500" indent="-457200" fontAlgn="auto">
              <a:spcAft>
                <a:spcPts val="0"/>
              </a:spcAft>
              <a:buFont typeface="Arial" pitchFamily="34" charset="0"/>
              <a:buNone/>
              <a:defRPr/>
            </a:pPr>
            <a:r>
              <a:rPr lang="es-ES" sz="800" kern="1200" dirty="0" smtClean="0">
                <a:solidFill>
                  <a:schemeClr val="tx1"/>
                </a:solidFill>
                <a:latin typeface="Times New Roman" pitchFamily="18" charset="0"/>
                <a:ea typeface="ＭＳ Ｐゴシック" charset="-128"/>
                <a:cs typeface="ＭＳ Ｐゴシック" charset="-128"/>
              </a:rPr>
              <a:t>Otra alternativa (61) se </a:t>
            </a:r>
            <a:r>
              <a:rPr lang="es-ES" sz="800" kern="1200" dirty="0" err="1" smtClean="0">
                <a:solidFill>
                  <a:schemeClr val="tx1"/>
                </a:solidFill>
                <a:latin typeface="Times New Roman" pitchFamily="18" charset="0"/>
                <a:ea typeface="ＭＳ Ｐゴシック" charset="-128"/>
                <a:cs typeface="ＭＳ Ｐゴシック" charset="-128"/>
              </a:rPr>
              <a:t>dearrolló</a:t>
            </a:r>
            <a:r>
              <a:rPr lang="es-ES" sz="800" kern="1200" dirty="0" smtClean="0">
                <a:solidFill>
                  <a:schemeClr val="tx1"/>
                </a:solidFill>
                <a:latin typeface="Times New Roman" pitchFamily="18" charset="0"/>
                <a:ea typeface="ＭＳ Ｐゴシック" charset="-128"/>
                <a:cs typeface="ＭＳ Ｐゴシック" charset="-128"/>
              </a:rPr>
              <a:t> utilizando linfocitos generados por ingeniería genética para expresar un </a:t>
            </a:r>
            <a:r>
              <a:rPr lang="es-ES" sz="800" kern="1200" dirty="0" err="1" smtClean="0">
                <a:solidFill>
                  <a:schemeClr val="tx1"/>
                </a:solidFill>
                <a:latin typeface="Times New Roman" pitchFamily="18" charset="0"/>
                <a:ea typeface="ＭＳ Ｐゴシック" charset="-128"/>
                <a:cs typeface="ＭＳ Ｐゴシック" charset="-128"/>
              </a:rPr>
              <a:t>trasgen</a:t>
            </a:r>
            <a:r>
              <a:rPr lang="es-ES" sz="800" kern="1200" dirty="0" smtClean="0">
                <a:solidFill>
                  <a:schemeClr val="tx1"/>
                </a:solidFill>
                <a:latin typeface="Times New Roman" pitchFamily="18" charset="0"/>
                <a:ea typeface="ＭＳ Ｐゴシック" charset="-128"/>
                <a:cs typeface="ＭＳ Ｐゴシック" charset="-128"/>
              </a:rPr>
              <a:t> inducible caspase-9 </a:t>
            </a:r>
            <a:r>
              <a:rPr lang="es-ES" sz="800" kern="1200" dirty="0" err="1" smtClean="0">
                <a:solidFill>
                  <a:schemeClr val="tx1"/>
                </a:solidFill>
                <a:latin typeface="Times New Roman" pitchFamily="18" charset="0"/>
                <a:ea typeface="ＭＳ Ｐゴシック" charset="-128"/>
                <a:cs typeface="ＭＳ Ｐゴシック" charset="-128"/>
              </a:rPr>
              <a:t>transgene</a:t>
            </a:r>
            <a:r>
              <a:rPr lang="es-ES" sz="800" kern="1200" dirty="0" smtClean="0">
                <a:solidFill>
                  <a:schemeClr val="tx1"/>
                </a:solidFill>
                <a:latin typeface="Times New Roman" pitchFamily="18" charset="0"/>
                <a:ea typeface="ＭＳ Ｐゴシック" charset="-128"/>
                <a:cs typeface="ＭＳ Ｐゴシック" charset="-128"/>
              </a:rPr>
              <a:t> (iC9), activado por una molécula </a:t>
            </a:r>
            <a:r>
              <a:rPr lang="es-ES" sz="800" kern="1200" dirty="0" err="1" smtClean="0">
                <a:solidFill>
                  <a:schemeClr val="tx1"/>
                </a:solidFill>
                <a:latin typeface="Times New Roman" pitchFamily="18" charset="0"/>
                <a:ea typeface="ＭＳ Ｐゴシック" charset="-128"/>
                <a:cs typeface="ＭＳ Ｐゴシック" charset="-128"/>
              </a:rPr>
              <a:t>bio</a:t>
            </a:r>
            <a:r>
              <a:rPr lang="es-ES" sz="800" kern="1200" dirty="0" smtClean="0">
                <a:solidFill>
                  <a:schemeClr val="tx1"/>
                </a:solidFill>
                <a:latin typeface="Times New Roman" pitchFamily="18" charset="0"/>
                <a:ea typeface="ＭＳ Ｐゴシック" charset="-128"/>
                <a:cs typeface="ＭＳ Ｐゴシック" charset="-128"/>
              </a:rPr>
              <a:t> inerte AP1903. </a:t>
            </a:r>
            <a:r>
              <a:rPr lang="es-ES" sz="800" kern="1200" dirty="0" err="1" smtClean="0">
                <a:solidFill>
                  <a:schemeClr val="tx1"/>
                </a:solidFill>
                <a:latin typeface="Times New Roman" pitchFamily="18" charset="0"/>
                <a:ea typeface="ＭＳ Ｐゴシック" charset="-128"/>
                <a:cs typeface="ＭＳ Ｐゴシック" charset="-128"/>
              </a:rPr>
              <a:t>Zhou</a:t>
            </a:r>
            <a:r>
              <a:rPr lang="es-ES" sz="800" kern="1200" dirty="0" smtClean="0">
                <a:solidFill>
                  <a:schemeClr val="tx1"/>
                </a:solidFill>
                <a:latin typeface="Times New Roman" pitchFamily="18" charset="0"/>
                <a:ea typeface="ＭＳ Ｐゴシック" charset="-128"/>
                <a:cs typeface="ＭＳ Ｐゴシック" charset="-128"/>
              </a:rPr>
              <a:t> et al trataron a 10 pacientes utilizando T </a:t>
            </a:r>
            <a:r>
              <a:rPr lang="es-ES" sz="800" kern="1200" dirty="0" err="1" smtClean="0">
                <a:solidFill>
                  <a:schemeClr val="tx1"/>
                </a:solidFill>
                <a:latin typeface="Times New Roman" pitchFamily="18" charset="0"/>
                <a:ea typeface="ＭＳ Ｐゴシック" charset="-128"/>
                <a:cs typeface="ＭＳ Ｐゴシック" charset="-128"/>
              </a:rPr>
              <a:t>cell</a:t>
            </a:r>
            <a:r>
              <a:rPr lang="es-ES" sz="800" kern="1200" dirty="0" smtClean="0">
                <a:solidFill>
                  <a:schemeClr val="tx1"/>
                </a:solidFill>
                <a:latin typeface="Times New Roman" pitchFamily="18" charset="0"/>
                <a:ea typeface="ＭＳ Ｐゴシック" charset="-128"/>
                <a:cs typeface="ＭＳ Ｐゴシック" charset="-128"/>
              </a:rPr>
              <a:t> </a:t>
            </a:r>
            <a:r>
              <a:rPr lang="es-ES" sz="800" kern="1200" dirty="0" err="1" smtClean="0">
                <a:solidFill>
                  <a:schemeClr val="tx1"/>
                </a:solidFill>
                <a:latin typeface="Times New Roman" pitchFamily="18" charset="0"/>
                <a:ea typeface="ＭＳ Ｐゴシック" charset="-128"/>
                <a:cs typeface="ＭＳ Ｐゴシック" charset="-128"/>
              </a:rPr>
              <a:t>depleted</a:t>
            </a:r>
            <a:r>
              <a:rPr lang="es-ES" sz="800" kern="1200" dirty="0" smtClean="0">
                <a:solidFill>
                  <a:schemeClr val="tx1"/>
                </a:solidFill>
                <a:latin typeface="Times New Roman" pitchFamily="18" charset="0"/>
                <a:ea typeface="ＭＳ Ｐゴシック" charset="-128"/>
                <a:cs typeface="ＭＳ Ｐゴシック" charset="-128"/>
              </a:rPr>
              <a:t> con iC9-T </a:t>
            </a:r>
            <a:r>
              <a:rPr lang="es-ES" sz="800" kern="1200" dirty="0" err="1" smtClean="0">
                <a:solidFill>
                  <a:schemeClr val="tx1"/>
                </a:solidFill>
                <a:latin typeface="Times New Roman" pitchFamily="18" charset="0"/>
                <a:ea typeface="ＭＳ Ｐゴシック" charset="-128"/>
                <a:cs typeface="ＭＳ Ｐゴシック" charset="-128"/>
              </a:rPr>
              <a:t>cells</a:t>
            </a:r>
            <a:r>
              <a:rPr lang="es-ES" sz="800" kern="1200" dirty="0" smtClean="0">
                <a:solidFill>
                  <a:schemeClr val="tx1"/>
                </a:solidFill>
                <a:latin typeface="Times New Roman" pitchFamily="18" charset="0"/>
                <a:ea typeface="ＭＳ Ｐゴシック" charset="-128"/>
                <a:cs typeface="ＭＳ Ｐゴシック" charset="-128"/>
              </a:rPr>
              <a:t> en los tres meses tras </a:t>
            </a:r>
            <a:r>
              <a:rPr lang="es-ES" sz="800" kern="1200" dirty="0" err="1" smtClean="0">
                <a:solidFill>
                  <a:schemeClr val="tx1"/>
                </a:solidFill>
                <a:latin typeface="Times New Roman" pitchFamily="18" charset="0"/>
                <a:ea typeface="ＭＳ Ｐゴシック" charset="-128"/>
                <a:cs typeface="ＭＳ Ｐゴシック" charset="-128"/>
              </a:rPr>
              <a:t>haplo</a:t>
            </a:r>
            <a:r>
              <a:rPr lang="es-ES" sz="800" kern="1200" dirty="0" smtClean="0">
                <a:solidFill>
                  <a:schemeClr val="tx1"/>
                </a:solidFill>
                <a:latin typeface="Times New Roman" pitchFamily="18" charset="0"/>
                <a:ea typeface="ＭＳ Ｐゴシック" charset="-128"/>
                <a:cs typeface="ＭＳ Ｐゴシック" charset="-128"/>
              </a:rPr>
              <a:t>. Todos injertaron de estas células. En los 5 pacientes que desarrollaron EICH, el 90% de las células se eliminaron a las 2 horas después de la </a:t>
            </a:r>
            <a:r>
              <a:rPr lang="es-ES" sz="800" kern="1200" dirty="0" err="1" smtClean="0">
                <a:solidFill>
                  <a:schemeClr val="tx1"/>
                </a:solidFill>
                <a:latin typeface="Times New Roman" pitchFamily="18" charset="0"/>
                <a:ea typeface="ＭＳ Ｐゴシック" charset="-128"/>
                <a:cs typeface="ＭＳ Ｐゴシック" charset="-128"/>
              </a:rPr>
              <a:t>adminitración</a:t>
            </a:r>
            <a:r>
              <a:rPr lang="es-ES" sz="800" kern="1200" dirty="0" smtClean="0">
                <a:solidFill>
                  <a:schemeClr val="tx1"/>
                </a:solidFill>
                <a:latin typeface="Times New Roman" pitchFamily="18" charset="0"/>
                <a:ea typeface="ＭＳ Ｐゴシック" charset="-128"/>
                <a:cs typeface="ＭＳ Ｐゴシック" charset="-128"/>
              </a:rPr>
              <a:t> de AP1903 y el EICH fue rápidamente reversible. AP1903 no afectó la reconstitución inmune de estos pacientes (62).</a:t>
            </a:r>
          </a:p>
          <a:p>
            <a:pPr fontAlgn="auto">
              <a:spcAft>
                <a:spcPts val="0"/>
              </a:spcAft>
              <a:buFont typeface="Arial" pitchFamily="34" charset="0"/>
              <a:buNone/>
              <a:defRPr/>
            </a:pPr>
            <a:endParaRPr lang="es-ES" dirty="0" smtClean="0">
              <a:solidFill>
                <a:srgbClr val="000000"/>
              </a:solidFill>
            </a:endParaRPr>
          </a:p>
        </p:txBody>
      </p:sp>
      <p:sp>
        <p:nvSpPr>
          <p:cNvPr id="279555"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D0435E70-05BF-0B43-A9A9-93BE45BD74E7}" type="slidenum">
              <a:rPr lang="es-ES" sz="1200" b="0">
                <a:solidFill>
                  <a:srgbClr val="000000"/>
                </a:solidFill>
                <a:latin typeface="Times New Roman" charset="0"/>
              </a:rPr>
              <a:pPr algn="r"/>
              <a:t>80</a:t>
            </a:fld>
            <a:endParaRPr lang="es-ES" sz="1200" b="0">
              <a:solidFill>
                <a:srgbClr val="000000"/>
              </a:solidFill>
              <a:latin typeface="Times New Roman"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1 Marcador de imagen de diapositiva"/>
          <p:cNvSpPr>
            <a:spLocks noGrp="1" noRot="1" noChangeAspect="1" noTextEdit="1"/>
          </p:cNvSpPr>
          <p:nvPr>
            <p:ph type="sldImg"/>
          </p:nvPr>
        </p:nvSpPr>
        <p:spPr>
          <a:ln/>
        </p:spPr>
      </p:sp>
      <p:sp>
        <p:nvSpPr>
          <p:cNvPr id="319490" name="2 Marcador de notas"/>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43" tIns="45971" rIns="91943" bIns="45971"/>
          <a:lstStyle/>
          <a:p>
            <a:pPr marL="571500" indent="-457200" fontAlgn="auto">
              <a:spcAft>
                <a:spcPts val="0"/>
              </a:spcAft>
              <a:buFont typeface="Arial" pitchFamily="34" charset="0"/>
              <a:buNone/>
              <a:defRPr/>
            </a:pPr>
            <a:r>
              <a:rPr lang="es-ES" sz="800" kern="1200" dirty="0" smtClean="0">
                <a:solidFill>
                  <a:schemeClr val="tx1"/>
                </a:solidFill>
                <a:latin typeface="Times New Roman" pitchFamily="18" charset="0"/>
                <a:ea typeface="ＭＳ Ｐゴシック" charset="-128"/>
                <a:cs typeface="ＭＳ Ｐゴシック" charset="-128"/>
              </a:rPr>
              <a:t>Estudios in vitro, in vivo preclínicos, y estudios clínicos fase I y II han demostrado que la trasferencia mediante </a:t>
            </a:r>
            <a:r>
              <a:rPr lang="es-ES" sz="800" kern="1200" dirty="0" err="1" smtClean="0">
                <a:solidFill>
                  <a:schemeClr val="tx1"/>
                </a:solidFill>
                <a:latin typeface="Times New Roman" pitchFamily="18" charset="0"/>
                <a:ea typeface="ＭＳ Ｐゴシック" charset="-128"/>
                <a:cs typeface="ＭＳ Ｐゴシック" charset="-128"/>
              </a:rPr>
              <a:t>retrovitus</a:t>
            </a:r>
            <a:r>
              <a:rPr lang="es-ES" sz="800" kern="1200" dirty="0" smtClean="0">
                <a:solidFill>
                  <a:schemeClr val="tx1"/>
                </a:solidFill>
                <a:latin typeface="Times New Roman" pitchFamily="18" charset="0"/>
                <a:ea typeface="ＭＳ Ｐゴシック" charset="-128"/>
                <a:cs typeface="ＭＳ Ｐゴシック" charset="-128"/>
              </a:rPr>
              <a:t> de genes suicidas HSV-</a:t>
            </a:r>
            <a:r>
              <a:rPr lang="es-ES" sz="800" kern="1200" dirty="0" err="1" smtClean="0">
                <a:solidFill>
                  <a:schemeClr val="tx1"/>
                </a:solidFill>
                <a:latin typeface="Times New Roman" pitchFamily="18" charset="0"/>
                <a:ea typeface="ＭＳ Ｐゴシック" charset="-128"/>
                <a:cs typeface="ＭＳ Ｐゴシック" charset="-128"/>
              </a:rPr>
              <a:t>thymidine</a:t>
            </a:r>
            <a:r>
              <a:rPr lang="es-ES" sz="800" kern="1200" dirty="0" smtClean="0">
                <a:solidFill>
                  <a:schemeClr val="tx1"/>
                </a:solidFill>
                <a:latin typeface="Times New Roman" pitchFamily="18" charset="0"/>
                <a:ea typeface="ＭＳ Ｐゴシック" charset="-128"/>
                <a:cs typeface="ＭＳ Ｐゴシック" charset="-128"/>
              </a:rPr>
              <a:t> </a:t>
            </a:r>
            <a:r>
              <a:rPr lang="es-ES" sz="800" kern="1200" dirty="0" err="1" smtClean="0">
                <a:solidFill>
                  <a:schemeClr val="tx1"/>
                </a:solidFill>
                <a:latin typeface="Times New Roman" pitchFamily="18" charset="0"/>
                <a:ea typeface="ＭＳ Ｐゴシック" charset="-128"/>
                <a:cs typeface="ＭＳ Ｐゴシック" charset="-128"/>
              </a:rPr>
              <a:t>kinase</a:t>
            </a:r>
            <a:r>
              <a:rPr lang="es-ES" sz="800" kern="1200" dirty="0" smtClean="0">
                <a:solidFill>
                  <a:schemeClr val="tx1"/>
                </a:solidFill>
                <a:latin typeface="Times New Roman" pitchFamily="18" charset="0"/>
                <a:ea typeface="ＭＳ Ｐゴシック" charset="-128"/>
                <a:cs typeface="ＭＳ Ｐゴシック" charset="-128"/>
              </a:rPr>
              <a:t> dentro de las células T del donante antes de la infusión en el contexto del </a:t>
            </a:r>
            <a:r>
              <a:rPr lang="es-ES" sz="800" kern="1200" dirty="0" err="1" smtClean="0">
                <a:solidFill>
                  <a:schemeClr val="tx1"/>
                </a:solidFill>
                <a:latin typeface="Times New Roman" pitchFamily="18" charset="0"/>
                <a:ea typeface="ＭＳ Ｐゴシック" charset="-128"/>
                <a:cs typeface="ＭＳ Ｐゴシック" charset="-128"/>
              </a:rPr>
              <a:t>alodepleted</a:t>
            </a:r>
            <a:r>
              <a:rPr lang="es-ES" sz="800" kern="1200" dirty="0" smtClean="0">
                <a:solidFill>
                  <a:schemeClr val="tx1"/>
                </a:solidFill>
                <a:latin typeface="Times New Roman" pitchFamily="18" charset="0"/>
                <a:ea typeface="ＭＳ Ｐゴシック" charset="-128"/>
                <a:cs typeface="ＭＳ Ｐゴシック" charset="-128"/>
              </a:rPr>
              <a:t> o en el momento de las </a:t>
            </a:r>
            <a:r>
              <a:rPr lang="es-ES" sz="800" kern="1200" dirty="0" err="1" smtClean="0">
                <a:solidFill>
                  <a:schemeClr val="tx1"/>
                </a:solidFill>
                <a:latin typeface="Times New Roman" pitchFamily="18" charset="0"/>
                <a:ea typeface="ＭＳ Ｐゴシック" charset="-128"/>
                <a:cs typeface="ＭＳ Ｐゴシック" charset="-128"/>
              </a:rPr>
              <a:t>ILDtras</a:t>
            </a:r>
            <a:r>
              <a:rPr lang="es-ES" sz="800" kern="1200" dirty="0" smtClean="0">
                <a:solidFill>
                  <a:schemeClr val="tx1"/>
                </a:solidFill>
                <a:latin typeface="Times New Roman" pitchFamily="18" charset="0"/>
                <a:ea typeface="ＭＳ Ｐゴシック" charset="-128"/>
                <a:cs typeface="ＭＳ Ｐゴシック" charset="-128"/>
              </a:rPr>
              <a:t> la </a:t>
            </a:r>
            <a:r>
              <a:rPr lang="es-ES" sz="800" kern="1200" dirty="0" err="1" smtClean="0">
                <a:solidFill>
                  <a:schemeClr val="tx1"/>
                </a:solidFill>
                <a:latin typeface="Times New Roman" pitchFamily="18" charset="0"/>
                <a:ea typeface="ＭＳ Ｐゴシック" charset="-128"/>
                <a:cs typeface="ＭＳ Ｐゴシック" charset="-128"/>
              </a:rPr>
              <a:t>recaida</a:t>
            </a:r>
            <a:r>
              <a:rPr lang="es-ES" sz="800" kern="1200" dirty="0" smtClean="0">
                <a:solidFill>
                  <a:schemeClr val="tx1"/>
                </a:solidFill>
                <a:latin typeface="Times New Roman" pitchFamily="18" charset="0"/>
                <a:ea typeface="ＭＳ Ｐゴシック" charset="-128"/>
                <a:cs typeface="ＭＳ Ｐゴシック" charset="-128"/>
              </a:rPr>
              <a:t>, permite controlar la </a:t>
            </a:r>
            <a:r>
              <a:rPr lang="es-ES" sz="800" kern="1200" dirty="0" err="1" smtClean="0">
                <a:solidFill>
                  <a:schemeClr val="tx1"/>
                </a:solidFill>
                <a:latin typeface="Times New Roman" pitchFamily="18" charset="0"/>
                <a:ea typeface="ＭＳ Ｐゴシック" charset="-128"/>
                <a:cs typeface="ＭＳ Ｐゴシック" charset="-128"/>
              </a:rPr>
              <a:t>aloreactividad</a:t>
            </a:r>
            <a:r>
              <a:rPr lang="es-ES" sz="800" kern="1200" dirty="0" smtClean="0">
                <a:solidFill>
                  <a:schemeClr val="tx1"/>
                </a:solidFill>
                <a:latin typeface="Times New Roman" pitchFamily="18" charset="0"/>
                <a:ea typeface="ＭＳ Ｐゴシック" charset="-128"/>
                <a:cs typeface="ＭＳ Ｐゴシック" charset="-128"/>
              </a:rPr>
              <a:t> de las células T del donante. Estas células T del donante modificadas con genes suicidas (TK </a:t>
            </a:r>
            <a:r>
              <a:rPr lang="es-ES" sz="800" kern="1200" dirty="0" err="1" smtClean="0">
                <a:solidFill>
                  <a:schemeClr val="tx1"/>
                </a:solidFill>
                <a:latin typeface="Times New Roman" pitchFamily="18" charset="0"/>
                <a:ea typeface="ＭＳ Ｐゴシック" charset="-128"/>
                <a:cs typeface="ＭＳ Ｐゴシック" charset="-128"/>
              </a:rPr>
              <a:t>cells</a:t>
            </a:r>
            <a:r>
              <a:rPr lang="es-ES" sz="800" kern="1200" dirty="0" smtClean="0">
                <a:solidFill>
                  <a:schemeClr val="tx1"/>
                </a:solidFill>
                <a:latin typeface="Times New Roman" pitchFamily="18" charset="0"/>
                <a:ea typeface="ＭＳ Ｐゴシック" charset="-128"/>
                <a:cs typeface="ＭＳ Ｐゴシック" charset="-128"/>
              </a:rPr>
              <a:t>) pueden proveer efectos beneficiosos </a:t>
            </a:r>
            <a:r>
              <a:rPr lang="es-ES" sz="800" kern="1200" dirty="0" err="1" smtClean="0">
                <a:solidFill>
                  <a:schemeClr val="tx1"/>
                </a:solidFill>
                <a:latin typeface="Times New Roman" pitchFamily="18" charset="0"/>
                <a:ea typeface="ＭＳ Ｐゴシック" charset="-128"/>
                <a:cs typeface="ＭＳ Ｐゴシック" charset="-128"/>
              </a:rPr>
              <a:t>antileumeia</a:t>
            </a:r>
            <a:r>
              <a:rPr lang="es-ES" sz="800" kern="1200" dirty="0" smtClean="0">
                <a:solidFill>
                  <a:schemeClr val="tx1"/>
                </a:solidFill>
                <a:latin typeface="Times New Roman" pitchFamily="18" charset="0"/>
                <a:ea typeface="ＭＳ Ｐゴシック" charset="-128"/>
                <a:cs typeface="ＭＳ Ｐゴシック" charset="-128"/>
              </a:rPr>
              <a:t>, </a:t>
            </a:r>
            <a:r>
              <a:rPr lang="es-ES" sz="800" kern="1200" dirty="0" err="1" smtClean="0">
                <a:solidFill>
                  <a:schemeClr val="tx1"/>
                </a:solidFill>
                <a:latin typeface="Times New Roman" pitchFamily="18" charset="0"/>
                <a:ea typeface="ＭＳ Ｐゴシック" charset="-128"/>
                <a:cs typeface="ＭＳ Ｐゴシック" charset="-128"/>
              </a:rPr>
              <a:t>antiirales</a:t>
            </a:r>
            <a:r>
              <a:rPr lang="es-ES" sz="800" kern="1200" dirty="0" smtClean="0">
                <a:solidFill>
                  <a:schemeClr val="tx1"/>
                </a:solidFill>
                <a:latin typeface="Times New Roman" pitchFamily="18" charset="0"/>
                <a:ea typeface="ＭＳ Ｐゴシック" charset="-128"/>
                <a:cs typeface="ＭＳ Ｐゴシック" charset="-128"/>
              </a:rPr>
              <a:t> y favorecer la reconstitución inmune. Sin embargo, si la infusión de células TK puede dar lugar al EICH, estas células pueden ser </a:t>
            </a:r>
            <a:r>
              <a:rPr lang="es-ES" sz="800" kern="1200" dirty="0" err="1" smtClean="0">
                <a:solidFill>
                  <a:schemeClr val="tx1"/>
                </a:solidFill>
                <a:latin typeface="Times New Roman" pitchFamily="18" charset="0"/>
                <a:ea typeface="ＭＳ Ｐゴシック" charset="-128"/>
                <a:cs typeface="ＭＳ Ｐゴシック" charset="-128"/>
              </a:rPr>
              <a:t>especificamente</a:t>
            </a:r>
            <a:r>
              <a:rPr lang="es-ES" sz="800" kern="1200" dirty="0" smtClean="0">
                <a:solidFill>
                  <a:schemeClr val="tx1"/>
                </a:solidFill>
                <a:latin typeface="Times New Roman" pitchFamily="18" charset="0"/>
                <a:ea typeface="ＭＳ Ｐゴシック" charset="-128"/>
                <a:cs typeface="ＭＳ Ｐゴシック" charset="-128"/>
              </a:rPr>
              <a:t> </a:t>
            </a:r>
            <a:r>
              <a:rPr lang="es-ES" sz="800" kern="1200" dirty="0" err="1" smtClean="0">
                <a:solidFill>
                  <a:schemeClr val="tx1"/>
                </a:solidFill>
                <a:latin typeface="Times New Roman" pitchFamily="18" charset="0"/>
                <a:ea typeface="ＭＳ Ｐゴシック" charset="-128"/>
                <a:cs typeface="ＭＳ Ｐゴシック" charset="-128"/>
              </a:rPr>
              <a:t>deplecionadas</a:t>
            </a:r>
            <a:r>
              <a:rPr lang="es-ES" sz="800" kern="1200" dirty="0" smtClean="0">
                <a:solidFill>
                  <a:schemeClr val="tx1"/>
                </a:solidFill>
                <a:latin typeface="Times New Roman" pitchFamily="18" charset="0"/>
                <a:ea typeface="ＭＳ Ｐゴシック" charset="-128"/>
                <a:cs typeface="ＭＳ Ｐゴシック" charset="-128"/>
              </a:rPr>
              <a:t> in vivo mediante la administración del </a:t>
            </a:r>
            <a:r>
              <a:rPr lang="es-ES" sz="800" kern="1200" dirty="0" err="1" smtClean="0">
                <a:solidFill>
                  <a:schemeClr val="tx1"/>
                </a:solidFill>
                <a:latin typeface="Times New Roman" pitchFamily="18" charset="0"/>
                <a:ea typeface="ＭＳ Ｐゴシック" charset="-128"/>
                <a:cs typeface="ＭＳ Ｐゴシック" charset="-128"/>
              </a:rPr>
              <a:t>ganciclovir</a:t>
            </a:r>
            <a:r>
              <a:rPr lang="es-ES" sz="800" kern="1200" dirty="0" smtClean="0">
                <a:solidFill>
                  <a:schemeClr val="tx1"/>
                </a:solidFill>
                <a:latin typeface="Times New Roman" pitchFamily="18" charset="0"/>
                <a:ea typeface="ＭＳ Ｐゴシック" charset="-128"/>
                <a:cs typeface="ＭＳ Ｐゴシック" charset="-128"/>
              </a:rPr>
              <a:t> sin necesitar asociarse ninguna inmunosupresión. Las limitaciones a esta estrategia incluyen: un descenso en la </a:t>
            </a:r>
            <a:r>
              <a:rPr lang="es-ES" sz="800" kern="1200" dirty="0" err="1" smtClean="0">
                <a:solidFill>
                  <a:schemeClr val="tx1"/>
                </a:solidFill>
                <a:latin typeface="Times New Roman" pitchFamily="18" charset="0"/>
                <a:ea typeface="ＭＳ Ｐゴシック" charset="-128"/>
                <a:cs typeface="ＭＳ Ｐゴシック" charset="-128"/>
              </a:rPr>
              <a:t>aloreactividad</a:t>
            </a:r>
            <a:r>
              <a:rPr lang="es-ES" sz="800" kern="1200" dirty="0" smtClean="0">
                <a:solidFill>
                  <a:schemeClr val="tx1"/>
                </a:solidFill>
                <a:latin typeface="Times New Roman" pitchFamily="18" charset="0"/>
                <a:ea typeface="ＭＳ Ｐゴシック" charset="-128"/>
                <a:cs typeface="ＭＳ Ｐゴシック" charset="-128"/>
              </a:rPr>
              <a:t> y en la reactividad </a:t>
            </a:r>
            <a:r>
              <a:rPr lang="es-ES" sz="800" kern="1200" dirty="0" err="1" smtClean="0">
                <a:solidFill>
                  <a:schemeClr val="tx1"/>
                </a:solidFill>
                <a:latin typeface="Times New Roman" pitchFamily="18" charset="0"/>
                <a:ea typeface="ＭＳ Ｐゴシック" charset="-128"/>
                <a:cs typeface="ＭＳ Ｐゴシック" charset="-128"/>
              </a:rPr>
              <a:t>antivira</a:t>
            </a:r>
            <a:r>
              <a:rPr lang="es-ES" sz="800" kern="1200" dirty="0" smtClean="0">
                <a:solidFill>
                  <a:schemeClr val="tx1"/>
                </a:solidFill>
                <a:latin typeface="Times New Roman" pitchFamily="18" charset="0"/>
                <a:ea typeface="ＭＳ Ｐゴシック" charset="-128"/>
                <a:cs typeface="ＭＳ Ｐゴシック" charset="-128"/>
              </a:rPr>
              <a:t> y de la </a:t>
            </a:r>
            <a:r>
              <a:rPr lang="es-ES" sz="800" kern="1200" dirty="0" err="1" smtClean="0">
                <a:solidFill>
                  <a:schemeClr val="tx1"/>
                </a:solidFill>
                <a:latin typeface="Times New Roman" pitchFamily="18" charset="0"/>
                <a:ea typeface="ＭＳ Ｐゴシック" charset="-128"/>
                <a:cs typeface="ＭＳ Ｐゴシック" charset="-128"/>
              </a:rPr>
              <a:t>inmunogenicidad</a:t>
            </a:r>
            <a:r>
              <a:rPr lang="es-ES" sz="800" kern="1200" dirty="0" smtClean="0">
                <a:solidFill>
                  <a:schemeClr val="tx1"/>
                </a:solidFill>
                <a:latin typeface="Times New Roman" pitchFamily="18" charset="0"/>
                <a:ea typeface="ＭＳ Ｐゴシック" charset="-128"/>
                <a:cs typeface="ＭＳ Ｐゴシック" charset="-128"/>
              </a:rPr>
              <a:t> de las TK cellas, y el desarrollo de células resistentes a </a:t>
            </a:r>
            <a:r>
              <a:rPr lang="es-ES" sz="800" kern="1200" dirty="0" err="1" smtClean="0">
                <a:solidFill>
                  <a:schemeClr val="tx1"/>
                </a:solidFill>
                <a:latin typeface="Times New Roman" pitchFamily="18" charset="0"/>
                <a:ea typeface="ＭＳ Ｐゴシック" charset="-128"/>
                <a:cs typeface="ＭＳ Ｐゴシック" charset="-128"/>
              </a:rPr>
              <a:t>ganciclovir</a:t>
            </a:r>
            <a:r>
              <a:rPr lang="es-ES" sz="800" kern="1200" dirty="0" smtClean="0">
                <a:solidFill>
                  <a:schemeClr val="tx1"/>
                </a:solidFill>
                <a:latin typeface="Times New Roman" pitchFamily="18" charset="0"/>
                <a:ea typeface="ＭＳ Ｐゴシック" charset="-128"/>
                <a:cs typeface="ＭＳ Ｐゴシック" charset="-128"/>
              </a:rPr>
              <a:t>. Sin embargo, se </a:t>
            </a:r>
            <a:r>
              <a:rPr lang="es-ES" sz="800" kern="1200" dirty="0" err="1" smtClean="0">
                <a:solidFill>
                  <a:schemeClr val="tx1"/>
                </a:solidFill>
                <a:latin typeface="Times New Roman" pitchFamily="18" charset="0"/>
                <a:ea typeface="ＭＳ Ｐゴシック" charset="-128"/>
                <a:cs typeface="ＭＳ Ｐゴシック" charset="-128"/>
              </a:rPr>
              <a:t>estan</a:t>
            </a:r>
            <a:r>
              <a:rPr lang="es-ES" sz="800" kern="1200" dirty="0" smtClean="0">
                <a:solidFill>
                  <a:schemeClr val="tx1"/>
                </a:solidFill>
                <a:latin typeface="Times New Roman" pitchFamily="18" charset="0"/>
                <a:ea typeface="ＭＳ Ｐゴシック" charset="-128"/>
                <a:cs typeface="ＭＳ Ｐゴシック" charset="-128"/>
              </a:rPr>
              <a:t> realizando mejoras de esta estrategia que tratan de eliminar estas limitaciones, </a:t>
            </a:r>
            <a:r>
              <a:rPr lang="es-ES" sz="800" kern="1200" dirty="0" err="1" smtClean="0">
                <a:solidFill>
                  <a:schemeClr val="tx1"/>
                </a:solidFill>
                <a:latin typeface="Times New Roman" pitchFamily="18" charset="0"/>
                <a:ea typeface="ＭＳ Ｐゴシック" charset="-128"/>
                <a:cs typeface="ＭＳ Ｐゴシック" charset="-128"/>
              </a:rPr>
              <a:t>intrudiendo</a:t>
            </a:r>
            <a:r>
              <a:rPr lang="es-ES" sz="800" kern="1200" dirty="0" smtClean="0">
                <a:solidFill>
                  <a:schemeClr val="tx1"/>
                </a:solidFill>
                <a:latin typeface="Times New Roman" pitchFamily="18" charset="0"/>
                <a:ea typeface="ＭＳ Ｐゴシック" charset="-128"/>
                <a:cs typeface="ＭＳ Ｐゴシック" charset="-128"/>
              </a:rPr>
              <a:t> CD3/CD28 </a:t>
            </a:r>
            <a:r>
              <a:rPr lang="es-ES" sz="800" kern="1200" dirty="0" err="1" smtClean="0">
                <a:solidFill>
                  <a:schemeClr val="tx1"/>
                </a:solidFill>
                <a:latin typeface="Times New Roman" pitchFamily="18" charset="0"/>
                <a:ea typeface="ＭＳ Ｐゴシック" charset="-128"/>
                <a:cs typeface="ＭＳ Ｐゴシック" charset="-128"/>
              </a:rPr>
              <a:t>co</a:t>
            </a:r>
            <a:r>
              <a:rPr lang="es-ES" sz="800" kern="1200" dirty="0" smtClean="0">
                <a:solidFill>
                  <a:schemeClr val="tx1"/>
                </a:solidFill>
                <a:latin typeface="Times New Roman" pitchFamily="18" charset="0"/>
                <a:ea typeface="ＭＳ Ｐゴシック" charset="-128"/>
                <a:cs typeface="ＭＳ Ｐゴシック" charset="-128"/>
              </a:rPr>
              <a:t> estimulación y </a:t>
            </a:r>
            <a:r>
              <a:rPr lang="es-ES" sz="800" kern="1200" dirty="0" err="1" smtClean="0">
                <a:solidFill>
                  <a:schemeClr val="tx1"/>
                </a:solidFill>
                <a:latin typeface="Times New Roman" pitchFamily="18" charset="0"/>
                <a:ea typeface="ＭＳ Ｐゴシック" charset="-128"/>
                <a:cs typeface="ＭＳ Ｐゴシック" charset="-128"/>
              </a:rPr>
              <a:t>inmunomagnetic</a:t>
            </a:r>
            <a:r>
              <a:rPr lang="es-ES" sz="800" kern="1200" dirty="0" smtClean="0">
                <a:solidFill>
                  <a:schemeClr val="tx1"/>
                </a:solidFill>
                <a:latin typeface="Times New Roman" pitchFamily="18" charset="0"/>
                <a:ea typeface="ＭＳ Ｐゴシック" charset="-128"/>
                <a:cs typeface="ＭＳ Ｐゴシック" charset="-128"/>
              </a:rPr>
              <a:t> </a:t>
            </a:r>
            <a:r>
              <a:rPr lang="es-ES" sz="800" kern="1200" dirty="0" err="1" smtClean="0">
                <a:solidFill>
                  <a:schemeClr val="tx1"/>
                </a:solidFill>
                <a:latin typeface="Times New Roman" pitchFamily="18" charset="0"/>
                <a:ea typeface="ＭＳ Ｐゴシック" charset="-128"/>
                <a:cs typeface="ＭＳ Ｐゴシック" charset="-128"/>
              </a:rPr>
              <a:t>selection</a:t>
            </a:r>
            <a:r>
              <a:rPr lang="es-ES" sz="800" kern="1200" dirty="0" smtClean="0">
                <a:solidFill>
                  <a:schemeClr val="tx1"/>
                </a:solidFill>
                <a:latin typeface="Times New Roman" pitchFamily="18" charset="0"/>
                <a:ea typeface="ＭＳ Ｐゴシック" charset="-128"/>
                <a:cs typeface="ＭＳ Ｐゴシック" charset="-128"/>
              </a:rPr>
              <a:t>. Sin embargo, aun se necesitan mejoras (59). </a:t>
            </a:r>
          </a:p>
          <a:p>
            <a:pPr marL="571500" indent="-457200" fontAlgn="auto">
              <a:spcAft>
                <a:spcPts val="0"/>
              </a:spcAft>
              <a:buFont typeface="Arial" pitchFamily="34" charset="0"/>
              <a:buNone/>
              <a:defRPr/>
            </a:pPr>
            <a:r>
              <a:rPr lang="es-ES" sz="800" kern="1200" dirty="0" smtClean="0">
                <a:solidFill>
                  <a:schemeClr val="tx1"/>
                </a:solidFill>
                <a:latin typeface="Times New Roman" pitchFamily="18" charset="0"/>
                <a:ea typeface="ＭＳ Ｐゴシック" charset="-128"/>
                <a:cs typeface="ＭＳ Ｐゴシック" charset="-128"/>
              </a:rPr>
              <a:t>Utilizando esta tecnología, </a:t>
            </a:r>
            <a:r>
              <a:rPr lang="es-ES" sz="800" kern="1200" dirty="0" err="1" smtClean="0">
                <a:solidFill>
                  <a:schemeClr val="tx1"/>
                </a:solidFill>
                <a:latin typeface="Times New Roman" pitchFamily="18" charset="0"/>
                <a:ea typeface="ＭＳ Ｐゴシック" charset="-128"/>
                <a:cs typeface="ＭＳ Ｐゴシック" charset="-128"/>
              </a:rPr>
              <a:t>Ciceri</a:t>
            </a:r>
            <a:r>
              <a:rPr lang="es-ES" sz="800" kern="1200" dirty="0" smtClean="0">
                <a:solidFill>
                  <a:schemeClr val="tx1"/>
                </a:solidFill>
                <a:latin typeface="Times New Roman" pitchFamily="18" charset="0"/>
                <a:ea typeface="ＭＳ Ｐゴシック" charset="-128"/>
                <a:cs typeface="ＭＳ Ｐゴシック" charset="-128"/>
              </a:rPr>
              <a:t> et al infundieron TK mensual por cuatro meses tras TPH (60). De 28 pacientes que eran </a:t>
            </a:r>
            <a:r>
              <a:rPr lang="es-ES" sz="800" kern="1200" dirty="0" err="1" smtClean="0">
                <a:solidFill>
                  <a:schemeClr val="tx1"/>
                </a:solidFill>
                <a:latin typeface="Times New Roman" pitchFamily="18" charset="0"/>
                <a:ea typeface="ＭＳ Ｐゴシック" charset="-128"/>
                <a:cs typeface="ＭＳ Ｐゴシック" charset="-128"/>
              </a:rPr>
              <a:t>haplos</a:t>
            </a:r>
            <a:r>
              <a:rPr lang="es-ES" sz="800" kern="1200" dirty="0" smtClean="0">
                <a:solidFill>
                  <a:schemeClr val="tx1"/>
                </a:solidFill>
                <a:latin typeface="Times New Roman" pitchFamily="18" charset="0"/>
                <a:ea typeface="ＭＳ Ｐゴシック" charset="-128"/>
                <a:cs typeface="ＭＳ Ｐゴシック" charset="-128"/>
              </a:rPr>
              <a:t> </a:t>
            </a:r>
            <a:r>
              <a:rPr lang="es-ES" sz="800" kern="1200" dirty="0" err="1" smtClean="0">
                <a:solidFill>
                  <a:schemeClr val="tx1"/>
                </a:solidFill>
                <a:latin typeface="Times New Roman" pitchFamily="18" charset="0"/>
                <a:ea typeface="ＭＳ Ｐゴシック" charset="-128"/>
                <a:cs typeface="ＭＳ Ｐゴシック" charset="-128"/>
              </a:rPr>
              <a:t>depleted</a:t>
            </a:r>
            <a:r>
              <a:rPr lang="es-ES" sz="800" kern="1200" dirty="0" smtClean="0">
                <a:solidFill>
                  <a:schemeClr val="tx1"/>
                </a:solidFill>
                <a:latin typeface="Times New Roman" pitchFamily="18" charset="0"/>
                <a:ea typeface="ＭＳ Ｐゴシック" charset="-128"/>
                <a:cs typeface="ＭＳ Ｐゴシック" charset="-128"/>
              </a:rPr>
              <a:t> de </a:t>
            </a:r>
            <a:r>
              <a:rPr lang="es-ES" sz="800" kern="1200" dirty="0" err="1" smtClean="0">
                <a:solidFill>
                  <a:schemeClr val="tx1"/>
                </a:solidFill>
                <a:latin typeface="Times New Roman" pitchFamily="18" charset="0"/>
                <a:ea typeface="ＭＳ Ｐゴシック" charset="-128"/>
                <a:cs typeface="ＭＳ Ｐゴシック" charset="-128"/>
              </a:rPr>
              <a:t>sp</a:t>
            </a:r>
            <a:r>
              <a:rPr lang="es-ES" sz="800" kern="1200" dirty="0" smtClean="0">
                <a:solidFill>
                  <a:schemeClr val="tx1"/>
                </a:solidFill>
                <a:latin typeface="Times New Roman" pitchFamily="18" charset="0"/>
                <a:ea typeface="ＭＳ Ｐゴシック" charset="-128"/>
                <a:cs typeface="ＭＳ Ｐゴシック" charset="-128"/>
              </a:rPr>
              <a:t>, en 22 injertaron esas células. </a:t>
            </a:r>
            <a:r>
              <a:rPr lang="es-ES" sz="800" kern="1200" dirty="0" err="1" smtClean="0">
                <a:solidFill>
                  <a:schemeClr val="tx1"/>
                </a:solidFill>
                <a:latin typeface="Times New Roman" pitchFamily="18" charset="0"/>
                <a:ea typeface="ＭＳ Ｐゴシック" charset="-128"/>
                <a:cs typeface="ＭＳ Ｐゴシック" charset="-128"/>
              </a:rPr>
              <a:t>nSe</a:t>
            </a:r>
            <a:r>
              <a:rPr lang="es-ES" sz="800" kern="1200" dirty="0" smtClean="0">
                <a:solidFill>
                  <a:schemeClr val="tx1"/>
                </a:solidFill>
                <a:latin typeface="Times New Roman" pitchFamily="18" charset="0"/>
                <a:ea typeface="ＭＳ Ｐゴシック" charset="-128"/>
                <a:cs typeface="ＭＳ Ｐゴシック" charset="-128"/>
              </a:rPr>
              <a:t> confirmó que mejoraron las respuestas contra CMV y EVB. No se puso </a:t>
            </a:r>
            <a:r>
              <a:rPr lang="es-ES" sz="800" kern="1200" dirty="0" err="1" smtClean="0">
                <a:solidFill>
                  <a:schemeClr val="tx1"/>
                </a:solidFill>
                <a:latin typeface="Times New Roman" pitchFamily="18" charset="0"/>
                <a:ea typeface="ＭＳ Ｐゴシック" charset="-128"/>
                <a:cs typeface="ＭＳ Ｐゴシック" charset="-128"/>
              </a:rPr>
              <a:t>px</a:t>
            </a:r>
            <a:r>
              <a:rPr lang="es-ES" sz="800" kern="1200" dirty="0" smtClean="0">
                <a:solidFill>
                  <a:schemeClr val="tx1"/>
                </a:solidFill>
                <a:latin typeface="Times New Roman" pitchFamily="18" charset="0"/>
                <a:ea typeface="ＭＳ Ｐゴシック" charset="-128"/>
                <a:cs typeface="ＭＳ Ｐゴシック" charset="-128"/>
              </a:rPr>
              <a:t> de EICH y 10 pacientes hicieron </a:t>
            </a:r>
            <a:r>
              <a:rPr lang="es-ES" sz="800" kern="1200" dirty="0" err="1" smtClean="0">
                <a:solidFill>
                  <a:schemeClr val="tx1"/>
                </a:solidFill>
                <a:latin typeface="Times New Roman" pitchFamily="18" charset="0"/>
                <a:ea typeface="ＭＳ Ｐゴシック" charset="-128"/>
                <a:cs typeface="ＭＳ Ｐゴシック" charset="-128"/>
              </a:rPr>
              <a:t>EICHa</a:t>
            </a:r>
            <a:r>
              <a:rPr lang="es-ES" sz="800" kern="1200" dirty="0" smtClean="0">
                <a:solidFill>
                  <a:schemeClr val="tx1"/>
                </a:solidFill>
                <a:latin typeface="Times New Roman" pitchFamily="18" charset="0"/>
                <a:ea typeface="ＭＳ Ｐゴシック" charset="-128"/>
                <a:cs typeface="ＭＳ Ｐゴシック" charset="-128"/>
              </a:rPr>
              <a:t> que se resolvió con </a:t>
            </a:r>
            <a:r>
              <a:rPr lang="es-ES" sz="800" kern="1200" dirty="0" err="1" smtClean="0">
                <a:solidFill>
                  <a:schemeClr val="tx1"/>
                </a:solidFill>
                <a:latin typeface="Times New Roman" pitchFamily="18" charset="0"/>
                <a:ea typeface="ＭＳ Ｐゴシック" charset="-128"/>
                <a:cs typeface="ＭＳ Ｐゴシック" charset="-128"/>
              </a:rPr>
              <a:t>ganciclovir</a:t>
            </a:r>
            <a:r>
              <a:rPr lang="es-ES" sz="800" kern="1200" dirty="0" smtClean="0">
                <a:solidFill>
                  <a:schemeClr val="tx1"/>
                </a:solidFill>
                <a:latin typeface="Times New Roman" pitchFamily="18" charset="0"/>
                <a:ea typeface="ＭＳ Ｐゴシック" charset="-128"/>
                <a:cs typeface="ＭＳ Ｐゴシック" charset="-128"/>
              </a:rPr>
              <a:t>. El problema que no entiendo muy bien es que no parece lo más indicado el </a:t>
            </a:r>
            <a:r>
              <a:rPr lang="es-ES" sz="800" kern="1200" dirty="0" err="1" smtClean="0">
                <a:solidFill>
                  <a:schemeClr val="tx1"/>
                </a:solidFill>
                <a:latin typeface="Times New Roman" pitchFamily="18" charset="0"/>
                <a:ea typeface="ＭＳ Ｐゴシック" charset="-128"/>
                <a:cs typeface="ＭＳ Ｐゴシック" charset="-128"/>
              </a:rPr>
              <a:t>ganciclovir</a:t>
            </a:r>
            <a:r>
              <a:rPr lang="es-ES" sz="800" kern="1200" dirty="0" smtClean="0">
                <a:solidFill>
                  <a:schemeClr val="tx1"/>
                </a:solidFill>
                <a:latin typeface="Times New Roman" pitchFamily="18" charset="0"/>
                <a:ea typeface="ＭＳ Ｐゴシック" charset="-128"/>
                <a:cs typeface="ＭＳ Ｐゴシック" charset="-128"/>
              </a:rPr>
              <a:t> puesto que se usa habitualmente en el </a:t>
            </a:r>
            <a:r>
              <a:rPr lang="es-ES" sz="800" kern="1200" dirty="0" err="1" smtClean="0">
                <a:solidFill>
                  <a:schemeClr val="tx1"/>
                </a:solidFill>
                <a:latin typeface="Times New Roman" pitchFamily="18" charset="0"/>
                <a:ea typeface="ＭＳ Ｐゴシック" charset="-128"/>
                <a:cs typeface="ＭＳ Ｐゴシック" charset="-128"/>
              </a:rPr>
              <a:t>trapslante</a:t>
            </a:r>
            <a:r>
              <a:rPr lang="es-ES" sz="800" kern="1200" dirty="0" smtClean="0">
                <a:solidFill>
                  <a:schemeClr val="tx1"/>
                </a:solidFill>
                <a:latin typeface="Times New Roman" pitchFamily="18" charset="0"/>
                <a:ea typeface="ＭＳ Ｐゴシック" charset="-128"/>
                <a:cs typeface="ＭＳ Ｐゴシック" charset="-128"/>
              </a:rPr>
              <a:t> para el </a:t>
            </a:r>
            <a:r>
              <a:rPr lang="es-ES" sz="800" kern="1200" dirty="0" err="1" smtClean="0">
                <a:solidFill>
                  <a:schemeClr val="tx1"/>
                </a:solidFill>
                <a:latin typeface="Times New Roman" pitchFamily="18" charset="0"/>
                <a:ea typeface="ＭＳ Ｐゴシック" charset="-128"/>
                <a:cs typeface="ＭＳ Ｐゴシック" charset="-128"/>
              </a:rPr>
              <a:t>tnratamiento</a:t>
            </a:r>
            <a:r>
              <a:rPr lang="es-ES" sz="800" kern="1200" dirty="0" smtClean="0">
                <a:solidFill>
                  <a:schemeClr val="tx1"/>
                </a:solidFill>
                <a:latin typeface="Times New Roman" pitchFamily="18" charset="0"/>
                <a:ea typeface="ＭＳ Ｐゴシック" charset="-128"/>
                <a:cs typeface="ＭＳ Ｐゴシック" charset="-128"/>
              </a:rPr>
              <a:t> del CMV??? </a:t>
            </a:r>
          </a:p>
          <a:p>
            <a:pPr marL="571500" indent="-457200" fontAlgn="auto">
              <a:spcAft>
                <a:spcPts val="0"/>
              </a:spcAft>
              <a:buFont typeface="Arial" pitchFamily="34" charset="0"/>
              <a:buNone/>
              <a:defRPr/>
            </a:pPr>
            <a:r>
              <a:rPr lang="es-ES" sz="800" kern="1200" dirty="0" smtClean="0">
                <a:solidFill>
                  <a:schemeClr val="tx1"/>
                </a:solidFill>
                <a:latin typeface="Times New Roman" pitchFamily="18" charset="0"/>
                <a:ea typeface="ＭＳ Ｐゴシック" charset="-128"/>
                <a:cs typeface="ＭＳ Ｐゴシック" charset="-128"/>
              </a:rPr>
              <a:t>Otra alternativa (61) se </a:t>
            </a:r>
            <a:r>
              <a:rPr lang="es-ES" sz="800" kern="1200" dirty="0" err="1" smtClean="0">
                <a:solidFill>
                  <a:schemeClr val="tx1"/>
                </a:solidFill>
                <a:latin typeface="Times New Roman" pitchFamily="18" charset="0"/>
                <a:ea typeface="ＭＳ Ｐゴシック" charset="-128"/>
                <a:cs typeface="ＭＳ Ｐゴシック" charset="-128"/>
              </a:rPr>
              <a:t>dearrolló</a:t>
            </a:r>
            <a:r>
              <a:rPr lang="es-ES" sz="800" kern="1200" dirty="0" smtClean="0">
                <a:solidFill>
                  <a:schemeClr val="tx1"/>
                </a:solidFill>
                <a:latin typeface="Times New Roman" pitchFamily="18" charset="0"/>
                <a:ea typeface="ＭＳ Ｐゴシック" charset="-128"/>
                <a:cs typeface="ＭＳ Ｐゴシック" charset="-128"/>
              </a:rPr>
              <a:t> utilizando linfocitos generados por ingeniería genética para expresar un </a:t>
            </a:r>
            <a:r>
              <a:rPr lang="es-ES" sz="800" kern="1200" dirty="0" err="1" smtClean="0">
                <a:solidFill>
                  <a:schemeClr val="tx1"/>
                </a:solidFill>
                <a:latin typeface="Times New Roman" pitchFamily="18" charset="0"/>
                <a:ea typeface="ＭＳ Ｐゴシック" charset="-128"/>
                <a:cs typeface="ＭＳ Ｐゴシック" charset="-128"/>
              </a:rPr>
              <a:t>trasgen</a:t>
            </a:r>
            <a:r>
              <a:rPr lang="es-ES" sz="800" kern="1200" dirty="0" smtClean="0">
                <a:solidFill>
                  <a:schemeClr val="tx1"/>
                </a:solidFill>
                <a:latin typeface="Times New Roman" pitchFamily="18" charset="0"/>
                <a:ea typeface="ＭＳ Ｐゴシック" charset="-128"/>
                <a:cs typeface="ＭＳ Ｐゴシック" charset="-128"/>
              </a:rPr>
              <a:t> inducible caspase-9 </a:t>
            </a:r>
            <a:r>
              <a:rPr lang="es-ES" sz="800" kern="1200" dirty="0" err="1" smtClean="0">
                <a:solidFill>
                  <a:schemeClr val="tx1"/>
                </a:solidFill>
                <a:latin typeface="Times New Roman" pitchFamily="18" charset="0"/>
                <a:ea typeface="ＭＳ Ｐゴシック" charset="-128"/>
                <a:cs typeface="ＭＳ Ｐゴシック" charset="-128"/>
              </a:rPr>
              <a:t>transgene</a:t>
            </a:r>
            <a:r>
              <a:rPr lang="es-ES" sz="800" kern="1200" dirty="0" smtClean="0">
                <a:solidFill>
                  <a:schemeClr val="tx1"/>
                </a:solidFill>
                <a:latin typeface="Times New Roman" pitchFamily="18" charset="0"/>
                <a:ea typeface="ＭＳ Ｐゴシック" charset="-128"/>
                <a:cs typeface="ＭＳ Ｐゴシック" charset="-128"/>
              </a:rPr>
              <a:t> (iC9), activado por una molécula </a:t>
            </a:r>
            <a:r>
              <a:rPr lang="es-ES" sz="800" kern="1200" dirty="0" err="1" smtClean="0">
                <a:solidFill>
                  <a:schemeClr val="tx1"/>
                </a:solidFill>
                <a:latin typeface="Times New Roman" pitchFamily="18" charset="0"/>
                <a:ea typeface="ＭＳ Ｐゴシック" charset="-128"/>
                <a:cs typeface="ＭＳ Ｐゴシック" charset="-128"/>
              </a:rPr>
              <a:t>bio</a:t>
            </a:r>
            <a:r>
              <a:rPr lang="es-ES" sz="800" kern="1200" dirty="0" smtClean="0">
                <a:solidFill>
                  <a:schemeClr val="tx1"/>
                </a:solidFill>
                <a:latin typeface="Times New Roman" pitchFamily="18" charset="0"/>
                <a:ea typeface="ＭＳ Ｐゴシック" charset="-128"/>
                <a:cs typeface="ＭＳ Ｐゴシック" charset="-128"/>
              </a:rPr>
              <a:t> inerte AP1903. </a:t>
            </a:r>
            <a:r>
              <a:rPr lang="es-ES" sz="800" kern="1200" dirty="0" err="1" smtClean="0">
                <a:solidFill>
                  <a:schemeClr val="tx1"/>
                </a:solidFill>
                <a:latin typeface="Times New Roman" pitchFamily="18" charset="0"/>
                <a:ea typeface="ＭＳ Ｐゴシック" charset="-128"/>
                <a:cs typeface="ＭＳ Ｐゴシック" charset="-128"/>
              </a:rPr>
              <a:t>Zhou</a:t>
            </a:r>
            <a:r>
              <a:rPr lang="es-ES" sz="800" kern="1200" dirty="0" smtClean="0">
                <a:solidFill>
                  <a:schemeClr val="tx1"/>
                </a:solidFill>
                <a:latin typeface="Times New Roman" pitchFamily="18" charset="0"/>
                <a:ea typeface="ＭＳ Ｐゴシック" charset="-128"/>
                <a:cs typeface="ＭＳ Ｐゴシック" charset="-128"/>
              </a:rPr>
              <a:t> et al trataron a 10 pacientes utilizando T </a:t>
            </a:r>
            <a:r>
              <a:rPr lang="es-ES" sz="800" kern="1200" dirty="0" err="1" smtClean="0">
                <a:solidFill>
                  <a:schemeClr val="tx1"/>
                </a:solidFill>
                <a:latin typeface="Times New Roman" pitchFamily="18" charset="0"/>
                <a:ea typeface="ＭＳ Ｐゴシック" charset="-128"/>
                <a:cs typeface="ＭＳ Ｐゴシック" charset="-128"/>
              </a:rPr>
              <a:t>cell</a:t>
            </a:r>
            <a:r>
              <a:rPr lang="es-ES" sz="800" kern="1200" dirty="0" smtClean="0">
                <a:solidFill>
                  <a:schemeClr val="tx1"/>
                </a:solidFill>
                <a:latin typeface="Times New Roman" pitchFamily="18" charset="0"/>
                <a:ea typeface="ＭＳ Ｐゴシック" charset="-128"/>
                <a:cs typeface="ＭＳ Ｐゴシック" charset="-128"/>
              </a:rPr>
              <a:t> </a:t>
            </a:r>
            <a:r>
              <a:rPr lang="es-ES" sz="800" kern="1200" dirty="0" err="1" smtClean="0">
                <a:solidFill>
                  <a:schemeClr val="tx1"/>
                </a:solidFill>
                <a:latin typeface="Times New Roman" pitchFamily="18" charset="0"/>
                <a:ea typeface="ＭＳ Ｐゴシック" charset="-128"/>
                <a:cs typeface="ＭＳ Ｐゴシック" charset="-128"/>
              </a:rPr>
              <a:t>depleted</a:t>
            </a:r>
            <a:r>
              <a:rPr lang="es-ES" sz="800" kern="1200" dirty="0" smtClean="0">
                <a:solidFill>
                  <a:schemeClr val="tx1"/>
                </a:solidFill>
                <a:latin typeface="Times New Roman" pitchFamily="18" charset="0"/>
                <a:ea typeface="ＭＳ Ｐゴシック" charset="-128"/>
                <a:cs typeface="ＭＳ Ｐゴシック" charset="-128"/>
              </a:rPr>
              <a:t> con iC9-T </a:t>
            </a:r>
            <a:r>
              <a:rPr lang="es-ES" sz="800" kern="1200" dirty="0" err="1" smtClean="0">
                <a:solidFill>
                  <a:schemeClr val="tx1"/>
                </a:solidFill>
                <a:latin typeface="Times New Roman" pitchFamily="18" charset="0"/>
                <a:ea typeface="ＭＳ Ｐゴシック" charset="-128"/>
                <a:cs typeface="ＭＳ Ｐゴシック" charset="-128"/>
              </a:rPr>
              <a:t>cells</a:t>
            </a:r>
            <a:r>
              <a:rPr lang="es-ES" sz="800" kern="1200" dirty="0" smtClean="0">
                <a:solidFill>
                  <a:schemeClr val="tx1"/>
                </a:solidFill>
                <a:latin typeface="Times New Roman" pitchFamily="18" charset="0"/>
                <a:ea typeface="ＭＳ Ｐゴシック" charset="-128"/>
                <a:cs typeface="ＭＳ Ｐゴシック" charset="-128"/>
              </a:rPr>
              <a:t> en los tres meses tras </a:t>
            </a:r>
            <a:r>
              <a:rPr lang="es-ES" sz="800" kern="1200" dirty="0" err="1" smtClean="0">
                <a:solidFill>
                  <a:schemeClr val="tx1"/>
                </a:solidFill>
                <a:latin typeface="Times New Roman" pitchFamily="18" charset="0"/>
                <a:ea typeface="ＭＳ Ｐゴシック" charset="-128"/>
                <a:cs typeface="ＭＳ Ｐゴシック" charset="-128"/>
              </a:rPr>
              <a:t>haplo</a:t>
            </a:r>
            <a:r>
              <a:rPr lang="es-ES" sz="800" kern="1200" dirty="0" smtClean="0">
                <a:solidFill>
                  <a:schemeClr val="tx1"/>
                </a:solidFill>
                <a:latin typeface="Times New Roman" pitchFamily="18" charset="0"/>
                <a:ea typeface="ＭＳ Ｐゴシック" charset="-128"/>
                <a:cs typeface="ＭＳ Ｐゴシック" charset="-128"/>
              </a:rPr>
              <a:t>. Todos injertaron de estas células. En los 5 pacientes que desarrollaron EICH, el 90% de las células se eliminaron a las 2 horas después de la </a:t>
            </a:r>
            <a:r>
              <a:rPr lang="es-ES" sz="800" kern="1200" dirty="0" err="1" smtClean="0">
                <a:solidFill>
                  <a:schemeClr val="tx1"/>
                </a:solidFill>
                <a:latin typeface="Times New Roman" pitchFamily="18" charset="0"/>
                <a:ea typeface="ＭＳ Ｐゴシック" charset="-128"/>
                <a:cs typeface="ＭＳ Ｐゴシック" charset="-128"/>
              </a:rPr>
              <a:t>adminitración</a:t>
            </a:r>
            <a:r>
              <a:rPr lang="es-ES" sz="800" kern="1200" dirty="0" smtClean="0">
                <a:solidFill>
                  <a:schemeClr val="tx1"/>
                </a:solidFill>
                <a:latin typeface="Times New Roman" pitchFamily="18" charset="0"/>
                <a:ea typeface="ＭＳ Ｐゴシック" charset="-128"/>
                <a:cs typeface="ＭＳ Ｐゴシック" charset="-128"/>
              </a:rPr>
              <a:t> de AP1903 y el EICH fue rápidamente reversible. AP1903 no afectó la reconstitución inmune de estos pacientes (62).</a:t>
            </a:r>
          </a:p>
          <a:p>
            <a:pPr marL="571500" indent="-457200" fontAlgn="auto">
              <a:spcAft>
                <a:spcPts val="0"/>
              </a:spcAft>
              <a:buFont typeface="Arial" pitchFamily="34" charset="0"/>
              <a:buNone/>
              <a:defRPr/>
            </a:pPr>
            <a:r>
              <a:rPr lang="es-ES" sz="800" kern="1200" dirty="0" err="1" smtClean="0">
                <a:solidFill>
                  <a:schemeClr val="tx1"/>
                </a:solidFill>
                <a:latin typeface="Times New Roman" pitchFamily="18" charset="0"/>
                <a:ea typeface="ＭＳ Ｐゴシック" charset="-128"/>
                <a:cs typeface="ＭＳ Ｐゴシック" charset="-128"/>
              </a:rPr>
              <a:t>Lancet</a:t>
            </a:r>
            <a:r>
              <a:rPr lang="es-ES" sz="800" kern="1200" dirty="0" smtClean="0">
                <a:solidFill>
                  <a:schemeClr val="tx1"/>
                </a:solidFill>
                <a:latin typeface="Times New Roman" pitchFamily="18" charset="0"/>
                <a:ea typeface="ＭＳ Ｐゴシック" charset="-128"/>
                <a:cs typeface="ＭＳ Ｐゴシック" charset="-128"/>
              </a:rPr>
              <a:t> </a:t>
            </a:r>
            <a:r>
              <a:rPr lang="es-ES" sz="800" kern="1200" dirty="0" err="1" smtClean="0">
                <a:solidFill>
                  <a:schemeClr val="tx1"/>
                </a:solidFill>
                <a:latin typeface="Times New Roman" pitchFamily="18" charset="0"/>
                <a:ea typeface="ＭＳ Ｐゴシック" charset="-128"/>
                <a:cs typeface="ＭＳ Ｐゴシック" charset="-128"/>
              </a:rPr>
              <a:t>oncology</a:t>
            </a:r>
            <a:r>
              <a:rPr lang="es-ES" sz="800" kern="1200" dirty="0" smtClean="0">
                <a:solidFill>
                  <a:schemeClr val="tx1"/>
                </a:solidFill>
                <a:latin typeface="Times New Roman" pitchFamily="18" charset="0"/>
                <a:ea typeface="ＭＳ Ｐゴシック" charset="-128"/>
                <a:cs typeface="ＭＳ Ｐゴシック" charset="-128"/>
              </a:rPr>
              <a:t>, </a:t>
            </a:r>
            <a:r>
              <a:rPr lang="es-ES" sz="800" kern="1200" dirty="0" err="1" smtClean="0">
                <a:solidFill>
                  <a:schemeClr val="tx1"/>
                </a:solidFill>
                <a:latin typeface="Times New Roman" pitchFamily="18" charset="0"/>
                <a:ea typeface="ＭＳ Ｐゴシック" charset="-128"/>
                <a:cs typeface="ＭＳ Ｐゴシック" charset="-128"/>
              </a:rPr>
              <a:t>sacatelo</a:t>
            </a:r>
            <a:r>
              <a:rPr lang="es-ES" sz="800" kern="1200" dirty="0" smtClean="0">
                <a:solidFill>
                  <a:schemeClr val="tx1"/>
                </a:solidFill>
                <a:latin typeface="Times New Roman" pitchFamily="18" charset="0"/>
                <a:ea typeface="ＭＳ Ｐゴシック" charset="-128"/>
                <a:cs typeface="ＭＳ Ｐゴシック" charset="-128"/>
              </a:rPr>
              <a:t> para poner alguna imagen que explique</a:t>
            </a:r>
            <a:r>
              <a:rPr lang="es-ES" sz="800" kern="1200" baseline="0" dirty="0" smtClean="0">
                <a:solidFill>
                  <a:schemeClr val="tx1"/>
                </a:solidFill>
                <a:latin typeface="Times New Roman" pitchFamily="18" charset="0"/>
                <a:ea typeface="ＭＳ Ｐゴシック" charset="-128"/>
                <a:cs typeface="ＭＳ Ｐゴシック" charset="-128"/>
              </a:rPr>
              <a:t> el proceso mejor de lo que tu lo haces en la </a:t>
            </a:r>
            <a:r>
              <a:rPr lang="es-ES" sz="800" kern="1200" baseline="0" dirty="0" err="1" smtClean="0">
                <a:solidFill>
                  <a:schemeClr val="tx1"/>
                </a:solidFill>
                <a:latin typeface="Times New Roman" pitchFamily="18" charset="0"/>
                <a:ea typeface="ＭＳ Ｐゴシック" charset="-128"/>
                <a:cs typeface="ＭＳ Ｐゴシック" charset="-128"/>
              </a:rPr>
              <a:t>diapo</a:t>
            </a:r>
            <a:r>
              <a:rPr lang="es-ES" sz="800" kern="1200" baseline="0" dirty="0" smtClean="0">
                <a:solidFill>
                  <a:schemeClr val="tx1"/>
                </a:solidFill>
                <a:latin typeface="Times New Roman" pitchFamily="18" charset="0"/>
                <a:ea typeface="ＭＳ Ｐゴシック" charset="-128"/>
                <a:cs typeface="ＭＳ Ｐゴシック" charset="-128"/>
              </a:rPr>
              <a:t> anterior, por cierto que sepas que es un fase I/</a:t>
            </a:r>
            <a:r>
              <a:rPr lang="es-ES" sz="800" kern="1200" baseline="0" dirty="0" err="1" smtClean="0">
                <a:solidFill>
                  <a:schemeClr val="tx1"/>
                </a:solidFill>
                <a:latin typeface="Times New Roman" pitchFamily="18" charset="0"/>
                <a:ea typeface="ＭＳ Ｐゴシック" charset="-128"/>
                <a:cs typeface="ＭＳ Ｐゴシック" charset="-128"/>
              </a:rPr>
              <a:t>iI</a:t>
            </a:r>
            <a:endParaRPr lang="es-ES" sz="800" kern="1200" dirty="0" smtClean="0">
              <a:solidFill>
                <a:schemeClr val="tx1"/>
              </a:solidFill>
              <a:latin typeface="Times New Roman" pitchFamily="18" charset="0"/>
              <a:ea typeface="ＭＳ Ｐゴシック" charset="-128"/>
              <a:cs typeface="ＭＳ Ｐゴシック" charset="-128"/>
            </a:endParaRPr>
          </a:p>
          <a:p>
            <a:pPr fontAlgn="auto">
              <a:spcAft>
                <a:spcPts val="0"/>
              </a:spcAft>
              <a:buFont typeface="Arial" pitchFamily="34" charset="0"/>
              <a:buNone/>
              <a:defRPr/>
            </a:pPr>
            <a:endParaRPr lang="es-ES" dirty="0" smtClean="0">
              <a:solidFill>
                <a:srgbClr val="000000"/>
              </a:solidFill>
            </a:endParaRPr>
          </a:p>
        </p:txBody>
      </p:sp>
      <p:sp>
        <p:nvSpPr>
          <p:cNvPr id="279555"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D0435E70-05BF-0B43-A9A9-93BE45BD74E7}" type="slidenum">
              <a:rPr lang="es-ES" sz="1200" b="0">
                <a:solidFill>
                  <a:srgbClr val="000000"/>
                </a:solidFill>
                <a:latin typeface="Times New Roman" charset="0"/>
              </a:rPr>
              <a:pPr algn="r"/>
              <a:t>81</a:t>
            </a:fld>
            <a:endParaRPr lang="es-ES" sz="1200" b="0">
              <a:solidFill>
                <a:srgbClr val="000000"/>
              </a:solidFill>
              <a:latin typeface="Times New Roman"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1 Marcador de imagen de diapositiva"/>
          <p:cNvSpPr>
            <a:spLocks noGrp="1" noRot="1" noChangeAspect="1" noTextEdit="1"/>
          </p:cNvSpPr>
          <p:nvPr>
            <p:ph type="sldImg"/>
          </p:nvPr>
        </p:nvSpPr>
        <p:spPr>
          <a:ln/>
        </p:spPr>
      </p:sp>
      <p:sp>
        <p:nvSpPr>
          <p:cNvPr id="319490" name="2 Marcador de notas"/>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43" tIns="45971" rIns="91943" bIns="45971"/>
          <a:lstStyle/>
          <a:p>
            <a:pPr marL="571500" indent="-457200" fontAlgn="auto">
              <a:spcAft>
                <a:spcPts val="0"/>
              </a:spcAft>
              <a:buFont typeface="Arial" pitchFamily="34" charset="0"/>
              <a:buNone/>
              <a:defRPr/>
            </a:pPr>
            <a:r>
              <a:rPr lang="es-ES" sz="800" kern="1200" dirty="0" smtClean="0">
                <a:solidFill>
                  <a:schemeClr val="tx1"/>
                </a:solidFill>
                <a:latin typeface="Times New Roman" pitchFamily="18" charset="0"/>
                <a:ea typeface="ＭＳ Ｐゴシック" charset="-128"/>
                <a:cs typeface="ＭＳ Ｐゴシック" charset="-128"/>
              </a:rPr>
              <a:t>Estudios in vitro, in vivo preclínicos, y estudios clínicos fase I y II han demostrado que la trasferencia mediante </a:t>
            </a:r>
            <a:r>
              <a:rPr lang="es-ES" sz="800" kern="1200" dirty="0" err="1" smtClean="0">
                <a:solidFill>
                  <a:schemeClr val="tx1"/>
                </a:solidFill>
                <a:latin typeface="Times New Roman" pitchFamily="18" charset="0"/>
                <a:ea typeface="ＭＳ Ｐゴシック" charset="-128"/>
                <a:cs typeface="ＭＳ Ｐゴシック" charset="-128"/>
              </a:rPr>
              <a:t>retrovitus</a:t>
            </a:r>
            <a:r>
              <a:rPr lang="es-ES" sz="800" kern="1200" dirty="0" smtClean="0">
                <a:solidFill>
                  <a:schemeClr val="tx1"/>
                </a:solidFill>
                <a:latin typeface="Times New Roman" pitchFamily="18" charset="0"/>
                <a:ea typeface="ＭＳ Ｐゴシック" charset="-128"/>
                <a:cs typeface="ＭＳ Ｐゴシック" charset="-128"/>
              </a:rPr>
              <a:t> de genes suicidas HSV-</a:t>
            </a:r>
            <a:r>
              <a:rPr lang="es-ES" sz="800" kern="1200" dirty="0" err="1" smtClean="0">
                <a:solidFill>
                  <a:schemeClr val="tx1"/>
                </a:solidFill>
                <a:latin typeface="Times New Roman" pitchFamily="18" charset="0"/>
                <a:ea typeface="ＭＳ Ｐゴシック" charset="-128"/>
                <a:cs typeface="ＭＳ Ｐゴシック" charset="-128"/>
              </a:rPr>
              <a:t>thymidine</a:t>
            </a:r>
            <a:r>
              <a:rPr lang="es-ES" sz="800" kern="1200" dirty="0" smtClean="0">
                <a:solidFill>
                  <a:schemeClr val="tx1"/>
                </a:solidFill>
                <a:latin typeface="Times New Roman" pitchFamily="18" charset="0"/>
                <a:ea typeface="ＭＳ Ｐゴシック" charset="-128"/>
                <a:cs typeface="ＭＳ Ｐゴシック" charset="-128"/>
              </a:rPr>
              <a:t> </a:t>
            </a:r>
            <a:r>
              <a:rPr lang="es-ES" sz="800" kern="1200" dirty="0" err="1" smtClean="0">
                <a:solidFill>
                  <a:schemeClr val="tx1"/>
                </a:solidFill>
                <a:latin typeface="Times New Roman" pitchFamily="18" charset="0"/>
                <a:ea typeface="ＭＳ Ｐゴシック" charset="-128"/>
                <a:cs typeface="ＭＳ Ｐゴシック" charset="-128"/>
              </a:rPr>
              <a:t>kinase</a:t>
            </a:r>
            <a:r>
              <a:rPr lang="es-ES" sz="800" kern="1200" dirty="0" smtClean="0">
                <a:solidFill>
                  <a:schemeClr val="tx1"/>
                </a:solidFill>
                <a:latin typeface="Times New Roman" pitchFamily="18" charset="0"/>
                <a:ea typeface="ＭＳ Ｐゴシック" charset="-128"/>
                <a:cs typeface="ＭＳ Ｐゴシック" charset="-128"/>
              </a:rPr>
              <a:t> dentro de las células T del donante antes de la infusión en el contexto del </a:t>
            </a:r>
            <a:r>
              <a:rPr lang="es-ES" sz="800" kern="1200" dirty="0" err="1" smtClean="0">
                <a:solidFill>
                  <a:schemeClr val="tx1"/>
                </a:solidFill>
                <a:latin typeface="Times New Roman" pitchFamily="18" charset="0"/>
                <a:ea typeface="ＭＳ Ｐゴシック" charset="-128"/>
                <a:cs typeface="ＭＳ Ｐゴシック" charset="-128"/>
              </a:rPr>
              <a:t>alodepleted</a:t>
            </a:r>
            <a:r>
              <a:rPr lang="es-ES" sz="800" kern="1200" dirty="0" smtClean="0">
                <a:solidFill>
                  <a:schemeClr val="tx1"/>
                </a:solidFill>
                <a:latin typeface="Times New Roman" pitchFamily="18" charset="0"/>
                <a:ea typeface="ＭＳ Ｐゴシック" charset="-128"/>
                <a:cs typeface="ＭＳ Ｐゴシック" charset="-128"/>
              </a:rPr>
              <a:t> o en el momento de las </a:t>
            </a:r>
            <a:r>
              <a:rPr lang="es-ES" sz="800" kern="1200" dirty="0" err="1" smtClean="0">
                <a:solidFill>
                  <a:schemeClr val="tx1"/>
                </a:solidFill>
                <a:latin typeface="Times New Roman" pitchFamily="18" charset="0"/>
                <a:ea typeface="ＭＳ Ｐゴシック" charset="-128"/>
                <a:cs typeface="ＭＳ Ｐゴシック" charset="-128"/>
              </a:rPr>
              <a:t>ILDtras</a:t>
            </a:r>
            <a:r>
              <a:rPr lang="es-ES" sz="800" kern="1200" dirty="0" smtClean="0">
                <a:solidFill>
                  <a:schemeClr val="tx1"/>
                </a:solidFill>
                <a:latin typeface="Times New Roman" pitchFamily="18" charset="0"/>
                <a:ea typeface="ＭＳ Ｐゴシック" charset="-128"/>
                <a:cs typeface="ＭＳ Ｐゴシック" charset="-128"/>
              </a:rPr>
              <a:t> la </a:t>
            </a:r>
            <a:r>
              <a:rPr lang="es-ES" sz="800" kern="1200" dirty="0" err="1" smtClean="0">
                <a:solidFill>
                  <a:schemeClr val="tx1"/>
                </a:solidFill>
                <a:latin typeface="Times New Roman" pitchFamily="18" charset="0"/>
                <a:ea typeface="ＭＳ Ｐゴシック" charset="-128"/>
                <a:cs typeface="ＭＳ Ｐゴシック" charset="-128"/>
              </a:rPr>
              <a:t>recaida</a:t>
            </a:r>
            <a:r>
              <a:rPr lang="es-ES" sz="800" kern="1200" dirty="0" smtClean="0">
                <a:solidFill>
                  <a:schemeClr val="tx1"/>
                </a:solidFill>
                <a:latin typeface="Times New Roman" pitchFamily="18" charset="0"/>
                <a:ea typeface="ＭＳ Ｐゴシック" charset="-128"/>
                <a:cs typeface="ＭＳ Ｐゴシック" charset="-128"/>
              </a:rPr>
              <a:t>, permite controlar la </a:t>
            </a:r>
            <a:r>
              <a:rPr lang="es-ES" sz="800" kern="1200" dirty="0" err="1" smtClean="0">
                <a:solidFill>
                  <a:schemeClr val="tx1"/>
                </a:solidFill>
                <a:latin typeface="Times New Roman" pitchFamily="18" charset="0"/>
                <a:ea typeface="ＭＳ Ｐゴシック" charset="-128"/>
                <a:cs typeface="ＭＳ Ｐゴシック" charset="-128"/>
              </a:rPr>
              <a:t>aloreactividad</a:t>
            </a:r>
            <a:r>
              <a:rPr lang="es-ES" sz="800" kern="1200" dirty="0" smtClean="0">
                <a:solidFill>
                  <a:schemeClr val="tx1"/>
                </a:solidFill>
                <a:latin typeface="Times New Roman" pitchFamily="18" charset="0"/>
                <a:ea typeface="ＭＳ Ｐゴシック" charset="-128"/>
                <a:cs typeface="ＭＳ Ｐゴシック" charset="-128"/>
              </a:rPr>
              <a:t> de las células T del donante. Estas células T del donante modificadas con genes suicidas (TK </a:t>
            </a:r>
            <a:r>
              <a:rPr lang="es-ES" sz="800" kern="1200" dirty="0" err="1" smtClean="0">
                <a:solidFill>
                  <a:schemeClr val="tx1"/>
                </a:solidFill>
                <a:latin typeface="Times New Roman" pitchFamily="18" charset="0"/>
                <a:ea typeface="ＭＳ Ｐゴシック" charset="-128"/>
                <a:cs typeface="ＭＳ Ｐゴシック" charset="-128"/>
              </a:rPr>
              <a:t>cells</a:t>
            </a:r>
            <a:r>
              <a:rPr lang="es-ES" sz="800" kern="1200" dirty="0" smtClean="0">
                <a:solidFill>
                  <a:schemeClr val="tx1"/>
                </a:solidFill>
                <a:latin typeface="Times New Roman" pitchFamily="18" charset="0"/>
                <a:ea typeface="ＭＳ Ｐゴシック" charset="-128"/>
                <a:cs typeface="ＭＳ Ｐゴシック" charset="-128"/>
              </a:rPr>
              <a:t>) pueden proveer efectos beneficiosos </a:t>
            </a:r>
            <a:r>
              <a:rPr lang="es-ES" sz="800" kern="1200" dirty="0" err="1" smtClean="0">
                <a:solidFill>
                  <a:schemeClr val="tx1"/>
                </a:solidFill>
                <a:latin typeface="Times New Roman" pitchFamily="18" charset="0"/>
                <a:ea typeface="ＭＳ Ｐゴシック" charset="-128"/>
                <a:cs typeface="ＭＳ Ｐゴシック" charset="-128"/>
              </a:rPr>
              <a:t>antileumeia</a:t>
            </a:r>
            <a:r>
              <a:rPr lang="es-ES" sz="800" kern="1200" dirty="0" smtClean="0">
                <a:solidFill>
                  <a:schemeClr val="tx1"/>
                </a:solidFill>
                <a:latin typeface="Times New Roman" pitchFamily="18" charset="0"/>
                <a:ea typeface="ＭＳ Ｐゴシック" charset="-128"/>
                <a:cs typeface="ＭＳ Ｐゴシック" charset="-128"/>
              </a:rPr>
              <a:t>, </a:t>
            </a:r>
            <a:r>
              <a:rPr lang="es-ES" sz="800" kern="1200" dirty="0" err="1" smtClean="0">
                <a:solidFill>
                  <a:schemeClr val="tx1"/>
                </a:solidFill>
                <a:latin typeface="Times New Roman" pitchFamily="18" charset="0"/>
                <a:ea typeface="ＭＳ Ｐゴシック" charset="-128"/>
                <a:cs typeface="ＭＳ Ｐゴシック" charset="-128"/>
              </a:rPr>
              <a:t>antiirales</a:t>
            </a:r>
            <a:r>
              <a:rPr lang="es-ES" sz="800" kern="1200" dirty="0" smtClean="0">
                <a:solidFill>
                  <a:schemeClr val="tx1"/>
                </a:solidFill>
                <a:latin typeface="Times New Roman" pitchFamily="18" charset="0"/>
                <a:ea typeface="ＭＳ Ｐゴシック" charset="-128"/>
                <a:cs typeface="ＭＳ Ｐゴシック" charset="-128"/>
              </a:rPr>
              <a:t> y favorecer la reconstitución inmune. Sin embargo, si la infusión de células TK puede dar lugar al EICH, estas células pueden ser </a:t>
            </a:r>
            <a:r>
              <a:rPr lang="es-ES" sz="800" kern="1200" dirty="0" err="1" smtClean="0">
                <a:solidFill>
                  <a:schemeClr val="tx1"/>
                </a:solidFill>
                <a:latin typeface="Times New Roman" pitchFamily="18" charset="0"/>
                <a:ea typeface="ＭＳ Ｐゴシック" charset="-128"/>
                <a:cs typeface="ＭＳ Ｐゴシック" charset="-128"/>
              </a:rPr>
              <a:t>especificamente</a:t>
            </a:r>
            <a:r>
              <a:rPr lang="es-ES" sz="800" kern="1200" dirty="0" smtClean="0">
                <a:solidFill>
                  <a:schemeClr val="tx1"/>
                </a:solidFill>
                <a:latin typeface="Times New Roman" pitchFamily="18" charset="0"/>
                <a:ea typeface="ＭＳ Ｐゴシック" charset="-128"/>
                <a:cs typeface="ＭＳ Ｐゴシック" charset="-128"/>
              </a:rPr>
              <a:t> </a:t>
            </a:r>
            <a:r>
              <a:rPr lang="es-ES" sz="800" kern="1200" dirty="0" err="1" smtClean="0">
                <a:solidFill>
                  <a:schemeClr val="tx1"/>
                </a:solidFill>
                <a:latin typeface="Times New Roman" pitchFamily="18" charset="0"/>
                <a:ea typeface="ＭＳ Ｐゴシック" charset="-128"/>
                <a:cs typeface="ＭＳ Ｐゴシック" charset="-128"/>
              </a:rPr>
              <a:t>deplecionadas</a:t>
            </a:r>
            <a:r>
              <a:rPr lang="es-ES" sz="800" kern="1200" dirty="0" smtClean="0">
                <a:solidFill>
                  <a:schemeClr val="tx1"/>
                </a:solidFill>
                <a:latin typeface="Times New Roman" pitchFamily="18" charset="0"/>
                <a:ea typeface="ＭＳ Ｐゴシック" charset="-128"/>
                <a:cs typeface="ＭＳ Ｐゴシック" charset="-128"/>
              </a:rPr>
              <a:t> in vivo mediante la administración del </a:t>
            </a:r>
            <a:r>
              <a:rPr lang="es-ES" sz="800" kern="1200" dirty="0" err="1" smtClean="0">
                <a:solidFill>
                  <a:schemeClr val="tx1"/>
                </a:solidFill>
                <a:latin typeface="Times New Roman" pitchFamily="18" charset="0"/>
                <a:ea typeface="ＭＳ Ｐゴシック" charset="-128"/>
                <a:cs typeface="ＭＳ Ｐゴシック" charset="-128"/>
              </a:rPr>
              <a:t>ganciclovir</a:t>
            </a:r>
            <a:r>
              <a:rPr lang="es-ES" sz="800" kern="1200" dirty="0" smtClean="0">
                <a:solidFill>
                  <a:schemeClr val="tx1"/>
                </a:solidFill>
                <a:latin typeface="Times New Roman" pitchFamily="18" charset="0"/>
                <a:ea typeface="ＭＳ Ｐゴシック" charset="-128"/>
                <a:cs typeface="ＭＳ Ｐゴシック" charset="-128"/>
              </a:rPr>
              <a:t> sin necesitar asociarse ninguna inmunosupresión. Las limitaciones a esta estrategia incluyen: un descenso en la </a:t>
            </a:r>
            <a:r>
              <a:rPr lang="es-ES" sz="800" kern="1200" dirty="0" err="1" smtClean="0">
                <a:solidFill>
                  <a:schemeClr val="tx1"/>
                </a:solidFill>
                <a:latin typeface="Times New Roman" pitchFamily="18" charset="0"/>
                <a:ea typeface="ＭＳ Ｐゴシック" charset="-128"/>
                <a:cs typeface="ＭＳ Ｐゴシック" charset="-128"/>
              </a:rPr>
              <a:t>aloreactividad</a:t>
            </a:r>
            <a:r>
              <a:rPr lang="es-ES" sz="800" kern="1200" dirty="0" smtClean="0">
                <a:solidFill>
                  <a:schemeClr val="tx1"/>
                </a:solidFill>
                <a:latin typeface="Times New Roman" pitchFamily="18" charset="0"/>
                <a:ea typeface="ＭＳ Ｐゴシック" charset="-128"/>
                <a:cs typeface="ＭＳ Ｐゴシック" charset="-128"/>
              </a:rPr>
              <a:t> y en la reactividad </a:t>
            </a:r>
            <a:r>
              <a:rPr lang="es-ES" sz="800" kern="1200" dirty="0" err="1" smtClean="0">
                <a:solidFill>
                  <a:schemeClr val="tx1"/>
                </a:solidFill>
                <a:latin typeface="Times New Roman" pitchFamily="18" charset="0"/>
                <a:ea typeface="ＭＳ Ｐゴシック" charset="-128"/>
                <a:cs typeface="ＭＳ Ｐゴシック" charset="-128"/>
              </a:rPr>
              <a:t>antivira</a:t>
            </a:r>
            <a:r>
              <a:rPr lang="es-ES" sz="800" kern="1200" dirty="0" smtClean="0">
                <a:solidFill>
                  <a:schemeClr val="tx1"/>
                </a:solidFill>
                <a:latin typeface="Times New Roman" pitchFamily="18" charset="0"/>
                <a:ea typeface="ＭＳ Ｐゴシック" charset="-128"/>
                <a:cs typeface="ＭＳ Ｐゴシック" charset="-128"/>
              </a:rPr>
              <a:t> y de la </a:t>
            </a:r>
            <a:r>
              <a:rPr lang="es-ES" sz="800" kern="1200" dirty="0" err="1" smtClean="0">
                <a:solidFill>
                  <a:schemeClr val="tx1"/>
                </a:solidFill>
                <a:latin typeface="Times New Roman" pitchFamily="18" charset="0"/>
                <a:ea typeface="ＭＳ Ｐゴシック" charset="-128"/>
                <a:cs typeface="ＭＳ Ｐゴシック" charset="-128"/>
              </a:rPr>
              <a:t>inmunogenicidad</a:t>
            </a:r>
            <a:r>
              <a:rPr lang="es-ES" sz="800" kern="1200" dirty="0" smtClean="0">
                <a:solidFill>
                  <a:schemeClr val="tx1"/>
                </a:solidFill>
                <a:latin typeface="Times New Roman" pitchFamily="18" charset="0"/>
                <a:ea typeface="ＭＳ Ｐゴシック" charset="-128"/>
                <a:cs typeface="ＭＳ Ｐゴシック" charset="-128"/>
              </a:rPr>
              <a:t> de las TK cellas, y el desarrollo de células resistentes a </a:t>
            </a:r>
            <a:r>
              <a:rPr lang="es-ES" sz="800" kern="1200" dirty="0" err="1" smtClean="0">
                <a:solidFill>
                  <a:schemeClr val="tx1"/>
                </a:solidFill>
                <a:latin typeface="Times New Roman" pitchFamily="18" charset="0"/>
                <a:ea typeface="ＭＳ Ｐゴシック" charset="-128"/>
                <a:cs typeface="ＭＳ Ｐゴシック" charset="-128"/>
              </a:rPr>
              <a:t>ganciclovir</a:t>
            </a:r>
            <a:r>
              <a:rPr lang="es-ES" sz="800" kern="1200" dirty="0" smtClean="0">
                <a:solidFill>
                  <a:schemeClr val="tx1"/>
                </a:solidFill>
                <a:latin typeface="Times New Roman" pitchFamily="18" charset="0"/>
                <a:ea typeface="ＭＳ Ｐゴシック" charset="-128"/>
                <a:cs typeface="ＭＳ Ｐゴシック" charset="-128"/>
              </a:rPr>
              <a:t>. Sin embargo, se </a:t>
            </a:r>
            <a:r>
              <a:rPr lang="es-ES" sz="800" kern="1200" dirty="0" err="1" smtClean="0">
                <a:solidFill>
                  <a:schemeClr val="tx1"/>
                </a:solidFill>
                <a:latin typeface="Times New Roman" pitchFamily="18" charset="0"/>
                <a:ea typeface="ＭＳ Ｐゴシック" charset="-128"/>
                <a:cs typeface="ＭＳ Ｐゴシック" charset="-128"/>
              </a:rPr>
              <a:t>estan</a:t>
            </a:r>
            <a:r>
              <a:rPr lang="es-ES" sz="800" kern="1200" dirty="0" smtClean="0">
                <a:solidFill>
                  <a:schemeClr val="tx1"/>
                </a:solidFill>
                <a:latin typeface="Times New Roman" pitchFamily="18" charset="0"/>
                <a:ea typeface="ＭＳ Ｐゴシック" charset="-128"/>
                <a:cs typeface="ＭＳ Ｐゴシック" charset="-128"/>
              </a:rPr>
              <a:t> realizando mejoras de esta estrategia que tratan de eliminar estas limitaciones, </a:t>
            </a:r>
            <a:r>
              <a:rPr lang="es-ES" sz="800" kern="1200" dirty="0" err="1" smtClean="0">
                <a:solidFill>
                  <a:schemeClr val="tx1"/>
                </a:solidFill>
                <a:latin typeface="Times New Roman" pitchFamily="18" charset="0"/>
                <a:ea typeface="ＭＳ Ｐゴシック" charset="-128"/>
                <a:cs typeface="ＭＳ Ｐゴシック" charset="-128"/>
              </a:rPr>
              <a:t>intrudiendo</a:t>
            </a:r>
            <a:r>
              <a:rPr lang="es-ES" sz="800" kern="1200" dirty="0" smtClean="0">
                <a:solidFill>
                  <a:schemeClr val="tx1"/>
                </a:solidFill>
                <a:latin typeface="Times New Roman" pitchFamily="18" charset="0"/>
                <a:ea typeface="ＭＳ Ｐゴシック" charset="-128"/>
                <a:cs typeface="ＭＳ Ｐゴシック" charset="-128"/>
              </a:rPr>
              <a:t> CD3/CD28 </a:t>
            </a:r>
            <a:r>
              <a:rPr lang="es-ES" sz="800" kern="1200" dirty="0" err="1" smtClean="0">
                <a:solidFill>
                  <a:schemeClr val="tx1"/>
                </a:solidFill>
                <a:latin typeface="Times New Roman" pitchFamily="18" charset="0"/>
                <a:ea typeface="ＭＳ Ｐゴシック" charset="-128"/>
                <a:cs typeface="ＭＳ Ｐゴシック" charset="-128"/>
              </a:rPr>
              <a:t>co</a:t>
            </a:r>
            <a:r>
              <a:rPr lang="es-ES" sz="800" kern="1200" dirty="0" smtClean="0">
                <a:solidFill>
                  <a:schemeClr val="tx1"/>
                </a:solidFill>
                <a:latin typeface="Times New Roman" pitchFamily="18" charset="0"/>
                <a:ea typeface="ＭＳ Ｐゴシック" charset="-128"/>
                <a:cs typeface="ＭＳ Ｐゴシック" charset="-128"/>
              </a:rPr>
              <a:t> estimulación y </a:t>
            </a:r>
            <a:r>
              <a:rPr lang="es-ES" sz="800" kern="1200" dirty="0" err="1" smtClean="0">
                <a:solidFill>
                  <a:schemeClr val="tx1"/>
                </a:solidFill>
                <a:latin typeface="Times New Roman" pitchFamily="18" charset="0"/>
                <a:ea typeface="ＭＳ Ｐゴシック" charset="-128"/>
                <a:cs typeface="ＭＳ Ｐゴシック" charset="-128"/>
              </a:rPr>
              <a:t>inmunomagnetic</a:t>
            </a:r>
            <a:r>
              <a:rPr lang="es-ES" sz="800" kern="1200" dirty="0" smtClean="0">
                <a:solidFill>
                  <a:schemeClr val="tx1"/>
                </a:solidFill>
                <a:latin typeface="Times New Roman" pitchFamily="18" charset="0"/>
                <a:ea typeface="ＭＳ Ｐゴシック" charset="-128"/>
                <a:cs typeface="ＭＳ Ｐゴシック" charset="-128"/>
              </a:rPr>
              <a:t> </a:t>
            </a:r>
            <a:r>
              <a:rPr lang="es-ES" sz="800" kern="1200" dirty="0" err="1" smtClean="0">
                <a:solidFill>
                  <a:schemeClr val="tx1"/>
                </a:solidFill>
                <a:latin typeface="Times New Roman" pitchFamily="18" charset="0"/>
                <a:ea typeface="ＭＳ Ｐゴシック" charset="-128"/>
                <a:cs typeface="ＭＳ Ｐゴシック" charset="-128"/>
              </a:rPr>
              <a:t>selection</a:t>
            </a:r>
            <a:r>
              <a:rPr lang="es-ES" sz="800" kern="1200" dirty="0" smtClean="0">
                <a:solidFill>
                  <a:schemeClr val="tx1"/>
                </a:solidFill>
                <a:latin typeface="Times New Roman" pitchFamily="18" charset="0"/>
                <a:ea typeface="ＭＳ Ｐゴシック" charset="-128"/>
                <a:cs typeface="ＭＳ Ｐゴシック" charset="-128"/>
              </a:rPr>
              <a:t>. Sin embargo, aun se necesitan mejoras (59). </a:t>
            </a:r>
          </a:p>
          <a:p>
            <a:pPr marL="571500" indent="-457200" fontAlgn="auto">
              <a:spcAft>
                <a:spcPts val="0"/>
              </a:spcAft>
              <a:buFont typeface="Arial" pitchFamily="34" charset="0"/>
              <a:buNone/>
              <a:defRPr/>
            </a:pPr>
            <a:r>
              <a:rPr lang="es-ES" sz="800" kern="1200" dirty="0" smtClean="0">
                <a:solidFill>
                  <a:schemeClr val="tx1"/>
                </a:solidFill>
                <a:latin typeface="Times New Roman" pitchFamily="18" charset="0"/>
                <a:ea typeface="ＭＳ Ｐゴシック" charset="-128"/>
                <a:cs typeface="ＭＳ Ｐゴシック" charset="-128"/>
              </a:rPr>
              <a:t>Utilizando esta tecnología, </a:t>
            </a:r>
            <a:r>
              <a:rPr lang="es-ES" sz="800" kern="1200" dirty="0" err="1" smtClean="0">
                <a:solidFill>
                  <a:schemeClr val="tx1"/>
                </a:solidFill>
                <a:latin typeface="Times New Roman" pitchFamily="18" charset="0"/>
                <a:ea typeface="ＭＳ Ｐゴシック" charset="-128"/>
                <a:cs typeface="ＭＳ Ｐゴシック" charset="-128"/>
              </a:rPr>
              <a:t>Ciceri</a:t>
            </a:r>
            <a:r>
              <a:rPr lang="es-ES" sz="800" kern="1200" dirty="0" smtClean="0">
                <a:solidFill>
                  <a:schemeClr val="tx1"/>
                </a:solidFill>
                <a:latin typeface="Times New Roman" pitchFamily="18" charset="0"/>
                <a:ea typeface="ＭＳ Ｐゴシック" charset="-128"/>
                <a:cs typeface="ＭＳ Ｐゴシック" charset="-128"/>
              </a:rPr>
              <a:t> et al infundieron TK mensual por cuatro meses tras TPH (60). De 28 pacientes que eran </a:t>
            </a:r>
            <a:r>
              <a:rPr lang="es-ES" sz="800" kern="1200" dirty="0" err="1" smtClean="0">
                <a:solidFill>
                  <a:schemeClr val="tx1"/>
                </a:solidFill>
                <a:latin typeface="Times New Roman" pitchFamily="18" charset="0"/>
                <a:ea typeface="ＭＳ Ｐゴシック" charset="-128"/>
                <a:cs typeface="ＭＳ Ｐゴシック" charset="-128"/>
              </a:rPr>
              <a:t>haplos</a:t>
            </a:r>
            <a:r>
              <a:rPr lang="es-ES" sz="800" kern="1200" dirty="0" smtClean="0">
                <a:solidFill>
                  <a:schemeClr val="tx1"/>
                </a:solidFill>
                <a:latin typeface="Times New Roman" pitchFamily="18" charset="0"/>
                <a:ea typeface="ＭＳ Ｐゴシック" charset="-128"/>
                <a:cs typeface="ＭＳ Ｐゴシック" charset="-128"/>
              </a:rPr>
              <a:t> </a:t>
            </a:r>
            <a:r>
              <a:rPr lang="es-ES" sz="800" kern="1200" dirty="0" err="1" smtClean="0">
                <a:solidFill>
                  <a:schemeClr val="tx1"/>
                </a:solidFill>
                <a:latin typeface="Times New Roman" pitchFamily="18" charset="0"/>
                <a:ea typeface="ＭＳ Ｐゴシック" charset="-128"/>
                <a:cs typeface="ＭＳ Ｐゴシック" charset="-128"/>
              </a:rPr>
              <a:t>depleted</a:t>
            </a:r>
            <a:r>
              <a:rPr lang="es-ES" sz="800" kern="1200" dirty="0" smtClean="0">
                <a:solidFill>
                  <a:schemeClr val="tx1"/>
                </a:solidFill>
                <a:latin typeface="Times New Roman" pitchFamily="18" charset="0"/>
                <a:ea typeface="ＭＳ Ｐゴシック" charset="-128"/>
                <a:cs typeface="ＭＳ Ｐゴシック" charset="-128"/>
              </a:rPr>
              <a:t> de </a:t>
            </a:r>
            <a:r>
              <a:rPr lang="es-ES" sz="800" kern="1200" dirty="0" err="1" smtClean="0">
                <a:solidFill>
                  <a:schemeClr val="tx1"/>
                </a:solidFill>
                <a:latin typeface="Times New Roman" pitchFamily="18" charset="0"/>
                <a:ea typeface="ＭＳ Ｐゴシック" charset="-128"/>
                <a:cs typeface="ＭＳ Ｐゴシック" charset="-128"/>
              </a:rPr>
              <a:t>sp</a:t>
            </a:r>
            <a:r>
              <a:rPr lang="es-ES" sz="800" kern="1200" dirty="0" smtClean="0">
                <a:solidFill>
                  <a:schemeClr val="tx1"/>
                </a:solidFill>
                <a:latin typeface="Times New Roman" pitchFamily="18" charset="0"/>
                <a:ea typeface="ＭＳ Ｐゴシック" charset="-128"/>
                <a:cs typeface="ＭＳ Ｐゴシック" charset="-128"/>
              </a:rPr>
              <a:t>, en 22 injertaron esas células. </a:t>
            </a:r>
            <a:r>
              <a:rPr lang="es-ES" sz="800" kern="1200" dirty="0" err="1" smtClean="0">
                <a:solidFill>
                  <a:schemeClr val="tx1"/>
                </a:solidFill>
                <a:latin typeface="Times New Roman" pitchFamily="18" charset="0"/>
                <a:ea typeface="ＭＳ Ｐゴシック" charset="-128"/>
                <a:cs typeface="ＭＳ Ｐゴシック" charset="-128"/>
              </a:rPr>
              <a:t>nSe</a:t>
            </a:r>
            <a:r>
              <a:rPr lang="es-ES" sz="800" kern="1200" dirty="0" smtClean="0">
                <a:solidFill>
                  <a:schemeClr val="tx1"/>
                </a:solidFill>
                <a:latin typeface="Times New Roman" pitchFamily="18" charset="0"/>
                <a:ea typeface="ＭＳ Ｐゴシック" charset="-128"/>
                <a:cs typeface="ＭＳ Ｐゴシック" charset="-128"/>
              </a:rPr>
              <a:t> confirmó que mejoraron las respuestas contra CMV y EVB. No se puso </a:t>
            </a:r>
            <a:r>
              <a:rPr lang="es-ES" sz="800" kern="1200" dirty="0" err="1" smtClean="0">
                <a:solidFill>
                  <a:schemeClr val="tx1"/>
                </a:solidFill>
                <a:latin typeface="Times New Roman" pitchFamily="18" charset="0"/>
                <a:ea typeface="ＭＳ Ｐゴシック" charset="-128"/>
                <a:cs typeface="ＭＳ Ｐゴシック" charset="-128"/>
              </a:rPr>
              <a:t>px</a:t>
            </a:r>
            <a:r>
              <a:rPr lang="es-ES" sz="800" kern="1200" dirty="0" smtClean="0">
                <a:solidFill>
                  <a:schemeClr val="tx1"/>
                </a:solidFill>
                <a:latin typeface="Times New Roman" pitchFamily="18" charset="0"/>
                <a:ea typeface="ＭＳ Ｐゴシック" charset="-128"/>
                <a:cs typeface="ＭＳ Ｐゴシック" charset="-128"/>
              </a:rPr>
              <a:t> de EICH y 10 pacientes hicieron </a:t>
            </a:r>
            <a:r>
              <a:rPr lang="es-ES" sz="800" kern="1200" dirty="0" err="1" smtClean="0">
                <a:solidFill>
                  <a:schemeClr val="tx1"/>
                </a:solidFill>
                <a:latin typeface="Times New Roman" pitchFamily="18" charset="0"/>
                <a:ea typeface="ＭＳ Ｐゴシック" charset="-128"/>
                <a:cs typeface="ＭＳ Ｐゴシック" charset="-128"/>
              </a:rPr>
              <a:t>EICHa</a:t>
            </a:r>
            <a:r>
              <a:rPr lang="es-ES" sz="800" kern="1200" dirty="0" smtClean="0">
                <a:solidFill>
                  <a:schemeClr val="tx1"/>
                </a:solidFill>
                <a:latin typeface="Times New Roman" pitchFamily="18" charset="0"/>
                <a:ea typeface="ＭＳ Ｐゴシック" charset="-128"/>
                <a:cs typeface="ＭＳ Ｐゴシック" charset="-128"/>
              </a:rPr>
              <a:t> que se resolvió con </a:t>
            </a:r>
            <a:r>
              <a:rPr lang="es-ES" sz="800" kern="1200" dirty="0" err="1" smtClean="0">
                <a:solidFill>
                  <a:schemeClr val="tx1"/>
                </a:solidFill>
                <a:latin typeface="Times New Roman" pitchFamily="18" charset="0"/>
                <a:ea typeface="ＭＳ Ｐゴシック" charset="-128"/>
                <a:cs typeface="ＭＳ Ｐゴシック" charset="-128"/>
              </a:rPr>
              <a:t>ganciclovir</a:t>
            </a:r>
            <a:r>
              <a:rPr lang="es-ES" sz="800" kern="1200" dirty="0" smtClean="0">
                <a:solidFill>
                  <a:schemeClr val="tx1"/>
                </a:solidFill>
                <a:latin typeface="Times New Roman" pitchFamily="18" charset="0"/>
                <a:ea typeface="ＭＳ Ｐゴシック" charset="-128"/>
                <a:cs typeface="ＭＳ Ｐゴシック" charset="-128"/>
              </a:rPr>
              <a:t>. El problema que no entiendo muy bien es que no parece lo más indicado el </a:t>
            </a:r>
            <a:r>
              <a:rPr lang="es-ES" sz="800" kern="1200" dirty="0" err="1" smtClean="0">
                <a:solidFill>
                  <a:schemeClr val="tx1"/>
                </a:solidFill>
                <a:latin typeface="Times New Roman" pitchFamily="18" charset="0"/>
                <a:ea typeface="ＭＳ Ｐゴシック" charset="-128"/>
                <a:cs typeface="ＭＳ Ｐゴシック" charset="-128"/>
              </a:rPr>
              <a:t>ganciclovir</a:t>
            </a:r>
            <a:r>
              <a:rPr lang="es-ES" sz="800" kern="1200" dirty="0" smtClean="0">
                <a:solidFill>
                  <a:schemeClr val="tx1"/>
                </a:solidFill>
                <a:latin typeface="Times New Roman" pitchFamily="18" charset="0"/>
                <a:ea typeface="ＭＳ Ｐゴシック" charset="-128"/>
                <a:cs typeface="ＭＳ Ｐゴシック" charset="-128"/>
              </a:rPr>
              <a:t> puesto que se usa habitualmente en el </a:t>
            </a:r>
            <a:r>
              <a:rPr lang="es-ES" sz="800" kern="1200" dirty="0" err="1" smtClean="0">
                <a:solidFill>
                  <a:schemeClr val="tx1"/>
                </a:solidFill>
                <a:latin typeface="Times New Roman" pitchFamily="18" charset="0"/>
                <a:ea typeface="ＭＳ Ｐゴシック" charset="-128"/>
                <a:cs typeface="ＭＳ Ｐゴシック" charset="-128"/>
              </a:rPr>
              <a:t>trapslante</a:t>
            </a:r>
            <a:r>
              <a:rPr lang="es-ES" sz="800" kern="1200" dirty="0" smtClean="0">
                <a:solidFill>
                  <a:schemeClr val="tx1"/>
                </a:solidFill>
                <a:latin typeface="Times New Roman" pitchFamily="18" charset="0"/>
                <a:ea typeface="ＭＳ Ｐゴシック" charset="-128"/>
                <a:cs typeface="ＭＳ Ｐゴシック" charset="-128"/>
              </a:rPr>
              <a:t> para el </a:t>
            </a:r>
            <a:r>
              <a:rPr lang="es-ES" sz="800" kern="1200" dirty="0" err="1" smtClean="0">
                <a:solidFill>
                  <a:schemeClr val="tx1"/>
                </a:solidFill>
                <a:latin typeface="Times New Roman" pitchFamily="18" charset="0"/>
                <a:ea typeface="ＭＳ Ｐゴシック" charset="-128"/>
                <a:cs typeface="ＭＳ Ｐゴシック" charset="-128"/>
              </a:rPr>
              <a:t>tnratamiento</a:t>
            </a:r>
            <a:r>
              <a:rPr lang="es-ES" sz="800" kern="1200" dirty="0" smtClean="0">
                <a:solidFill>
                  <a:schemeClr val="tx1"/>
                </a:solidFill>
                <a:latin typeface="Times New Roman" pitchFamily="18" charset="0"/>
                <a:ea typeface="ＭＳ Ｐゴシック" charset="-128"/>
                <a:cs typeface="ＭＳ Ｐゴシック" charset="-128"/>
              </a:rPr>
              <a:t> del CMV??? </a:t>
            </a:r>
          </a:p>
          <a:p>
            <a:pPr marL="571500" indent="-457200" fontAlgn="auto">
              <a:spcAft>
                <a:spcPts val="0"/>
              </a:spcAft>
              <a:buFont typeface="Arial" pitchFamily="34" charset="0"/>
              <a:buNone/>
              <a:defRPr/>
            </a:pPr>
            <a:r>
              <a:rPr lang="es-ES" sz="800" kern="1200" dirty="0" smtClean="0">
                <a:solidFill>
                  <a:schemeClr val="tx1"/>
                </a:solidFill>
                <a:latin typeface="Times New Roman" pitchFamily="18" charset="0"/>
                <a:ea typeface="ＭＳ Ｐゴシック" charset="-128"/>
                <a:cs typeface="ＭＳ Ｐゴシック" charset="-128"/>
              </a:rPr>
              <a:t>Otra alternativa (61) se </a:t>
            </a:r>
            <a:r>
              <a:rPr lang="es-ES" sz="800" kern="1200" dirty="0" err="1" smtClean="0">
                <a:solidFill>
                  <a:schemeClr val="tx1"/>
                </a:solidFill>
                <a:latin typeface="Times New Roman" pitchFamily="18" charset="0"/>
                <a:ea typeface="ＭＳ Ｐゴシック" charset="-128"/>
                <a:cs typeface="ＭＳ Ｐゴシック" charset="-128"/>
              </a:rPr>
              <a:t>dearrolló</a:t>
            </a:r>
            <a:r>
              <a:rPr lang="es-ES" sz="800" kern="1200" dirty="0" smtClean="0">
                <a:solidFill>
                  <a:schemeClr val="tx1"/>
                </a:solidFill>
                <a:latin typeface="Times New Roman" pitchFamily="18" charset="0"/>
                <a:ea typeface="ＭＳ Ｐゴシック" charset="-128"/>
                <a:cs typeface="ＭＳ Ｐゴシック" charset="-128"/>
              </a:rPr>
              <a:t> utilizando linfocitos generados por ingeniería genética para expresar un </a:t>
            </a:r>
            <a:r>
              <a:rPr lang="es-ES" sz="800" kern="1200" dirty="0" err="1" smtClean="0">
                <a:solidFill>
                  <a:schemeClr val="tx1"/>
                </a:solidFill>
                <a:latin typeface="Times New Roman" pitchFamily="18" charset="0"/>
                <a:ea typeface="ＭＳ Ｐゴシック" charset="-128"/>
                <a:cs typeface="ＭＳ Ｐゴシック" charset="-128"/>
              </a:rPr>
              <a:t>trasgen</a:t>
            </a:r>
            <a:r>
              <a:rPr lang="es-ES" sz="800" kern="1200" dirty="0" smtClean="0">
                <a:solidFill>
                  <a:schemeClr val="tx1"/>
                </a:solidFill>
                <a:latin typeface="Times New Roman" pitchFamily="18" charset="0"/>
                <a:ea typeface="ＭＳ Ｐゴシック" charset="-128"/>
                <a:cs typeface="ＭＳ Ｐゴシック" charset="-128"/>
              </a:rPr>
              <a:t> inducible caspase-9 </a:t>
            </a:r>
            <a:r>
              <a:rPr lang="es-ES" sz="800" kern="1200" dirty="0" err="1" smtClean="0">
                <a:solidFill>
                  <a:schemeClr val="tx1"/>
                </a:solidFill>
                <a:latin typeface="Times New Roman" pitchFamily="18" charset="0"/>
                <a:ea typeface="ＭＳ Ｐゴシック" charset="-128"/>
                <a:cs typeface="ＭＳ Ｐゴシック" charset="-128"/>
              </a:rPr>
              <a:t>transgene</a:t>
            </a:r>
            <a:r>
              <a:rPr lang="es-ES" sz="800" kern="1200" dirty="0" smtClean="0">
                <a:solidFill>
                  <a:schemeClr val="tx1"/>
                </a:solidFill>
                <a:latin typeface="Times New Roman" pitchFamily="18" charset="0"/>
                <a:ea typeface="ＭＳ Ｐゴシック" charset="-128"/>
                <a:cs typeface="ＭＳ Ｐゴシック" charset="-128"/>
              </a:rPr>
              <a:t> (iC9), activado por una molécula </a:t>
            </a:r>
            <a:r>
              <a:rPr lang="es-ES" sz="800" kern="1200" dirty="0" err="1" smtClean="0">
                <a:solidFill>
                  <a:schemeClr val="tx1"/>
                </a:solidFill>
                <a:latin typeface="Times New Roman" pitchFamily="18" charset="0"/>
                <a:ea typeface="ＭＳ Ｐゴシック" charset="-128"/>
                <a:cs typeface="ＭＳ Ｐゴシック" charset="-128"/>
              </a:rPr>
              <a:t>bio</a:t>
            </a:r>
            <a:r>
              <a:rPr lang="es-ES" sz="800" kern="1200" dirty="0" smtClean="0">
                <a:solidFill>
                  <a:schemeClr val="tx1"/>
                </a:solidFill>
                <a:latin typeface="Times New Roman" pitchFamily="18" charset="0"/>
                <a:ea typeface="ＭＳ Ｐゴシック" charset="-128"/>
                <a:cs typeface="ＭＳ Ｐゴシック" charset="-128"/>
              </a:rPr>
              <a:t> inerte AP1903. </a:t>
            </a:r>
            <a:r>
              <a:rPr lang="es-ES" sz="800" kern="1200" dirty="0" err="1" smtClean="0">
                <a:solidFill>
                  <a:schemeClr val="tx1"/>
                </a:solidFill>
                <a:latin typeface="Times New Roman" pitchFamily="18" charset="0"/>
                <a:ea typeface="ＭＳ Ｐゴシック" charset="-128"/>
                <a:cs typeface="ＭＳ Ｐゴシック" charset="-128"/>
              </a:rPr>
              <a:t>Zhou</a:t>
            </a:r>
            <a:r>
              <a:rPr lang="es-ES" sz="800" kern="1200" dirty="0" smtClean="0">
                <a:solidFill>
                  <a:schemeClr val="tx1"/>
                </a:solidFill>
                <a:latin typeface="Times New Roman" pitchFamily="18" charset="0"/>
                <a:ea typeface="ＭＳ Ｐゴシック" charset="-128"/>
                <a:cs typeface="ＭＳ Ｐゴシック" charset="-128"/>
              </a:rPr>
              <a:t> et al trataron a 10 pacientes utilizando T </a:t>
            </a:r>
            <a:r>
              <a:rPr lang="es-ES" sz="800" kern="1200" dirty="0" err="1" smtClean="0">
                <a:solidFill>
                  <a:schemeClr val="tx1"/>
                </a:solidFill>
                <a:latin typeface="Times New Roman" pitchFamily="18" charset="0"/>
                <a:ea typeface="ＭＳ Ｐゴシック" charset="-128"/>
                <a:cs typeface="ＭＳ Ｐゴシック" charset="-128"/>
              </a:rPr>
              <a:t>cell</a:t>
            </a:r>
            <a:r>
              <a:rPr lang="es-ES" sz="800" kern="1200" dirty="0" smtClean="0">
                <a:solidFill>
                  <a:schemeClr val="tx1"/>
                </a:solidFill>
                <a:latin typeface="Times New Roman" pitchFamily="18" charset="0"/>
                <a:ea typeface="ＭＳ Ｐゴシック" charset="-128"/>
                <a:cs typeface="ＭＳ Ｐゴシック" charset="-128"/>
              </a:rPr>
              <a:t> </a:t>
            </a:r>
            <a:r>
              <a:rPr lang="es-ES" sz="800" kern="1200" dirty="0" err="1" smtClean="0">
                <a:solidFill>
                  <a:schemeClr val="tx1"/>
                </a:solidFill>
                <a:latin typeface="Times New Roman" pitchFamily="18" charset="0"/>
                <a:ea typeface="ＭＳ Ｐゴシック" charset="-128"/>
                <a:cs typeface="ＭＳ Ｐゴシック" charset="-128"/>
              </a:rPr>
              <a:t>depleted</a:t>
            </a:r>
            <a:r>
              <a:rPr lang="es-ES" sz="800" kern="1200" dirty="0" smtClean="0">
                <a:solidFill>
                  <a:schemeClr val="tx1"/>
                </a:solidFill>
                <a:latin typeface="Times New Roman" pitchFamily="18" charset="0"/>
                <a:ea typeface="ＭＳ Ｐゴシック" charset="-128"/>
                <a:cs typeface="ＭＳ Ｐゴシック" charset="-128"/>
              </a:rPr>
              <a:t> con iC9-T </a:t>
            </a:r>
            <a:r>
              <a:rPr lang="es-ES" sz="800" kern="1200" dirty="0" err="1" smtClean="0">
                <a:solidFill>
                  <a:schemeClr val="tx1"/>
                </a:solidFill>
                <a:latin typeface="Times New Roman" pitchFamily="18" charset="0"/>
                <a:ea typeface="ＭＳ Ｐゴシック" charset="-128"/>
                <a:cs typeface="ＭＳ Ｐゴシック" charset="-128"/>
              </a:rPr>
              <a:t>cells</a:t>
            </a:r>
            <a:r>
              <a:rPr lang="es-ES" sz="800" kern="1200" dirty="0" smtClean="0">
                <a:solidFill>
                  <a:schemeClr val="tx1"/>
                </a:solidFill>
                <a:latin typeface="Times New Roman" pitchFamily="18" charset="0"/>
                <a:ea typeface="ＭＳ Ｐゴシック" charset="-128"/>
                <a:cs typeface="ＭＳ Ｐゴシック" charset="-128"/>
              </a:rPr>
              <a:t> en los tres meses tras </a:t>
            </a:r>
            <a:r>
              <a:rPr lang="es-ES" sz="800" kern="1200" dirty="0" err="1" smtClean="0">
                <a:solidFill>
                  <a:schemeClr val="tx1"/>
                </a:solidFill>
                <a:latin typeface="Times New Roman" pitchFamily="18" charset="0"/>
                <a:ea typeface="ＭＳ Ｐゴシック" charset="-128"/>
                <a:cs typeface="ＭＳ Ｐゴシック" charset="-128"/>
              </a:rPr>
              <a:t>haplo</a:t>
            </a:r>
            <a:r>
              <a:rPr lang="es-ES" sz="800" kern="1200" dirty="0" smtClean="0">
                <a:solidFill>
                  <a:schemeClr val="tx1"/>
                </a:solidFill>
                <a:latin typeface="Times New Roman" pitchFamily="18" charset="0"/>
                <a:ea typeface="ＭＳ Ｐゴシック" charset="-128"/>
                <a:cs typeface="ＭＳ Ｐゴシック" charset="-128"/>
              </a:rPr>
              <a:t>. Todos injertaron de estas células. En los 5 pacientes que desarrollaron EICH, el 90% de las células se eliminaron a las 2 horas después de la </a:t>
            </a:r>
            <a:r>
              <a:rPr lang="es-ES" sz="800" kern="1200" dirty="0" err="1" smtClean="0">
                <a:solidFill>
                  <a:schemeClr val="tx1"/>
                </a:solidFill>
                <a:latin typeface="Times New Roman" pitchFamily="18" charset="0"/>
                <a:ea typeface="ＭＳ Ｐゴシック" charset="-128"/>
                <a:cs typeface="ＭＳ Ｐゴシック" charset="-128"/>
              </a:rPr>
              <a:t>adminitración</a:t>
            </a:r>
            <a:r>
              <a:rPr lang="es-ES" sz="800" kern="1200" dirty="0" smtClean="0">
                <a:solidFill>
                  <a:schemeClr val="tx1"/>
                </a:solidFill>
                <a:latin typeface="Times New Roman" pitchFamily="18" charset="0"/>
                <a:ea typeface="ＭＳ Ｐゴシック" charset="-128"/>
                <a:cs typeface="ＭＳ Ｐゴシック" charset="-128"/>
              </a:rPr>
              <a:t> de AP1903 y el EICH fue rápidamente reversible. AP1903 no afectó la reconstitución inmune de estos pacientes (62).</a:t>
            </a:r>
          </a:p>
          <a:p>
            <a:pPr fontAlgn="auto">
              <a:spcAft>
                <a:spcPts val="0"/>
              </a:spcAft>
              <a:buFont typeface="Arial" pitchFamily="34" charset="0"/>
              <a:buNone/>
              <a:defRPr/>
            </a:pPr>
            <a:endParaRPr lang="es-ES" dirty="0" smtClean="0">
              <a:solidFill>
                <a:srgbClr val="000000"/>
              </a:solidFill>
            </a:endParaRPr>
          </a:p>
        </p:txBody>
      </p:sp>
      <p:sp>
        <p:nvSpPr>
          <p:cNvPr id="279555"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D0435E70-05BF-0B43-A9A9-93BE45BD74E7}" type="slidenum">
              <a:rPr lang="es-ES" sz="1200" b="0">
                <a:solidFill>
                  <a:srgbClr val="000000"/>
                </a:solidFill>
                <a:latin typeface="Times New Roman" charset="0"/>
              </a:rPr>
              <a:pPr algn="r"/>
              <a:t>82</a:t>
            </a:fld>
            <a:endParaRPr lang="es-ES" sz="1200" b="0">
              <a:solidFill>
                <a:srgbClr val="000000"/>
              </a:solidFill>
              <a:latin typeface="Times New Roman"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1 Marcador de imagen de diapositiva"/>
          <p:cNvSpPr>
            <a:spLocks noGrp="1" noRot="1" noChangeAspect="1" noTextEdit="1"/>
          </p:cNvSpPr>
          <p:nvPr>
            <p:ph type="sldImg"/>
          </p:nvPr>
        </p:nvSpPr>
        <p:spPr>
          <a:ln/>
        </p:spPr>
      </p:sp>
      <p:sp>
        <p:nvSpPr>
          <p:cNvPr id="293890"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lstStyle/>
          <a:p>
            <a:r>
              <a:rPr lang="es-ES" dirty="0" smtClean="0">
                <a:latin typeface="Times New Roman" charset="0"/>
                <a:ea typeface="ＭＳ Ｐゴシック" charset="0"/>
                <a:cs typeface="ＭＳ Ｐゴシック" charset="0"/>
              </a:rPr>
              <a:t>Valorar meter las </a:t>
            </a:r>
            <a:r>
              <a:rPr lang="es-ES" dirty="0" err="1" smtClean="0">
                <a:latin typeface="Times New Roman" charset="0"/>
                <a:ea typeface="ＭＳ Ｐゴシック" charset="0"/>
                <a:cs typeface="ＭＳ Ｐゴシック" charset="0"/>
              </a:rPr>
              <a:t>mesenquimales</a:t>
            </a:r>
            <a:endParaRPr lang="es-ES" dirty="0">
              <a:latin typeface="Times New Roman" charset="0"/>
              <a:ea typeface="ＭＳ Ｐゴシック" charset="0"/>
              <a:cs typeface="ＭＳ Ｐゴシック" charset="0"/>
            </a:endParaRPr>
          </a:p>
        </p:txBody>
      </p:sp>
      <p:sp>
        <p:nvSpPr>
          <p:cNvPr id="293891"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0D265B1E-E08F-4E4C-A665-D9A2EA42F9FE}" type="slidenum">
              <a:rPr lang="es-ES" sz="1200" b="0">
                <a:solidFill>
                  <a:srgbClr val="000000"/>
                </a:solidFill>
                <a:latin typeface="Times New Roman" charset="0"/>
              </a:rPr>
              <a:pPr algn="r"/>
              <a:t>83</a:t>
            </a:fld>
            <a:endParaRPr lang="es-ES" sz="1200" b="0">
              <a:solidFill>
                <a:srgbClr val="000000"/>
              </a:solidFill>
              <a:latin typeface="Times New Roman"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1 Marcador de imagen de diapositiva"/>
          <p:cNvSpPr>
            <a:spLocks noGrp="1" noRot="1" noChangeAspect="1" noTextEdit="1"/>
          </p:cNvSpPr>
          <p:nvPr>
            <p:ph type="sldImg"/>
          </p:nvPr>
        </p:nvSpPr>
        <p:spPr>
          <a:ln/>
        </p:spPr>
      </p:sp>
      <p:sp>
        <p:nvSpPr>
          <p:cNvPr id="319490" name="2 Marcador de notas"/>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43" tIns="45971" rIns="91943" bIns="45971"/>
          <a:lstStyle/>
          <a:p>
            <a:pPr marL="571500" indent="-457200" fontAlgn="auto">
              <a:spcAft>
                <a:spcPts val="0"/>
              </a:spcAft>
              <a:buFont typeface="Arial" pitchFamily="34" charset="0"/>
              <a:buNone/>
              <a:defRPr/>
            </a:pPr>
            <a:r>
              <a:rPr lang="es-ES" sz="800" kern="1200" dirty="0" smtClean="0">
                <a:solidFill>
                  <a:schemeClr val="tx1"/>
                </a:solidFill>
                <a:latin typeface="Times New Roman" pitchFamily="18" charset="0"/>
                <a:ea typeface="ＭＳ Ｐゴシック" charset="-128"/>
                <a:cs typeface="ＭＳ Ｐゴシック" charset="-128"/>
              </a:rPr>
              <a:t>La infusión de células NK</a:t>
            </a:r>
            <a:r>
              <a:rPr lang="es-ES" sz="800" kern="1200" baseline="0" dirty="0" smtClean="0">
                <a:solidFill>
                  <a:schemeClr val="tx1"/>
                </a:solidFill>
                <a:latin typeface="Times New Roman" pitchFamily="18" charset="0"/>
                <a:ea typeface="ＭＳ Ｐゴシック" charset="-128"/>
                <a:cs typeface="ＭＳ Ｐゴシック" charset="-128"/>
              </a:rPr>
              <a:t> del donante han mostrado incrementar el GVL sin producir EICH en modelos </a:t>
            </a:r>
            <a:r>
              <a:rPr lang="es-ES" sz="800" kern="1200" baseline="0" dirty="0" err="1" smtClean="0">
                <a:solidFill>
                  <a:schemeClr val="tx1"/>
                </a:solidFill>
                <a:latin typeface="Times New Roman" pitchFamily="18" charset="0"/>
                <a:ea typeface="ＭＳ Ｐゴシック" charset="-128"/>
                <a:cs typeface="ＭＳ Ｐゴシック" charset="-128"/>
              </a:rPr>
              <a:t>murinos</a:t>
            </a:r>
            <a:r>
              <a:rPr lang="es-ES" sz="800" kern="1200" baseline="0" dirty="0" smtClean="0">
                <a:solidFill>
                  <a:schemeClr val="tx1"/>
                </a:solidFill>
                <a:latin typeface="Times New Roman" pitchFamily="18" charset="0"/>
                <a:ea typeface="ＭＳ Ｐゴシック" charset="-128"/>
                <a:cs typeface="ＭＳ Ｐゴシック" charset="-128"/>
              </a:rPr>
              <a:t> de trasplante </a:t>
            </a:r>
            <a:r>
              <a:rPr lang="es-ES" sz="800" kern="1200" baseline="0" dirty="0" err="1" smtClean="0">
                <a:solidFill>
                  <a:schemeClr val="tx1"/>
                </a:solidFill>
                <a:latin typeface="Times New Roman" pitchFamily="18" charset="0"/>
                <a:ea typeface="ＭＳ Ｐゴシック" charset="-128"/>
                <a:cs typeface="ＭＳ Ｐゴシック" charset="-128"/>
              </a:rPr>
              <a:t>alogénico</a:t>
            </a:r>
            <a:r>
              <a:rPr lang="es-ES" sz="800" kern="1200" baseline="0" dirty="0" smtClean="0">
                <a:solidFill>
                  <a:schemeClr val="tx1"/>
                </a:solidFill>
                <a:latin typeface="Times New Roman" pitchFamily="18" charset="0"/>
                <a:ea typeface="ＭＳ Ｐゴシック" charset="-128"/>
                <a:cs typeface="ＭＳ Ｐゴシック" charset="-128"/>
              </a:rPr>
              <a:t>. Consigue las NK mediante movilización de sangre periférica con GCSF </a:t>
            </a:r>
            <a:r>
              <a:rPr lang="es-ES" sz="800" kern="1200" baseline="0" dirty="0" err="1" smtClean="0">
                <a:solidFill>
                  <a:schemeClr val="tx1"/>
                </a:solidFill>
                <a:latin typeface="Times New Roman" pitchFamily="18" charset="0"/>
                <a:ea typeface="ＭＳ Ｐゴシック" charset="-128"/>
                <a:cs typeface="ＭＳ Ｐゴシック" charset="-128"/>
              </a:rPr>
              <a:t>leucoaféresis</a:t>
            </a:r>
            <a:r>
              <a:rPr lang="es-ES" sz="800" kern="1200" baseline="0" dirty="0" smtClean="0">
                <a:solidFill>
                  <a:schemeClr val="tx1"/>
                </a:solidFill>
                <a:latin typeface="Times New Roman" pitchFamily="18" charset="0"/>
                <a:ea typeface="ＭＳ Ｐゴシック" charset="-128"/>
                <a:cs typeface="ＭＳ Ｐゴシック" charset="-128"/>
              </a:rPr>
              <a:t>, lo que hacen es generar las células NK a partir de células CD34 que las cultivan ex vivo durante 6 semanas. Las administran a las 6-7 semanas (luego en el artículo más reciente ven que es mejor administrarlas antes)</a:t>
            </a:r>
            <a:endParaRPr lang="es-ES" sz="800" kern="1200" dirty="0" smtClean="0">
              <a:solidFill>
                <a:schemeClr val="tx1"/>
              </a:solidFill>
              <a:latin typeface="Times New Roman" pitchFamily="18" charset="0"/>
              <a:ea typeface="ＭＳ Ｐゴシック" charset="-128"/>
              <a:cs typeface="ＭＳ Ｐゴシック" charset="-128"/>
            </a:endParaRPr>
          </a:p>
          <a:p>
            <a:pPr marL="571500" indent="-457200" fontAlgn="auto">
              <a:spcAft>
                <a:spcPts val="0"/>
              </a:spcAft>
              <a:buFont typeface="Arial" pitchFamily="34" charset="0"/>
              <a:buNone/>
              <a:defRPr/>
            </a:pPr>
            <a:r>
              <a:rPr lang="es-ES" sz="800" kern="1200" dirty="0" smtClean="0">
                <a:solidFill>
                  <a:schemeClr val="tx1"/>
                </a:solidFill>
                <a:latin typeface="Times New Roman" pitchFamily="18" charset="0"/>
                <a:ea typeface="ＭＳ Ｐゴシック" charset="-128"/>
                <a:cs typeface="ＭＳ Ｐゴシック" charset="-128"/>
              </a:rPr>
              <a:t>Las células NK son un tipo de linfocitos T </a:t>
            </a:r>
            <a:r>
              <a:rPr lang="es-ES" sz="800" kern="1200" dirty="0" err="1" smtClean="0">
                <a:solidFill>
                  <a:schemeClr val="tx1"/>
                </a:solidFill>
                <a:latin typeface="Times New Roman" pitchFamily="18" charset="0"/>
                <a:ea typeface="ＭＳ Ｐゴシック" charset="-128"/>
                <a:cs typeface="ＭＳ Ｐゴシック" charset="-128"/>
              </a:rPr>
              <a:t>citotóxicos</a:t>
            </a:r>
            <a:r>
              <a:rPr lang="es-ES" sz="800" kern="1200" dirty="0" smtClean="0">
                <a:solidFill>
                  <a:schemeClr val="tx1"/>
                </a:solidFill>
                <a:latin typeface="Times New Roman" pitchFamily="18" charset="0"/>
                <a:ea typeface="ＭＳ Ｐゴシック" charset="-128"/>
                <a:cs typeface="ＭＳ Ｐゴシック" charset="-128"/>
              </a:rPr>
              <a:t> críticos para el sistema de la inmunidad innata (63). El rol de las células NK es análogo al de los linfocitos T </a:t>
            </a:r>
            <a:r>
              <a:rPr lang="es-ES" sz="800" kern="1200" dirty="0" err="1" smtClean="0">
                <a:solidFill>
                  <a:schemeClr val="tx1"/>
                </a:solidFill>
                <a:latin typeface="Times New Roman" pitchFamily="18" charset="0"/>
                <a:ea typeface="ＭＳ Ｐゴシック" charset="-128"/>
                <a:cs typeface="ＭＳ Ｐゴシック" charset="-128"/>
              </a:rPr>
              <a:t>citotóxicos</a:t>
            </a:r>
            <a:r>
              <a:rPr lang="es-ES" sz="800" kern="1200" dirty="0" smtClean="0">
                <a:solidFill>
                  <a:schemeClr val="tx1"/>
                </a:solidFill>
                <a:latin typeface="Times New Roman" pitchFamily="18" charset="0"/>
                <a:ea typeface="ＭＳ Ｐゴシック" charset="-128"/>
                <a:cs typeface="ＭＳ Ｐゴシック" charset="-128"/>
              </a:rPr>
              <a:t> en la respuesta inmune adaptativa. Las células NK proveen respuesta rápida frente a infecciones virales y formación tumoral. </a:t>
            </a:r>
          </a:p>
          <a:p>
            <a:pPr marL="571500" indent="-457200" fontAlgn="auto">
              <a:spcAft>
                <a:spcPts val="0"/>
              </a:spcAft>
              <a:buFont typeface="Arial" pitchFamily="34" charset="0"/>
              <a:buNone/>
              <a:defRPr/>
            </a:pPr>
            <a:r>
              <a:rPr lang="es-ES" sz="800" kern="1200" dirty="0" smtClean="0">
                <a:solidFill>
                  <a:schemeClr val="tx1"/>
                </a:solidFill>
                <a:latin typeface="Times New Roman" pitchFamily="18" charset="0"/>
                <a:ea typeface="ＭＳ Ｐゴシック" charset="-128"/>
                <a:cs typeface="ＭＳ Ｐゴシック" charset="-128"/>
              </a:rPr>
              <a:t>Generalmente las células del sistema inmune actúan de la siguiente manera: reconocen el MHC presentado en la superficie de las células </a:t>
            </a:r>
            <a:r>
              <a:rPr lang="es-ES" sz="800" kern="1200" dirty="0" err="1" smtClean="0">
                <a:solidFill>
                  <a:schemeClr val="tx1"/>
                </a:solidFill>
                <a:latin typeface="Times New Roman" pitchFamily="18" charset="0"/>
                <a:ea typeface="ＭＳ Ｐゴシック" charset="-128"/>
                <a:cs typeface="ＭＳ Ｐゴシック" charset="-128"/>
              </a:rPr>
              <a:t>infectadasy</a:t>
            </a:r>
            <a:r>
              <a:rPr lang="es-ES" sz="800" kern="1200" dirty="0" smtClean="0">
                <a:solidFill>
                  <a:schemeClr val="tx1"/>
                </a:solidFill>
                <a:latin typeface="Times New Roman" pitchFamily="18" charset="0"/>
                <a:ea typeface="ＭＳ Ｐゴシック" charset="-128"/>
                <a:cs typeface="ＭＳ Ｐゴシック" charset="-128"/>
              </a:rPr>
              <a:t> desencadenan una </a:t>
            </a:r>
            <a:r>
              <a:rPr lang="es-ES" sz="800" kern="1200" dirty="0" err="1" smtClean="0">
                <a:solidFill>
                  <a:schemeClr val="tx1"/>
                </a:solidFill>
                <a:latin typeface="Times New Roman" pitchFamily="18" charset="0"/>
                <a:ea typeface="ＭＳ Ｐゴシック" charset="-128"/>
                <a:cs typeface="ＭＳ Ｐゴシック" charset="-128"/>
              </a:rPr>
              <a:t>tomrenta</a:t>
            </a:r>
            <a:r>
              <a:rPr lang="es-ES" sz="800" kern="1200" dirty="0" smtClean="0">
                <a:solidFill>
                  <a:schemeClr val="tx1"/>
                </a:solidFill>
                <a:latin typeface="Times New Roman" pitchFamily="18" charset="0"/>
                <a:ea typeface="ＭＳ Ｐゴシック" charset="-128"/>
                <a:cs typeface="ＭＳ Ｐゴシック" charset="-128"/>
              </a:rPr>
              <a:t> de </a:t>
            </a:r>
            <a:r>
              <a:rPr lang="es-ES" sz="800" kern="1200" dirty="0" err="1" smtClean="0">
                <a:solidFill>
                  <a:schemeClr val="tx1"/>
                </a:solidFill>
                <a:latin typeface="Times New Roman" pitchFamily="18" charset="0"/>
                <a:ea typeface="ＭＳ Ｐゴシック" charset="-128"/>
                <a:cs typeface="ＭＳ Ｐゴシック" charset="-128"/>
              </a:rPr>
              <a:t>citokinas</a:t>
            </a:r>
            <a:r>
              <a:rPr lang="es-ES" sz="800" kern="1200" dirty="0" smtClean="0">
                <a:solidFill>
                  <a:schemeClr val="tx1"/>
                </a:solidFill>
                <a:latin typeface="Times New Roman" pitchFamily="18" charset="0"/>
                <a:ea typeface="ＭＳ Ｐゴシック" charset="-128"/>
                <a:cs typeface="ＭＳ Ｐゴシック" charset="-128"/>
              </a:rPr>
              <a:t> causando la muerte por apoptosis. Las células NK son únicas y no funcionan así. Tienen la capacidad de reconocer las células estresadas en la ausencia de anticuerpos y MHC, permitiendo por lo tanto una respuesta mucho más rápida. No necesitan activación para matar células que carecen de MHC clase I??(61). Recientemente el genotipo KIR se ha mostrado importante en disminuir las recaídas en pacientes que se trasplantan por patología mieloide (66-67). </a:t>
            </a:r>
          </a:p>
          <a:p>
            <a:pPr marL="571500" indent="-457200" fontAlgn="auto">
              <a:spcAft>
                <a:spcPts val="0"/>
              </a:spcAft>
              <a:buFont typeface="Arial" pitchFamily="34" charset="0"/>
              <a:buNone/>
              <a:defRPr/>
            </a:pPr>
            <a:r>
              <a:rPr lang="es-ES" sz="800" kern="1200" dirty="0" smtClean="0">
                <a:solidFill>
                  <a:schemeClr val="tx1"/>
                </a:solidFill>
                <a:latin typeface="Times New Roman" pitchFamily="18" charset="0"/>
                <a:ea typeface="ＭＳ Ｐゴシック" charset="-128"/>
                <a:cs typeface="ＭＳ Ｐゴシック" charset="-128"/>
              </a:rPr>
              <a:t>La infusión de células NK tras el </a:t>
            </a:r>
            <a:r>
              <a:rPr lang="es-ES" sz="800" kern="1200" dirty="0" err="1" smtClean="0">
                <a:solidFill>
                  <a:schemeClr val="tx1"/>
                </a:solidFill>
                <a:latin typeface="Times New Roman" pitchFamily="18" charset="0"/>
                <a:ea typeface="ＭＳ Ｐゴシック" charset="-128"/>
                <a:cs typeface="ＭＳ Ｐゴシック" charset="-128"/>
              </a:rPr>
              <a:t>haplo</a:t>
            </a:r>
            <a:r>
              <a:rPr lang="es-ES" sz="800" kern="1200" dirty="0" smtClean="0">
                <a:solidFill>
                  <a:schemeClr val="tx1"/>
                </a:solidFill>
                <a:latin typeface="Times New Roman" pitchFamily="18" charset="0"/>
                <a:ea typeface="ＭＳ Ｐゴシック" charset="-128"/>
                <a:cs typeface="ＭＳ Ｐゴシック" charset="-128"/>
              </a:rPr>
              <a:t> se ha utilizado para mejorar la inmunidad innata contra una variedad de enfermedades malignas (68-70). Las células NK atacan células hematológicas y no sólidos, por lo que no son capaces de producir EICH?? (65)</a:t>
            </a:r>
          </a:p>
          <a:p>
            <a:pPr marL="571500" indent="-457200" fontAlgn="auto">
              <a:spcAft>
                <a:spcPts val="0"/>
              </a:spcAft>
              <a:buFont typeface="Arial" pitchFamily="34" charset="0"/>
              <a:buNone/>
              <a:defRPr/>
            </a:pPr>
            <a:r>
              <a:rPr lang="es-ES" sz="800" kern="1200" dirty="0" err="1" smtClean="0">
                <a:solidFill>
                  <a:schemeClr val="tx1"/>
                </a:solidFill>
                <a:latin typeface="Times New Roman" pitchFamily="18" charset="0"/>
                <a:ea typeface="ＭＳ Ｐゴシック" charset="-128"/>
                <a:cs typeface="ＭＳ Ｐゴシック" charset="-128"/>
              </a:rPr>
              <a:t>Yoon</a:t>
            </a:r>
            <a:r>
              <a:rPr lang="es-ES" sz="800" kern="1200" dirty="0" smtClean="0">
                <a:solidFill>
                  <a:schemeClr val="tx1"/>
                </a:solidFill>
                <a:latin typeface="Times New Roman" pitchFamily="18" charset="0"/>
                <a:ea typeface="ＭＳ Ｐゴシック" charset="-128"/>
                <a:cs typeface="ＭＳ Ｐゴシック" charset="-128"/>
              </a:rPr>
              <a:t> et al reportó no efectos agudos en 14 pacientes en los que se infundieron </a:t>
            </a:r>
            <a:r>
              <a:rPr lang="es-ES" sz="800" kern="1200" dirty="0" err="1" smtClean="0">
                <a:solidFill>
                  <a:schemeClr val="tx1"/>
                </a:solidFill>
                <a:latin typeface="Times New Roman" pitchFamily="18" charset="0"/>
                <a:ea typeface="ＭＳ Ｐゴシック" charset="-128"/>
                <a:cs typeface="ＭＳ Ｐゴシック" charset="-128"/>
              </a:rPr>
              <a:t>céluals</a:t>
            </a:r>
            <a:r>
              <a:rPr lang="es-ES" sz="800" kern="1200" dirty="0" smtClean="0">
                <a:solidFill>
                  <a:schemeClr val="tx1"/>
                </a:solidFill>
                <a:latin typeface="Times New Roman" pitchFamily="18" charset="0"/>
                <a:ea typeface="ＭＳ Ｐゴシック" charset="-128"/>
                <a:cs typeface="ＭＳ Ｐゴシック" charset="-128"/>
              </a:rPr>
              <a:t> NK después de </a:t>
            </a:r>
            <a:r>
              <a:rPr lang="es-ES" sz="800" kern="1200" dirty="0" err="1" smtClean="0">
                <a:solidFill>
                  <a:schemeClr val="tx1"/>
                </a:solidFill>
                <a:latin typeface="Times New Roman" pitchFamily="18" charset="0"/>
                <a:ea typeface="ＭＳ Ｐゴシック" charset="-128"/>
                <a:cs typeface="ＭＳ Ｐゴシック" charset="-128"/>
              </a:rPr>
              <a:t>haplo</a:t>
            </a:r>
            <a:r>
              <a:rPr lang="es-ES" sz="800" kern="1200" dirty="0" smtClean="0">
                <a:solidFill>
                  <a:schemeClr val="tx1"/>
                </a:solidFill>
                <a:latin typeface="Times New Roman" pitchFamily="18" charset="0"/>
                <a:ea typeface="ＭＳ Ｐゴシック" charset="-128"/>
                <a:cs typeface="ＭＳ Ｐゴシック" charset="-128"/>
              </a:rPr>
              <a:t> RIC no manipulado (71). Dos pacientes que las recibieron durante la leucemia activa no tuvieron respuesta y 4 pacientes </a:t>
            </a:r>
            <a:r>
              <a:rPr lang="es-ES" sz="800" kern="1200" dirty="0" err="1" smtClean="0">
                <a:solidFill>
                  <a:schemeClr val="tx1"/>
                </a:solidFill>
                <a:latin typeface="Times New Roman" pitchFamily="18" charset="0"/>
                <a:ea typeface="ＭＳ Ｐゴシック" charset="-128"/>
                <a:cs typeface="ＭＳ Ｐゴシック" charset="-128"/>
              </a:rPr>
              <a:t>desasrrollaron</a:t>
            </a:r>
            <a:r>
              <a:rPr lang="es-ES" sz="800" kern="1200" dirty="0" smtClean="0">
                <a:solidFill>
                  <a:schemeClr val="tx1"/>
                </a:solidFill>
                <a:latin typeface="Times New Roman" pitchFamily="18" charset="0"/>
                <a:ea typeface="ＭＳ Ｐゴシック" charset="-128"/>
                <a:cs typeface="ＭＳ Ｐゴシック" charset="-128"/>
              </a:rPr>
              <a:t> </a:t>
            </a:r>
            <a:r>
              <a:rPr lang="es-ES" sz="800" kern="1200" dirty="0" err="1" smtClean="0">
                <a:solidFill>
                  <a:schemeClr val="tx1"/>
                </a:solidFill>
                <a:latin typeface="Times New Roman" pitchFamily="18" charset="0"/>
                <a:ea typeface="ＭＳ Ｐゴシック" charset="-128"/>
                <a:cs typeface="ＭＳ Ｐゴシック" charset="-128"/>
              </a:rPr>
              <a:t>EICHc</a:t>
            </a:r>
            <a:r>
              <a:rPr lang="es-ES" sz="800" kern="1200" dirty="0" smtClean="0">
                <a:solidFill>
                  <a:schemeClr val="tx1"/>
                </a:solidFill>
                <a:latin typeface="Times New Roman" pitchFamily="18" charset="0"/>
                <a:ea typeface="ＭＳ Ｐゴシック" charset="-128"/>
                <a:cs typeface="ＭＳ Ｐゴシック" charset="-128"/>
              </a:rPr>
              <a:t>. Otros 4n </a:t>
            </a:r>
            <a:r>
              <a:rPr lang="es-ES" sz="800" kern="1200" dirty="0" err="1" smtClean="0">
                <a:solidFill>
                  <a:schemeClr val="tx1"/>
                </a:solidFill>
                <a:latin typeface="Times New Roman" pitchFamily="18" charset="0"/>
                <a:ea typeface="ＭＳ Ｐゴシック" charset="-128"/>
                <a:cs typeface="ＭＳ Ｐゴシック" charset="-128"/>
              </a:rPr>
              <a:t>estan</a:t>
            </a:r>
            <a:r>
              <a:rPr lang="es-ES" sz="800" kern="1200" dirty="0" smtClean="0">
                <a:solidFill>
                  <a:schemeClr val="tx1"/>
                </a:solidFill>
                <a:latin typeface="Times New Roman" pitchFamily="18" charset="0"/>
                <a:ea typeface="ＭＳ Ｐゴシック" charset="-128"/>
                <a:cs typeface="ＭＳ Ｐゴシック" charset="-128"/>
              </a:rPr>
              <a:t> vivos y sin enfermedad 18-21 meses tras el trasplante. Más estudios se necesitan para ver el uso potencial de las células NK </a:t>
            </a:r>
            <a:r>
              <a:rPr lang="es-ES" sz="800" kern="1200" dirty="0" err="1" smtClean="0">
                <a:solidFill>
                  <a:schemeClr val="tx1"/>
                </a:solidFill>
                <a:latin typeface="Times New Roman" pitchFamily="18" charset="0"/>
                <a:ea typeface="ＭＳ Ｐゴシック" charset="-128"/>
                <a:cs typeface="ＭＳ Ｐゴシック" charset="-128"/>
              </a:rPr>
              <a:t>posthaplo</a:t>
            </a:r>
            <a:r>
              <a:rPr lang="es-ES" sz="800" kern="1200" dirty="0" smtClean="0">
                <a:solidFill>
                  <a:schemeClr val="tx1"/>
                </a:solidFill>
                <a:latin typeface="Times New Roman" pitchFamily="18" charset="0"/>
                <a:ea typeface="ＭＳ Ｐゴシック" charset="-128"/>
                <a:cs typeface="ＭＳ Ｐゴシック" charset="-128"/>
              </a:rPr>
              <a:t>.</a:t>
            </a:r>
          </a:p>
          <a:p>
            <a:pPr marL="571500" indent="-457200" fontAlgn="auto">
              <a:spcAft>
                <a:spcPts val="0"/>
              </a:spcAft>
              <a:buFont typeface="Arial" pitchFamily="34" charset="0"/>
              <a:buNone/>
              <a:defRPr/>
            </a:pPr>
            <a:endParaRPr lang="es-ES" sz="800" kern="1200" dirty="0" smtClean="0">
              <a:solidFill>
                <a:schemeClr val="tx1"/>
              </a:solidFill>
              <a:latin typeface="Times New Roman" pitchFamily="18" charset="0"/>
              <a:ea typeface="ＭＳ Ｐゴシック" charset="-128"/>
              <a:cs typeface="ＭＳ Ｐゴシック" charset="-128"/>
            </a:endParaRPr>
          </a:p>
          <a:p>
            <a:pPr marL="571500" indent="-457200" fontAlgn="auto">
              <a:spcAft>
                <a:spcPts val="0"/>
              </a:spcAft>
              <a:buFont typeface="Arial" pitchFamily="34" charset="0"/>
              <a:buNone/>
              <a:defRPr/>
            </a:pPr>
            <a:r>
              <a:rPr lang="es-ES" sz="800" kern="1200" dirty="0" smtClean="0">
                <a:solidFill>
                  <a:schemeClr val="tx1"/>
                </a:solidFill>
                <a:latin typeface="Times New Roman" pitchFamily="18" charset="0"/>
                <a:ea typeface="ＭＳ Ｐゴシック" charset="-128"/>
                <a:cs typeface="ＭＳ Ｐゴシック" charset="-128"/>
              </a:rPr>
              <a:t>Luego decir que recientemente este grupo ha</a:t>
            </a:r>
            <a:r>
              <a:rPr lang="es-ES" sz="800" kern="1200" baseline="0" dirty="0" smtClean="0">
                <a:solidFill>
                  <a:schemeClr val="tx1"/>
                </a:solidFill>
                <a:latin typeface="Times New Roman" pitchFamily="18" charset="0"/>
                <a:ea typeface="ＭＳ Ｐゴシック" charset="-128"/>
                <a:cs typeface="ＭＳ Ｐゴシック" charset="-128"/>
              </a:rPr>
              <a:t> ampliado la serie y mostrado la eficacia, seguridad y la dosis de infundir a las 2-3 semanas células (dicen la dosis exacta, mirar este </a:t>
            </a:r>
            <a:r>
              <a:rPr lang="es-ES" sz="800" kern="1200" baseline="0" dirty="0" err="1" smtClean="0">
                <a:solidFill>
                  <a:schemeClr val="tx1"/>
                </a:solidFill>
                <a:latin typeface="Times New Roman" pitchFamily="18" charset="0"/>
                <a:ea typeface="ＭＳ Ｐゴシック" charset="-128"/>
                <a:cs typeface="ＭＳ Ｐゴシック" charset="-128"/>
              </a:rPr>
              <a:t>paper</a:t>
            </a:r>
            <a:r>
              <a:rPr lang="es-ES" sz="800" kern="1200" baseline="0" dirty="0" smtClean="0">
                <a:solidFill>
                  <a:schemeClr val="tx1"/>
                </a:solidFill>
                <a:latin typeface="Times New Roman" pitchFamily="18" charset="0"/>
                <a:ea typeface="ＭＳ Ｐゴシック" charset="-128"/>
                <a:cs typeface="ＭＳ Ｐゴシック" charset="-128"/>
              </a:rPr>
              <a:t>)</a:t>
            </a:r>
            <a:endParaRPr lang="es-ES" sz="800" kern="1200" dirty="0" smtClean="0">
              <a:solidFill>
                <a:schemeClr val="tx1"/>
              </a:solidFill>
              <a:latin typeface="Times New Roman" pitchFamily="18" charset="0"/>
              <a:ea typeface="ＭＳ Ｐゴシック" charset="-128"/>
              <a:cs typeface="ＭＳ Ｐゴシック" charset="-128"/>
            </a:endParaRPr>
          </a:p>
          <a:p>
            <a:pPr fontAlgn="auto">
              <a:spcAft>
                <a:spcPts val="0"/>
              </a:spcAft>
              <a:buFont typeface="Arial" pitchFamily="34" charset="0"/>
              <a:buNone/>
              <a:defRPr/>
            </a:pPr>
            <a:endParaRPr lang="es-ES" dirty="0" smtClean="0">
              <a:solidFill>
                <a:srgbClr val="000000"/>
              </a:solidFill>
            </a:endParaRPr>
          </a:p>
        </p:txBody>
      </p:sp>
      <p:sp>
        <p:nvSpPr>
          <p:cNvPr id="279555"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D0435E70-05BF-0B43-A9A9-93BE45BD74E7}" type="slidenum">
              <a:rPr lang="es-ES" sz="1200" b="0">
                <a:solidFill>
                  <a:srgbClr val="000000"/>
                </a:solidFill>
                <a:latin typeface="Times New Roman" charset="0"/>
              </a:rPr>
              <a:pPr algn="r"/>
              <a:t>84</a:t>
            </a:fld>
            <a:endParaRPr lang="es-ES" sz="1200" b="0">
              <a:solidFill>
                <a:srgbClr val="000000"/>
              </a:solidFill>
              <a:latin typeface="Times New Roman"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1 Marcador de imagen de diapositiva"/>
          <p:cNvSpPr>
            <a:spLocks noGrp="1" noRot="1" noChangeAspect="1" noTextEdit="1"/>
          </p:cNvSpPr>
          <p:nvPr>
            <p:ph type="sldImg"/>
          </p:nvPr>
        </p:nvSpPr>
        <p:spPr>
          <a:ln/>
        </p:spPr>
      </p:sp>
      <p:sp>
        <p:nvSpPr>
          <p:cNvPr id="319490" name="2 Marcador de notas"/>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43" tIns="45971" rIns="91943" bIns="45971"/>
          <a:lstStyle/>
          <a:p>
            <a:pPr marL="571500" indent="-457200" fontAlgn="auto">
              <a:spcAft>
                <a:spcPts val="0"/>
              </a:spcAft>
              <a:buFont typeface="Arial" pitchFamily="34" charset="0"/>
              <a:buNone/>
              <a:defRPr/>
            </a:pPr>
            <a:r>
              <a:rPr lang="es-ES" sz="800" kern="1200" dirty="0" smtClean="0">
                <a:solidFill>
                  <a:schemeClr val="tx1"/>
                </a:solidFill>
                <a:latin typeface="Times New Roman" pitchFamily="18" charset="0"/>
                <a:ea typeface="ＭＳ Ｐゴシック" charset="-128"/>
                <a:cs typeface="ＭＳ Ｐゴシック" charset="-128"/>
              </a:rPr>
              <a:t>La infusión de células NK</a:t>
            </a:r>
            <a:r>
              <a:rPr lang="es-ES" sz="800" kern="1200" baseline="0" dirty="0" smtClean="0">
                <a:solidFill>
                  <a:schemeClr val="tx1"/>
                </a:solidFill>
                <a:latin typeface="Times New Roman" pitchFamily="18" charset="0"/>
                <a:ea typeface="ＭＳ Ｐゴシック" charset="-128"/>
                <a:cs typeface="ＭＳ Ｐゴシック" charset="-128"/>
              </a:rPr>
              <a:t> del donante han mostrado incrementar el GVL sin producir EICH en modelos </a:t>
            </a:r>
            <a:r>
              <a:rPr lang="es-ES" sz="800" kern="1200" baseline="0" dirty="0" err="1" smtClean="0">
                <a:solidFill>
                  <a:schemeClr val="tx1"/>
                </a:solidFill>
                <a:latin typeface="Times New Roman" pitchFamily="18" charset="0"/>
                <a:ea typeface="ＭＳ Ｐゴシック" charset="-128"/>
                <a:cs typeface="ＭＳ Ｐゴシック" charset="-128"/>
              </a:rPr>
              <a:t>murinos</a:t>
            </a:r>
            <a:r>
              <a:rPr lang="es-ES" sz="800" kern="1200" baseline="0" dirty="0" smtClean="0">
                <a:solidFill>
                  <a:schemeClr val="tx1"/>
                </a:solidFill>
                <a:latin typeface="Times New Roman" pitchFamily="18" charset="0"/>
                <a:ea typeface="ＭＳ Ｐゴシック" charset="-128"/>
                <a:cs typeface="ＭＳ Ｐゴシック" charset="-128"/>
              </a:rPr>
              <a:t> de trasplante </a:t>
            </a:r>
            <a:r>
              <a:rPr lang="es-ES" sz="800" kern="1200" baseline="0" dirty="0" err="1" smtClean="0">
                <a:solidFill>
                  <a:schemeClr val="tx1"/>
                </a:solidFill>
                <a:latin typeface="Times New Roman" pitchFamily="18" charset="0"/>
                <a:ea typeface="ＭＳ Ｐゴシック" charset="-128"/>
                <a:cs typeface="ＭＳ Ｐゴシック" charset="-128"/>
              </a:rPr>
              <a:t>alogénico</a:t>
            </a:r>
            <a:r>
              <a:rPr lang="es-ES" sz="800" kern="1200" baseline="0" dirty="0" smtClean="0">
                <a:solidFill>
                  <a:schemeClr val="tx1"/>
                </a:solidFill>
                <a:latin typeface="Times New Roman" pitchFamily="18" charset="0"/>
                <a:ea typeface="ＭＳ Ｐゴシック" charset="-128"/>
                <a:cs typeface="ＭＳ Ｐゴシック" charset="-128"/>
              </a:rPr>
              <a:t>. Consigue las NK mediante movilización de sangre periférica con GCSF </a:t>
            </a:r>
            <a:r>
              <a:rPr lang="es-ES" sz="800" kern="1200" baseline="0" dirty="0" err="1" smtClean="0">
                <a:solidFill>
                  <a:schemeClr val="tx1"/>
                </a:solidFill>
                <a:latin typeface="Times New Roman" pitchFamily="18" charset="0"/>
                <a:ea typeface="ＭＳ Ｐゴシック" charset="-128"/>
                <a:cs typeface="ＭＳ Ｐゴシック" charset="-128"/>
              </a:rPr>
              <a:t>leucoaféresis</a:t>
            </a:r>
            <a:r>
              <a:rPr lang="es-ES" sz="800" kern="1200" baseline="0" dirty="0" smtClean="0">
                <a:solidFill>
                  <a:schemeClr val="tx1"/>
                </a:solidFill>
                <a:latin typeface="Times New Roman" pitchFamily="18" charset="0"/>
                <a:ea typeface="ＭＳ Ｐゴシック" charset="-128"/>
                <a:cs typeface="ＭＳ Ｐゴシック" charset="-128"/>
              </a:rPr>
              <a:t>, lo que hacen es generar las células NK a partir de células CD34 que las cultivan ex vivo durante 6 semanas. Las administran a las 6-7 semanas (luego en el artículo más reciente ven que es mejor administrarlas antes)</a:t>
            </a:r>
            <a:endParaRPr lang="es-ES" sz="800" kern="1200" dirty="0" smtClean="0">
              <a:solidFill>
                <a:schemeClr val="tx1"/>
              </a:solidFill>
              <a:latin typeface="Times New Roman" pitchFamily="18" charset="0"/>
              <a:ea typeface="ＭＳ Ｐゴシック" charset="-128"/>
              <a:cs typeface="ＭＳ Ｐゴシック" charset="-128"/>
            </a:endParaRPr>
          </a:p>
          <a:p>
            <a:pPr marL="571500" indent="-457200" fontAlgn="auto">
              <a:spcAft>
                <a:spcPts val="0"/>
              </a:spcAft>
              <a:buFont typeface="Arial" pitchFamily="34" charset="0"/>
              <a:buNone/>
              <a:defRPr/>
            </a:pPr>
            <a:r>
              <a:rPr lang="es-ES" sz="800" kern="1200" dirty="0" smtClean="0">
                <a:solidFill>
                  <a:schemeClr val="tx1"/>
                </a:solidFill>
                <a:latin typeface="Times New Roman" pitchFamily="18" charset="0"/>
                <a:ea typeface="ＭＳ Ｐゴシック" charset="-128"/>
                <a:cs typeface="ＭＳ Ｐゴシック" charset="-128"/>
              </a:rPr>
              <a:t>Las células NK son un tipo de linfocitos T </a:t>
            </a:r>
            <a:r>
              <a:rPr lang="es-ES" sz="800" kern="1200" dirty="0" err="1" smtClean="0">
                <a:solidFill>
                  <a:schemeClr val="tx1"/>
                </a:solidFill>
                <a:latin typeface="Times New Roman" pitchFamily="18" charset="0"/>
                <a:ea typeface="ＭＳ Ｐゴシック" charset="-128"/>
                <a:cs typeface="ＭＳ Ｐゴシック" charset="-128"/>
              </a:rPr>
              <a:t>citotóxicos</a:t>
            </a:r>
            <a:r>
              <a:rPr lang="es-ES" sz="800" kern="1200" dirty="0" smtClean="0">
                <a:solidFill>
                  <a:schemeClr val="tx1"/>
                </a:solidFill>
                <a:latin typeface="Times New Roman" pitchFamily="18" charset="0"/>
                <a:ea typeface="ＭＳ Ｐゴシック" charset="-128"/>
                <a:cs typeface="ＭＳ Ｐゴシック" charset="-128"/>
              </a:rPr>
              <a:t> críticos para el sistema de la inmunidad innata (63). El rol de las células NK es análogo al de los linfocitos T </a:t>
            </a:r>
            <a:r>
              <a:rPr lang="es-ES" sz="800" kern="1200" dirty="0" err="1" smtClean="0">
                <a:solidFill>
                  <a:schemeClr val="tx1"/>
                </a:solidFill>
                <a:latin typeface="Times New Roman" pitchFamily="18" charset="0"/>
                <a:ea typeface="ＭＳ Ｐゴシック" charset="-128"/>
                <a:cs typeface="ＭＳ Ｐゴシック" charset="-128"/>
              </a:rPr>
              <a:t>citotóxicos</a:t>
            </a:r>
            <a:r>
              <a:rPr lang="es-ES" sz="800" kern="1200" dirty="0" smtClean="0">
                <a:solidFill>
                  <a:schemeClr val="tx1"/>
                </a:solidFill>
                <a:latin typeface="Times New Roman" pitchFamily="18" charset="0"/>
                <a:ea typeface="ＭＳ Ｐゴシック" charset="-128"/>
                <a:cs typeface="ＭＳ Ｐゴシック" charset="-128"/>
              </a:rPr>
              <a:t> en la respuesta inmune adaptativa. Las células NK proveen respuesta rápida frente a infecciones virales y formación tumoral. </a:t>
            </a:r>
          </a:p>
          <a:p>
            <a:pPr marL="571500" indent="-457200" fontAlgn="auto">
              <a:spcAft>
                <a:spcPts val="0"/>
              </a:spcAft>
              <a:buFont typeface="Arial" pitchFamily="34" charset="0"/>
              <a:buNone/>
              <a:defRPr/>
            </a:pPr>
            <a:r>
              <a:rPr lang="es-ES" sz="800" kern="1200" dirty="0" smtClean="0">
                <a:solidFill>
                  <a:schemeClr val="tx1"/>
                </a:solidFill>
                <a:latin typeface="Times New Roman" pitchFamily="18" charset="0"/>
                <a:ea typeface="ＭＳ Ｐゴシック" charset="-128"/>
                <a:cs typeface="ＭＳ Ｐゴシック" charset="-128"/>
              </a:rPr>
              <a:t>Generalmente las células del sistema inmune actúan de la siguiente manera: reconocen el MHC presentado en la superficie de las células </a:t>
            </a:r>
            <a:r>
              <a:rPr lang="es-ES" sz="800" kern="1200" dirty="0" err="1" smtClean="0">
                <a:solidFill>
                  <a:schemeClr val="tx1"/>
                </a:solidFill>
                <a:latin typeface="Times New Roman" pitchFamily="18" charset="0"/>
                <a:ea typeface="ＭＳ Ｐゴシック" charset="-128"/>
                <a:cs typeface="ＭＳ Ｐゴシック" charset="-128"/>
              </a:rPr>
              <a:t>infectadasy</a:t>
            </a:r>
            <a:r>
              <a:rPr lang="es-ES" sz="800" kern="1200" dirty="0" smtClean="0">
                <a:solidFill>
                  <a:schemeClr val="tx1"/>
                </a:solidFill>
                <a:latin typeface="Times New Roman" pitchFamily="18" charset="0"/>
                <a:ea typeface="ＭＳ Ｐゴシック" charset="-128"/>
                <a:cs typeface="ＭＳ Ｐゴシック" charset="-128"/>
              </a:rPr>
              <a:t> desencadenan una </a:t>
            </a:r>
            <a:r>
              <a:rPr lang="es-ES" sz="800" kern="1200" dirty="0" err="1" smtClean="0">
                <a:solidFill>
                  <a:schemeClr val="tx1"/>
                </a:solidFill>
                <a:latin typeface="Times New Roman" pitchFamily="18" charset="0"/>
                <a:ea typeface="ＭＳ Ｐゴシック" charset="-128"/>
                <a:cs typeface="ＭＳ Ｐゴシック" charset="-128"/>
              </a:rPr>
              <a:t>tomrenta</a:t>
            </a:r>
            <a:r>
              <a:rPr lang="es-ES" sz="800" kern="1200" dirty="0" smtClean="0">
                <a:solidFill>
                  <a:schemeClr val="tx1"/>
                </a:solidFill>
                <a:latin typeface="Times New Roman" pitchFamily="18" charset="0"/>
                <a:ea typeface="ＭＳ Ｐゴシック" charset="-128"/>
                <a:cs typeface="ＭＳ Ｐゴシック" charset="-128"/>
              </a:rPr>
              <a:t> de </a:t>
            </a:r>
            <a:r>
              <a:rPr lang="es-ES" sz="800" kern="1200" dirty="0" err="1" smtClean="0">
                <a:solidFill>
                  <a:schemeClr val="tx1"/>
                </a:solidFill>
                <a:latin typeface="Times New Roman" pitchFamily="18" charset="0"/>
                <a:ea typeface="ＭＳ Ｐゴシック" charset="-128"/>
                <a:cs typeface="ＭＳ Ｐゴシック" charset="-128"/>
              </a:rPr>
              <a:t>citokinas</a:t>
            </a:r>
            <a:r>
              <a:rPr lang="es-ES" sz="800" kern="1200" dirty="0" smtClean="0">
                <a:solidFill>
                  <a:schemeClr val="tx1"/>
                </a:solidFill>
                <a:latin typeface="Times New Roman" pitchFamily="18" charset="0"/>
                <a:ea typeface="ＭＳ Ｐゴシック" charset="-128"/>
                <a:cs typeface="ＭＳ Ｐゴシック" charset="-128"/>
              </a:rPr>
              <a:t> causando la muerte por apoptosis. Las células NK son únicas y no funcionan así. Tienen la capacidad de reconocer las células estresadas en la ausencia de anticuerpos y MHC, permitiendo por lo tanto una respuesta mucho más rápida. No necesitan activación para matar células que carecen de MHC clase I??(61). Recientemente el genotipo KIR se ha mostrado importante en disminuir las recaídas en pacientes que se trasplantan por patología mieloide (66-67). </a:t>
            </a:r>
          </a:p>
          <a:p>
            <a:pPr marL="571500" indent="-457200" fontAlgn="auto">
              <a:spcAft>
                <a:spcPts val="0"/>
              </a:spcAft>
              <a:buFont typeface="Arial" pitchFamily="34" charset="0"/>
              <a:buNone/>
              <a:defRPr/>
            </a:pPr>
            <a:r>
              <a:rPr lang="es-ES" sz="800" kern="1200" dirty="0" smtClean="0">
                <a:solidFill>
                  <a:schemeClr val="tx1"/>
                </a:solidFill>
                <a:latin typeface="Times New Roman" pitchFamily="18" charset="0"/>
                <a:ea typeface="ＭＳ Ｐゴシック" charset="-128"/>
                <a:cs typeface="ＭＳ Ｐゴシック" charset="-128"/>
              </a:rPr>
              <a:t>La infusión de células NK tras el </a:t>
            </a:r>
            <a:r>
              <a:rPr lang="es-ES" sz="800" kern="1200" dirty="0" err="1" smtClean="0">
                <a:solidFill>
                  <a:schemeClr val="tx1"/>
                </a:solidFill>
                <a:latin typeface="Times New Roman" pitchFamily="18" charset="0"/>
                <a:ea typeface="ＭＳ Ｐゴシック" charset="-128"/>
                <a:cs typeface="ＭＳ Ｐゴシック" charset="-128"/>
              </a:rPr>
              <a:t>haplo</a:t>
            </a:r>
            <a:r>
              <a:rPr lang="es-ES" sz="800" kern="1200" dirty="0" smtClean="0">
                <a:solidFill>
                  <a:schemeClr val="tx1"/>
                </a:solidFill>
                <a:latin typeface="Times New Roman" pitchFamily="18" charset="0"/>
                <a:ea typeface="ＭＳ Ｐゴシック" charset="-128"/>
                <a:cs typeface="ＭＳ Ｐゴシック" charset="-128"/>
              </a:rPr>
              <a:t> se ha utilizado para mejorar la inmunidad innata contra una variedad de enfermedades malignas (68-70). Las células NK atacan células hematológicas y no sólidos, por lo que no son capaces de producir EICH?? (65)</a:t>
            </a:r>
          </a:p>
          <a:p>
            <a:pPr marL="571500" indent="-457200" fontAlgn="auto">
              <a:spcAft>
                <a:spcPts val="0"/>
              </a:spcAft>
              <a:buFont typeface="Arial" pitchFamily="34" charset="0"/>
              <a:buNone/>
              <a:defRPr/>
            </a:pPr>
            <a:r>
              <a:rPr lang="es-ES" sz="800" kern="1200" dirty="0" err="1" smtClean="0">
                <a:solidFill>
                  <a:schemeClr val="tx1"/>
                </a:solidFill>
                <a:latin typeface="Times New Roman" pitchFamily="18" charset="0"/>
                <a:ea typeface="ＭＳ Ｐゴシック" charset="-128"/>
                <a:cs typeface="ＭＳ Ｐゴシック" charset="-128"/>
              </a:rPr>
              <a:t>Yoon</a:t>
            </a:r>
            <a:r>
              <a:rPr lang="es-ES" sz="800" kern="1200" dirty="0" smtClean="0">
                <a:solidFill>
                  <a:schemeClr val="tx1"/>
                </a:solidFill>
                <a:latin typeface="Times New Roman" pitchFamily="18" charset="0"/>
                <a:ea typeface="ＭＳ Ｐゴシック" charset="-128"/>
                <a:cs typeface="ＭＳ Ｐゴシック" charset="-128"/>
              </a:rPr>
              <a:t> et al reportó no efectos agudos en 14 pacientes en los que se infundieron </a:t>
            </a:r>
            <a:r>
              <a:rPr lang="es-ES" sz="800" kern="1200" dirty="0" err="1" smtClean="0">
                <a:solidFill>
                  <a:schemeClr val="tx1"/>
                </a:solidFill>
                <a:latin typeface="Times New Roman" pitchFamily="18" charset="0"/>
                <a:ea typeface="ＭＳ Ｐゴシック" charset="-128"/>
                <a:cs typeface="ＭＳ Ｐゴシック" charset="-128"/>
              </a:rPr>
              <a:t>céluals</a:t>
            </a:r>
            <a:r>
              <a:rPr lang="es-ES" sz="800" kern="1200" dirty="0" smtClean="0">
                <a:solidFill>
                  <a:schemeClr val="tx1"/>
                </a:solidFill>
                <a:latin typeface="Times New Roman" pitchFamily="18" charset="0"/>
                <a:ea typeface="ＭＳ Ｐゴシック" charset="-128"/>
                <a:cs typeface="ＭＳ Ｐゴシック" charset="-128"/>
              </a:rPr>
              <a:t> NK después de </a:t>
            </a:r>
            <a:r>
              <a:rPr lang="es-ES" sz="800" kern="1200" dirty="0" err="1" smtClean="0">
                <a:solidFill>
                  <a:schemeClr val="tx1"/>
                </a:solidFill>
                <a:latin typeface="Times New Roman" pitchFamily="18" charset="0"/>
                <a:ea typeface="ＭＳ Ｐゴシック" charset="-128"/>
                <a:cs typeface="ＭＳ Ｐゴシック" charset="-128"/>
              </a:rPr>
              <a:t>haplo</a:t>
            </a:r>
            <a:r>
              <a:rPr lang="es-ES" sz="800" kern="1200" dirty="0" smtClean="0">
                <a:solidFill>
                  <a:schemeClr val="tx1"/>
                </a:solidFill>
                <a:latin typeface="Times New Roman" pitchFamily="18" charset="0"/>
                <a:ea typeface="ＭＳ Ｐゴシック" charset="-128"/>
                <a:cs typeface="ＭＳ Ｐゴシック" charset="-128"/>
              </a:rPr>
              <a:t> RIC no manipulado (71). Dos pacientes que las recibieron durante la leucemia activa no tuvieron respuesta y 4 pacientes </a:t>
            </a:r>
            <a:r>
              <a:rPr lang="es-ES" sz="800" kern="1200" dirty="0" err="1" smtClean="0">
                <a:solidFill>
                  <a:schemeClr val="tx1"/>
                </a:solidFill>
                <a:latin typeface="Times New Roman" pitchFamily="18" charset="0"/>
                <a:ea typeface="ＭＳ Ｐゴシック" charset="-128"/>
                <a:cs typeface="ＭＳ Ｐゴシック" charset="-128"/>
              </a:rPr>
              <a:t>desasrrollaron</a:t>
            </a:r>
            <a:r>
              <a:rPr lang="es-ES" sz="800" kern="1200" dirty="0" smtClean="0">
                <a:solidFill>
                  <a:schemeClr val="tx1"/>
                </a:solidFill>
                <a:latin typeface="Times New Roman" pitchFamily="18" charset="0"/>
                <a:ea typeface="ＭＳ Ｐゴシック" charset="-128"/>
                <a:cs typeface="ＭＳ Ｐゴシック" charset="-128"/>
              </a:rPr>
              <a:t> </a:t>
            </a:r>
            <a:r>
              <a:rPr lang="es-ES" sz="800" kern="1200" dirty="0" err="1" smtClean="0">
                <a:solidFill>
                  <a:schemeClr val="tx1"/>
                </a:solidFill>
                <a:latin typeface="Times New Roman" pitchFamily="18" charset="0"/>
                <a:ea typeface="ＭＳ Ｐゴシック" charset="-128"/>
                <a:cs typeface="ＭＳ Ｐゴシック" charset="-128"/>
              </a:rPr>
              <a:t>EICHc</a:t>
            </a:r>
            <a:r>
              <a:rPr lang="es-ES" sz="800" kern="1200" dirty="0" smtClean="0">
                <a:solidFill>
                  <a:schemeClr val="tx1"/>
                </a:solidFill>
                <a:latin typeface="Times New Roman" pitchFamily="18" charset="0"/>
                <a:ea typeface="ＭＳ Ｐゴシック" charset="-128"/>
                <a:cs typeface="ＭＳ Ｐゴシック" charset="-128"/>
              </a:rPr>
              <a:t>. Otros 4n </a:t>
            </a:r>
            <a:r>
              <a:rPr lang="es-ES" sz="800" kern="1200" dirty="0" err="1" smtClean="0">
                <a:solidFill>
                  <a:schemeClr val="tx1"/>
                </a:solidFill>
                <a:latin typeface="Times New Roman" pitchFamily="18" charset="0"/>
                <a:ea typeface="ＭＳ Ｐゴシック" charset="-128"/>
                <a:cs typeface="ＭＳ Ｐゴシック" charset="-128"/>
              </a:rPr>
              <a:t>estan</a:t>
            </a:r>
            <a:r>
              <a:rPr lang="es-ES" sz="800" kern="1200" dirty="0" smtClean="0">
                <a:solidFill>
                  <a:schemeClr val="tx1"/>
                </a:solidFill>
                <a:latin typeface="Times New Roman" pitchFamily="18" charset="0"/>
                <a:ea typeface="ＭＳ Ｐゴシック" charset="-128"/>
                <a:cs typeface="ＭＳ Ｐゴシック" charset="-128"/>
              </a:rPr>
              <a:t> vivos y sin enfermedad 18-21 meses tras el trasplante. Más estudios se necesitan para ver el uso potencial de las células NK </a:t>
            </a:r>
            <a:r>
              <a:rPr lang="es-ES" sz="800" kern="1200" dirty="0" err="1" smtClean="0">
                <a:solidFill>
                  <a:schemeClr val="tx1"/>
                </a:solidFill>
                <a:latin typeface="Times New Roman" pitchFamily="18" charset="0"/>
                <a:ea typeface="ＭＳ Ｐゴシック" charset="-128"/>
                <a:cs typeface="ＭＳ Ｐゴシック" charset="-128"/>
              </a:rPr>
              <a:t>posthaplo</a:t>
            </a:r>
            <a:r>
              <a:rPr lang="es-ES" sz="800" kern="1200" dirty="0" smtClean="0">
                <a:solidFill>
                  <a:schemeClr val="tx1"/>
                </a:solidFill>
                <a:latin typeface="Times New Roman" pitchFamily="18" charset="0"/>
                <a:ea typeface="ＭＳ Ｐゴシック" charset="-128"/>
                <a:cs typeface="ＭＳ Ｐゴシック" charset="-128"/>
              </a:rPr>
              <a:t>.</a:t>
            </a:r>
          </a:p>
          <a:p>
            <a:pPr marL="571500" indent="-457200" fontAlgn="auto">
              <a:spcAft>
                <a:spcPts val="0"/>
              </a:spcAft>
              <a:buFont typeface="Arial" pitchFamily="34" charset="0"/>
              <a:buNone/>
              <a:defRPr/>
            </a:pPr>
            <a:endParaRPr lang="es-ES" sz="800" kern="1200" dirty="0" smtClean="0">
              <a:solidFill>
                <a:schemeClr val="tx1"/>
              </a:solidFill>
              <a:latin typeface="Times New Roman" pitchFamily="18" charset="0"/>
              <a:ea typeface="ＭＳ Ｐゴシック" charset="-128"/>
              <a:cs typeface="ＭＳ Ｐゴシック" charset="-128"/>
            </a:endParaRPr>
          </a:p>
          <a:p>
            <a:pPr marL="571500" indent="-457200" fontAlgn="auto">
              <a:spcAft>
                <a:spcPts val="0"/>
              </a:spcAft>
              <a:buFont typeface="Arial" pitchFamily="34" charset="0"/>
              <a:buNone/>
              <a:defRPr/>
            </a:pPr>
            <a:r>
              <a:rPr lang="es-ES" sz="800" kern="1200" dirty="0" smtClean="0">
                <a:solidFill>
                  <a:schemeClr val="tx1"/>
                </a:solidFill>
                <a:latin typeface="Times New Roman" pitchFamily="18" charset="0"/>
                <a:ea typeface="ＭＳ Ｐゴシック" charset="-128"/>
                <a:cs typeface="ＭＳ Ｐゴシック" charset="-128"/>
              </a:rPr>
              <a:t>Luego decir que recientemente este grupo ha</a:t>
            </a:r>
            <a:r>
              <a:rPr lang="es-ES" sz="800" kern="1200" baseline="0" dirty="0" smtClean="0">
                <a:solidFill>
                  <a:schemeClr val="tx1"/>
                </a:solidFill>
                <a:latin typeface="Times New Roman" pitchFamily="18" charset="0"/>
                <a:ea typeface="ＭＳ Ｐゴシック" charset="-128"/>
                <a:cs typeface="ＭＳ Ｐゴシック" charset="-128"/>
              </a:rPr>
              <a:t> ampliado la serie y mostrado la eficacia, seguridad y la dosis de infundir a las 2-3 semanas células (dicen la dosis exacta, mirar este </a:t>
            </a:r>
            <a:r>
              <a:rPr lang="es-ES" sz="800" kern="1200" baseline="0" dirty="0" err="1" smtClean="0">
                <a:solidFill>
                  <a:schemeClr val="tx1"/>
                </a:solidFill>
                <a:latin typeface="Times New Roman" pitchFamily="18" charset="0"/>
                <a:ea typeface="ＭＳ Ｐゴシック" charset="-128"/>
                <a:cs typeface="ＭＳ Ｐゴシック" charset="-128"/>
              </a:rPr>
              <a:t>paper</a:t>
            </a:r>
            <a:r>
              <a:rPr lang="es-ES" sz="800" kern="1200" baseline="0" dirty="0" smtClean="0">
                <a:solidFill>
                  <a:schemeClr val="tx1"/>
                </a:solidFill>
                <a:latin typeface="Times New Roman" pitchFamily="18" charset="0"/>
                <a:ea typeface="ＭＳ Ｐゴシック" charset="-128"/>
                <a:cs typeface="ＭＳ Ｐゴシック" charset="-128"/>
              </a:rPr>
              <a:t>)</a:t>
            </a:r>
            <a:endParaRPr lang="es-ES" sz="800" kern="1200" dirty="0" smtClean="0">
              <a:solidFill>
                <a:schemeClr val="tx1"/>
              </a:solidFill>
              <a:latin typeface="Times New Roman" pitchFamily="18" charset="0"/>
              <a:ea typeface="ＭＳ Ｐゴシック" charset="-128"/>
              <a:cs typeface="ＭＳ Ｐゴシック" charset="-128"/>
            </a:endParaRPr>
          </a:p>
          <a:p>
            <a:pPr fontAlgn="auto">
              <a:spcAft>
                <a:spcPts val="0"/>
              </a:spcAft>
              <a:buFont typeface="Arial" pitchFamily="34" charset="0"/>
              <a:buNone/>
              <a:defRPr/>
            </a:pPr>
            <a:endParaRPr lang="es-ES" dirty="0" smtClean="0">
              <a:solidFill>
                <a:srgbClr val="000000"/>
              </a:solidFill>
            </a:endParaRPr>
          </a:p>
        </p:txBody>
      </p:sp>
      <p:sp>
        <p:nvSpPr>
          <p:cNvPr id="279555"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D0435E70-05BF-0B43-A9A9-93BE45BD74E7}" type="slidenum">
              <a:rPr lang="es-ES" sz="1200" b="0">
                <a:solidFill>
                  <a:srgbClr val="000000"/>
                </a:solidFill>
                <a:latin typeface="Times New Roman" charset="0"/>
              </a:rPr>
              <a:pPr algn="r"/>
              <a:t>85</a:t>
            </a:fld>
            <a:endParaRPr lang="es-ES" sz="1200" b="0">
              <a:solidFill>
                <a:srgbClr val="000000"/>
              </a:solidFill>
              <a:latin typeface="Times New Roman"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1 Marcador de imagen de diapositiva"/>
          <p:cNvSpPr>
            <a:spLocks noGrp="1" noRot="1" noChangeAspect="1" noTextEdit="1"/>
          </p:cNvSpPr>
          <p:nvPr>
            <p:ph type="sldImg"/>
          </p:nvPr>
        </p:nvSpPr>
        <p:spPr>
          <a:ln/>
        </p:spPr>
      </p:sp>
      <p:sp>
        <p:nvSpPr>
          <p:cNvPr id="293890"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lstStyle/>
          <a:p>
            <a:r>
              <a:rPr lang="es-ES" dirty="0" smtClean="0">
                <a:latin typeface="Times New Roman" charset="0"/>
                <a:ea typeface="ＭＳ Ｐゴシック" charset="0"/>
                <a:cs typeface="ＭＳ Ｐゴシック" charset="0"/>
              </a:rPr>
              <a:t>Valorar meter las </a:t>
            </a:r>
            <a:r>
              <a:rPr lang="es-ES" dirty="0" err="1" smtClean="0">
                <a:latin typeface="Times New Roman" charset="0"/>
                <a:ea typeface="ＭＳ Ｐゴシック" charset="0"/>
                <a:cs typeface="ＭＳ Ｐゴシック" charset="0"/>
              </a:rPr>
              <a:t>mesenquimales</a:t>
            </a:r>
            <a:endParaRPr lang="es-ES" dirty="0">
              <a:latin typeface="Times New Roman" charset="0"/>
              <a:ea typeface="ＭＳ Ｐゴシック" charset="0"/>
              <a:cs typeface="ＭＳ Ｐゴシック" charset="0"/>
            </a:endParaRPr>
          </a:p>
        </p:txBody>
      </p:sp>
      <p:sp>
        <p:nvSpPr>
          <p:cNvPr id="293891"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0D265B1E-E08F-4E4C-A665-D9A2EA42F9FE}" type="slidenum">
              <a:rPr lang="es-ES" sz="1200" b="0">
                <a:solidFill>
                  <a:srgbClr val="000000"/>
                </a:solidFill>
                <a:latin typeface="Times New Roman" charset="0"/>
              </a:rPr>
              <a:pPr algn="r"/>
              <a:t>86</a:t>
            </a:fld>
            <a:endParaRPr lang="es-ES" sz="1200" b="0">
              <a:solidFill>
                <a:srgbClr val="000000"/>
              </a:solidFill>
              <a:latin typeface="Times New Roman"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1 Marcador de imagen de diapositiva"/>
          <p:cNvSpPr>
            <a:spLocks noGrp="1" noRot="1" noChangeAspect="1" noTextEdit="1"/>
          </p:cNvSpPr>
          <p:nvPr>
            <p:ph type="sldImg"/>
          </p:nvPr>
        </p:nvSpPr>
        <p:spPr>
          <a:ln/>
        </p:spPr>
      </p:sp>
      <p:sp>
        <p:nvSpPr>
          <p:cNvPr id="319490" name="2 Marcador de notas"/>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43" tIns="45971" rIns="91943" bIns="45971"/>
          <a:lstStyle/>
          <a:p>
            <a:pPr fontAlgn="auto">
              <a:spcAft>
                <a:spcPts val="0"/>
              </a:spcAft>
              <a:buFont typeface="Arial" pitchFamily="34" charset="0"/>
              <a:buNone/>
              <a:defRPr/>
            </a:pPr>
            <a:endParaRPr lang="es-ES" dirty="0" smtClean="0">
              <a:solidFill>
                <a:srgbClr val="000000"/>
              </a:solidFill>
            </a:endParaRPr>
          </a:p>
        </p:txBody>
      </p:sp>
      <p:sp>
        <p:nvSpPr>
          <p:cNvPr id="279555"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D0435E70-05BF-0B43-A9A9-93BE45BD74E7}" type="slidenum">
              <a:rPr lang="es-ES" sz="1200" b="0">
                <a:solidFill>
                  <a:srgbClr val="000000"/>
                </a:solidFill>
                <a:latin typeface="Times New Roman" charset="0"/>
              </a:rPr>
              <a:pPr algn="r"/>
              <a:t>87</a:t>
            </a:fld>
            <a:endParaRPr lang="es-ES" sz="1200" b="0">
              <a:solidFill>
                <a:srgbClr val="000000"/>
              </a:solidFill>
              <a:latin typeface="Times New Roman"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1 Marcador de imagen de diapositiva"/>
          <p:cNvSpPr>
            <a:spLocks noGrp="1" noRot="1" noChangeAspect="1" noTextEdit="1"/>
          </p:cNvSpPr>
          <p:nvPr>
            <p:ph type="sldImg"/>
          </p:nvPr>
        </p:nvSpPr>
        <p:spPr>
          <a:ln/>
        </p:spPr>
      </p:sp>
      <p:sp>
        <p:nvSpPr>
          <p:cNvPr id="319490" name="2 Marcador de notas"/>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43" tIns="45971" rIns="91943" bIns="45971"/>
          <a:lstStyle/>
          <a:p>
            <a:pPr fontAlgn="auto">
              <a:spcAft>
                <a:spcPts val="0"/>
              </a:spcAft>
              <a:buFont typeface="Arial" pitchFamily="34" charset="0"/>
              <a:buNone/>
              <a:defRPr/>
            </a:pPr>
            <a:endParaRPr lang="es-ES" dirty="0" smtClean="0">
              <a:solidFill>
                <a:srgbClr val="000000"/>
              </a:solidFill>
            </a:endParaRPr>
          </a:p>
        </p:txBody>
      </p:sp>
      <p:sp>
        <p:nvSpPr>
          <p:cNvPr id="279555"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D0435E70-05BF-0B43-A9A9-93BE45BD74E7}" type="slidenum">
              <a:rPr lang="es-ES" sz="1200" b="0">
                <a:solidFill>
                  <a:srgbClr val="000000"/>
                </a:solidFill>
                <a:latin typeface="Times New Roman" charset="0"/>
              </a:rPr>
              <a:pPr algn="r"/>
              <a:t>88</a:t>
            </a:fld>
            <a:endParaRPr lang="es-ES" sz="1200" b="0">
              <a:solidFill>
                <a:srgbClr val="000000"/>
              </a:solidFill>
              <a:latin typeface="Times New Roman"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1 Marcador de imagen de diapositiva"/>
          <p:cNvSpPr>
            <a:spLocks noGrp="1" noRot="1" noChangeAspect="1" noTextEdit="1"/>
          </p:cNvSpPr>
          <p:nvPr>
            <p:ph type="sldImg"/>
          </p:nvPr>
        </p:nvSpPr>
        <p:spPr>
          <a:ln/>
        </p:spPr>
      </p:sp>
      <p:sp>
        <p:nvSpPr>
          <p:cNvPr id="319490" name="2 Marcador de notas"/>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43" tIns="45971" rIns="91943" bIns="45971"/>
          <a:lstStyle/>
          <a:p>
            <a:pPr fontAlgn="auto">
              <a:spcAft>
                <a:spcPts val="0"/>
              </a:spcAft>
              <a:buFont typeface="Arial" pitchFamily="34" charset="0"/>
              <a:buNone/>
              <a:defRPr/>
            </a:pPr>
            <a:r>
              <a:rPr lang="es-ES" dirty="0" smtClean="0">
                <a:solidFill>
                  <a:srgbClr val="000000"/>
                </a:solidFill>
              </a:rPr>
              <a:t>EBMT, serie de 29 pacientes, resultados espectaculares,</a:t>
            </a:r>
            <a:r>
              <a:rPr lang="es-ES" baseline="0" dirty="0" smtClean="0">
                <a:solidFill>
                  <a:srgbClr val="000000"/>
                </a:solidFill>
              </a:rPr>
              <a:t> hasta del 89%, sin EICH</a:t>
            </a:r>
            <a:endParaRPr lang="es-ES" dirty="0" smtClean="0">
              <a:solidFill>
                <a:srgbClr val="000000"/>
              </a:solidFill>
            </a:endParaRPr>
          </a:p>
        </p:txBody>
      </p:sp>
      <p:sp>
        <p:nvSpPr>
          <p:cNvPr id="279555"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D0435E70-05BF-0B43-A9A9-93BE45BD74E7}" type="slidenum">
              <a:rPr lang="es-ES" sz="1200" b="0">
                <a:solidFill>
                  <a:srgbClr val="000000"/>
                </a:solidFill>
                <a:latin typeface="Times New Roman" charset="0"/>
              </a:rPr>
              <a:pPr algn="r"/>
              <a:t>89</a:t>
            </a:fld>
            <a:endParaRPr lang="es-ES" sz="1200" b="0">
              <a:solidFill>
                <a:srgbClr val="000000"/>
              </a:solidFill>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txBox="1">
            <a:spLocks noGrp="1" noChangeArrowheads="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55" tIns="45977" rIns="91955" bIns="45977" anchor="b"/>
          <a:lstStyle>
            <a:lvl1pPr defTabSz="919163" eaLnBrk="0" hangingPunct="0">
              <a:defRPr sz="2000" b="1">
                <a:solidFill>
                  <a:schemeClr val="bg1"/>
                </a:solidFill>
                <a:latin typeface="Arial" charset="0"/>
                <a:ea typeface="ＭＳ Ｐゴシック" charset="0"/>
                <a:cs typeface="ＭＳ Ｐゴシック" charset="0"/>
              </a:defRPr>
            </a:lvl1pPr>
            <a:lvl2pPr marL="742950" indent="-285750" defTabSz="919163" eaLnBrk="0" hangingPunct="0">
              <a:defRPr sz="2000" b="1">
                <a:solidFill>
                  <a:schemeClr val="bg1"/>
                </a:solidFill>
                <a:latin typeface="Arial" charset="0"/>
                <a:ea typeface="ＭＳ Ｐゴシック" charset="0"/>
              </a:defRPr>
            </a:lvl2pPr>
            <a:lvl3pPr marL="1143000" indent="-228600" defTabSz="919163" eaLnBrk="0" hangingPunct="0">
              <a:defRPr sz="2000" b="1">
                <a:solidFill>
                  <a:schemeClr val="bg1"/>
                </a:solidFill>
                <a:latin typeface="Arial" charset="0"/>
                <a:ea typeface="ＭＳ Ｐゴシック" charset="0"/>
              </a:defRPr>
            </a:lvl3pPr>
            <a:lvl4pPr marL="1600200" indent="-228600" defTabSz="919163" eaLnBrk="0" hangingPunct="0">
              <a:defRPr sz="2000" b="1">
                <a:solidFill>
                  <a:schemeClr val="bg1"/>
                </a:solidFill>
                <a:latin typeface="Arial" charset="0"/>
                <a:ea typeface="ＭＳ Ｐゴシック" charset="0"/>
              </a:defRPr>
            </a:lvl4pPr>
            <a:lvl5pPr marL="2057400" indent="-228600" defTabSz="919163" eaLnBrk="0" hangingPunct="0">
              <a:defRPr sz="2000" b="1">
                <a:solidFill>
                  <a:schemeClr val="bg1"/>
                </a:solidFill>
                <a:latin typeface="Arial" charset="0"/>
                <a:ea typeface="ＭＳ Ｐゴシック" charset="0"/>
              </a:defRPr>
            </a:lvl5pPr>
            <a:lvl6pPr marL="2514600" indent="-228600" defTabSz="919163"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9163"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9163"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9163" eaLnBrk="0" fontAlgn="base" hangingPunct="0">
              <a:spcBef>
                <a:spcPct val="0"/>
              </a:spcBef>
              <a:spcAft>
                <a:spcPct val="0"/>
              </a:spcAft>
              <a:defRPr sz="2000" b="1">
                <a:solidFill>
                  <a:schemeClr val="bg1"/>
                </a:solidFill>
                <a:latin typeface="Arial" charset="0"/>
                <a:ea typeface="ＭＳ Ｐゴシック" charset="0"/>
              </a:defRPr>
            </a:lvl9pPr>
          </a:lstStyle>
          <a:p>
            <a:pPr algn="r"/>
            <a:fld id="{15BD276C-EBBC-C14C-A86D-8C83C120AF55}" type="slidenum">
              <a:rPr lang="es-ES" sz="1200" b="0">
                <a:solidFill>
                  <a:srgbClr val="000000"/>
                </a:solidFill>
                <a:latin typeface="Times New Roman" charset="0"/>
              </a:rPr>
              <a:pPr algn="r"/>
              <a:t>9</a:t>
            </a:fld>
            <a:endParaRPr lang="es-ES" sz="1200" b="0">
              <a:solidFill>
                <a:srgbClr val="000000"/>
              </a:solidFill>
              <a:latin typeface="Times New Roman" charset="0"/>
            </a:endParaRPr>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s-ES">
              <a:latin typeface="Times New Roman"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eaLnBrk="0" hangingPunct="0">
              <a:defRPr sz="2000" b="1">
                <a:solidFill>
                  <a:schemeClr val="bg1"/>
                </a:solidFill>
                <a:latin typeface="Arial" charset="0"/>
                <a:ea typeface="ＭＳ Ｐゴシック" charset="0"/>
                <a:cs typeface="ＭＳ Ｐゴシック" charset="0"/>
              </a:defRPr>
            </a:lvl1pPr>
            <a:lvl2pPr marL="742950" indent="-285750" defTabSz="919163" eaLnBrk="0" hangingPunct="0">
              <a:defRPr sz="2000" b="1">
                <a:solidFill>
                  <a:schemeClr val="bg1"/>
                </a:solidFill>
                <a:latin typeface="Arial" charset="0"/>
                <a:ea typeface="ＭＳ Ｐゴシック" charset="0"/>
              </a:defRPr>
            </a:lvl2pPr>
            <a:lvl3pPr marL="1143000" indent="-228600" defTabSz="919163" eaLnBrk="0" hangingPunct="0">
              <a:defRPr sz="2000" b="1">
                <a:solidFill>
                  <a:schemeClr val="bg1"/>
                </a:solidFill>
                <a:latin typeface="Arial" charset="0"/>
                <a:ea typeface="ＭＳ Ｐゴシック" charset="0"/>
              </a:defRPr>
            </a:lvl3pPr>
            <a:lvl4pPr marL="1600200" indent="-228600" defTabSz="919163" eaLnBrk="0" hangingPunct="0">
              <a:defRPr sz="2000" b="1">
                <a:solidFill>
                  <a:schemeClr val="bg1"/>
                </a:solidFill>
                <a:latin typeface="Arial" charset="0"/>
                <a:ea typeface="ＭＳ Ｐゴシック" charset="0"/>
              </a:defRPr>
            </a:lvl4pPr>
            <a:lvl5pPr marL="2057400" indent="-228600" defTabSz="919163" eaLnBrk="0" hangingPunct="0">
              <a:defRPr sz="2000" b="1">
                <a:solidFill>
                  <a:schemeClr val="bg1"/>
                </a:solidFill>
                <a:latin typeface="Arial" charset="0"/>
                <a:ea typeface="ＭＳ Ｐゴシック" charset="0"/>
              </a:defRPr>
            </a:lvl5pPr>
            <a:lvl6pPr marL="2514600" indent="-228600" defTabSz="919163"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9163"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9163"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9163" eaLnBrk="0" fontAlgn="base" hangingPunct="0">
              <a:spcBef>
                <a:spcPct val="0"/>
              </a:spcBef>
              <a:spcAft>
                <a:spcPct val="0"/>
              </a:spcAft>
              <a:defRPr sz="2000" b="1">
                <a:solidFill>
                  <a:schemeClr val="bg1"/>
                </a:solidFill>
                <a:latin typeface="Arial" charset="0"/>
                <a:ea typeface="ＭＳ Ｐゴシック" charset="0"/>
              </a:defRPr>
            </a:lvl9pPr>
          </a:lstStyle>
          <a:p>
            <a:fld id="{1B54CC21-674F-E04E-9169-242C8ED92A1A}" type="slidenum">
              <a:rPr lang="es-ES" sz="1200" b="0">
                <a:solidFill>
                  <a:srgbClr val="000000"/>
                </a:solidFill>
                <a:latin typeface="Times New Roman" charset="0"/>
              </a:rPr>
              <a:pPr/>
              <a:t>90</a:t>
            </a:fld>
            <a:endParaRPr lang="es-ES" sz="1200" b="0">
              <a:solidFill>
                <a:srgbClr val="000000"/>
              </a:solidFill>
              <a:latin typeface="Times New Roman" charset="0"/>
            </a:endParaRPr>
          </a:p>
        </p:txBody>
      </p:sp>
      <p:sp>
        <p:nvSpPr>
          <p:cNvPr id="430082" name="Rectangle 2"/>
          <p:cNvSpPr>
            <a:spLocks noGrp="1" noRot="1" noChangeAspect="1" noChangeArrowheads="1" noTextEdit="1"/>
          </p:cNvSpPr>
          <p:nvPr>
            <p:ph type="sldImg"/>
          </p:nvPr>
        </p:nvSpPr>
        <p:spPr>
          <a:ln/>
        </p:spPr>
      </p:sp>
      <p:sp>
        <p:nvSpPr>
          <p:cNvPr id="430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s-E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1 Marcador de imagen de diapositiva"/>
          <p:cNvSpPr>
            <a:spLocks noGrp="1" noRot="1" noChangeAspect="1" noTextEdit="1"/>
          </p:cNvSpPr>
          <p:nvPr>
            <p:ph type="sldImg"/>
          </p:nvPr>
        </p:nvSpPr>
        <p:spPr>
          <a:ln/>
        </p:spPr>
      </p:sp>
      <p:sp>
        <p:nvSpPr>
          <p:cNvPr id="432130"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43" tIns="45971" rIns="91943" bIns="45971"/>
          <a:lstStyle/>
          <a:p>
            <a:pPr fontAlgn="auto">
              <a:lnSpc>
                <a:spcPct val="150000"/>
              </a:lnSpc>
              <a:spcAft>
                <a:spcPts val="0"/>
              </a:spcAft>
              <a:buFont typeface="Arial" pitchFamily="34" charset="0"/>
              <a:buChar char="•"/>
              <a:defRPr/>
            </a:pPr>
            <a:r>
              <a:rPr lang="es-ES" sz="1800" dirty="0" smtClean="0">
                <a:solidFill>
                  <a:schemeClr val="tx1"/>
                </a:solidFill>
                <a:latin typeface="Arial"/>
                <a:ea typeface="ＭＳ Ｐゴシック" charset="-128"/>
                <a:cs typeface="Arial"/>
              </a:rPr>
              <a:t>Después de una </a:t>
            </a:r>
            <a:r>
              <a:rPr lang="es-ES" sz="1800" dirty="0" err="1" smtClean="0">
                <a:solidFill>
                  <a:schemeClr val="tx1"/>
                </a:solidFill>
                <a:latin typeface="Arial"/>
                <a:ea typeface="ＭＳ Ｐゴシック" charset="-128"/>
                <a:cs typeface="Arial"/>
              </a:rPr>
              <a:t>decada</a:t>
            </a:r>
            <a:r>
              <a:rPr lang="es-ES" sz="1800" dirty="0" smtClean="0">
                <a:solidFill>
                  <a:schemeClr val="tx1"/>
                </a:solidFill>
                <a:latin typeface="Arial"/>
                <a:ea typeface="ＭＳ Ｐゴシック" charset="-128"/>
                <a:cs typeface="Arial"/>
              </a:rPr>
              <a:t> pionera liderada por el grupo de Perugia, el trasplante </a:t>
            </a:r>
            <a:r>
              <a:rPr lang="es-ES" sz="1800" dirty="0" err="1" smtClean="0">
                <a:solidFill>
                  <a:schemeClr val="tx1"/>
                </a:solidFill>
                <a:latin typeface="Arial"/>
                <a:ea typeface="ＭＳ Ｐゴシック" charset="-128"/>
                <a:cs typeface="Arial"/>
              </a:rPr>
              <a:t>haploidéntico</a:t>
            </a:r>
            <a:r>
              <a:rPr lang="es-ES" sz="1800" dirty="0" smtClean="0">
                <a:solidFill>
                  <a:schemeClr val="tx1"/>
                </a:solidFill>
                <a:latin typeface="Arial"/>
                <a:ea typeface="ＭＳ Ｐゴシック" charset="-128"/>
                <a:cs typeface="Arial"/>
              </a:rPr>
              <a:t> ha aumentado rápidamente en números debido a  fundamentalmente dos avances:</a:t>
            </a:r>
          </a:p>
          <a:p>
            <a:pPr marL="640080" lvl="1" fontAlgn="auto">
              <a:lnSpc>
                <a:spcPct val="150000"/>
              </a:lnSpc>
              <a:spcAft>
                <a:spcPts val="0"/>
              </a:spcAft>
              <a:buFont typeface="Arial" pitchFamily="34" charset="0"/>
              <a:buChar char="•"/>
              <a:defRPr/>
            </a:pPr>
            <a:r>
              <a:rPr lang="es-ES" sz="1800" dirty="0" smtClean="0">
                <a:solidFill>
                  <a:schemeClr val="tx1"/>
                </a:solidFill>
                <a:latin typeface="Arial"/>
                <a:ea typeface="ＭＳ Ｐゴシック" charset="-128"/>
                <a:cs typeface="Arial"/>
              </a:rPr>
              <a:t>Depleción selectiva T </a:t>
            </a:r>
            <a:r>
              <a:rPr lang="es-ES" sz="1800" dirty="0" err="1" smtClean="0">
                <a:solidFill>
                  <a:schemeClr val="tx1"/>
                </a:solidFill>
                <a:latin typeface="Arial"/>
                <a:ea typeface="ＭＳ Ｐゴシック" charset="-128"/>
                <a:cs typeface="Arial"/>
              </a:rPr>
              <a:t>alpha</a:t>
            </a:r>
            <a:r>
              <a:rPr lang="es-ES" sz="1800" dirty="0" smtClean="0">
                <a:solidFill>
                  <a:schemeClr val="tx1"/>
                </a:solidFill>
                <a:latin typeface="Arial"/>
                <a:ea typeface="ＭＳ Ｐゴシック" charset="-128"/>
                <a:cs typeface="Arial"/>
              </a:rPr>
              <a:t> beta y CD19 </a:t>
            </a:r>
          </a:p>
          <a:p>
            <a:pPr marL="640080" lvl="1" fontAlgn="auto">
              <a:lnSpc>
                <a:spcPct val="150000"/>
              </a:lnSpc>
              <a:spcAft>
                <a:spcPts val="0"/>
              </a:spcAft>
              <a:buFont typeface="Arial" pitchFamily="34" charset="0"/>
              <a:buChar char="•"/>
              <a:defRPr/>
            </a:pPr>
            <a:r>
              <a:rPr lang="es-ES" sz="1800" dirty="0" smtClean="0">
                <a:solidFill>
                  <a:schemeClr val="tx1"/>
                </a:solidFill>
                <a:latin typeface="Arial"/>
                <a:ea typeface="ＭＳ Ｐゴシック" charset="-128"/>
                <a:cs typeface="Arial"/>
              </a:rPr>
              <a:t>Múltiples plataformas para la utilización de células progenitoras sin manipular</a:t>
            </a:r>
            <a:endParaRPr lang="es-ES" sz="2400" dirty="0" smtClean="0">
              <a:solidFill>
                <a:schemeClr val="tx1"/>
              </a:solidFill>
              <a:latin typeface="Arial"/>
              <a:ea typeface="ＭＳ Ｐゴシック" charset="-128"/>
              <a:cs typeface="Arial"/>
            </a:endParaRPr>
          </a:p>
          <a:p>
            <a:pPr marL="640080" lvl="1" fontAlgn="auto">
              <a:lnSpc>
                <a:spcPct val="150000"/>
              </a:lnSpc>
              <a:spcAft>
                <a:spcPts val="0"/>
              </a:spcAft>
              <a:buFont typeface="Arial" pitchFamily="34" charset="0"/>
              <a:buNone/>
              <a:defRPr/>
            </a:pPr>
            <a:r>
              <a:rPr lang="es-ES" sz="1400" dirty="0" smtClean="0">
                <a:solidFill>
                  <a:schemeClr val="tx1"/>
                </a:solidFill>
                <a:latin typeface="Arial"/>
                <a:ea typeface="ＭＳ Ｐゴシック" charset="-128"/>
                <a:cs typeface="Arial"/>
              </a:rPr>
              <a:t>No ha habido hasta el momento comparaciones directas de </a:t>
            </a:r>
            <a:r>
              <a:rPr lang="es-ES" sz="1400" dirty="0" err="1" smtClean="0">
                <a:solidFill>
                  <a:schemeClr val="tx1"/>
                </a:solidFill>
                <a:latin typeface="Arial"/>
                <a:ea typeface="ＭＳ Ｐゴシック" charset="-128"/>
                <a:cs typeface="Arial"/>
              </a:rPr>
              <a:t>haplo</a:t>
            </a:r>
            <a:r>
              <a:rPr lang="es-ES" sz="1400" dirty="0" smtClean="0">
                <a:solidFill>
                  <a:schemeClr val="tx1"/>
                </a:solidFill>
                <a:latin typeface="Arial"/>
                <a:ea typeface="ＭＳ Ｐゴシック" charset="-128"/>
                <a:cs typeface="Arial"/>
              </a:rPr>
              <a:t> con depleción selectiva y </a:t>
            </a:r>
            <a:r>
              <a:rPr lang="es-ES" sz="1400" dirty="0" err="1" smtClean="0">
                <a:solidFill>
                  <a:schemeClr val="tx1"/>
                </a:solidFill>
                <a:latin typeface="Arial"/>
                <a:ea typeface="ＭＳ Ｐゴシック" charset="-128"/>
                <a:cs typeface="Arial"/>
              </a:rPr>
              <a:t>haplo</a:t>
            </a:r>
            <a:r>
              <a:rPr lang="es-ES" sz="1400" dirty="0" smtClean="0">
                <a:solidFill>
                  <a:schemeClr val="tx1"/>
                </a:solidFill>
                <a:latin typeface="Arial"/>
                <a:ea typeface="ＭＳ Ｐゴシック" charset="-128"/>
                <a:cs typeface="Arial"/>
              </a:rPr>
              <a:t> sin manipular. Esto puede suponer una dificultad para el futuro, puesto que cada centro va a tender a crear su propia estrategia. Los resultados actuales tenderían hacia la utilización de la depleción selectiva T en el trasplante pediátrico y la </a:t>
            </a:r>
            <a:r>
              <a:rPr lang="es-ES" sz="1400" dirty="0" err="1" smtClean="0">
                <a:solidFill>
                  <a:schemeClr val="tx1"/>
                </a:solidFill>
                <a:latin typeface="Arial"/>
                <a:ea typeface="ＭＳ Ｐゴシック" charset="-128"/>
                <a:cs typeface="Arial"/>
              </a:rPr>
              <a:t>ciclofosfamida</a:t>
            </a:r>
            <a:r>
              <a:rPr lang="es-ES" sz="1400" dirty="0" smtClean="0">
                <a:solidFill>
                  <a:schemeClr val="tx1"/>
                </a:solidFill>
                <a:latin typeface="Arial"/>
                <a:ea typeface="ＭＳ Ｐゴシック" charset="-128"/>
                <a:cs typeface="Arial"/>
              </a:rPr>
              <a:t> </a:t>
            </a:r>
            <a:r>
              <a:rPr lang="es-ES" sz="1400" dirty="0" err="1" smtClean="0">
                <a:solidFill>
                  <a:schemeClr val="tx1"/>
                </a:solidFill>
                <a:latin typeface="Arial"/>
                <a:ea typeface="ＭＳ Ｐゴシック" charset="-128"/>
                <a:cs typeface="Arial"/>
              </a:rPr>
              <a:t>postrasplante</a:t>
            </a:r>
            <a:r>
              <a:rPr lang="es-ES" sz="1400" dirty="0" smtClean="0">
                <a:solidFill>
                  <a:schemeClr val="tx1"/>
                </a:solidFill>
                <a:latin typeface="Arial"/>
                <a:ea typeface="ＭＳ Ｐゴシック" charset="-128"/>
                <a:cs typeface="Arial"/>
              </a:rPr>
              <a:t> en los adultos. </a:t>
            </a:r>
          </a:p>
          <a:p>
            <a:pPr marL="640080" lvl="1" fontAlgn="auto">
              <a:lnSpc>
                <a:spcPct val="150000"/>
              </a:lnSpc>
              <a:spcAft>
                <a:spcPts val="0"/>
              </a:spcAft>
              <a:buFont typeface="Arial" pitchFamily="34" charset="0"/>
              <a:buNone/>
              <a:defRPr/>
            </a:pPr>
            <a:r>
              <a:rPr lang="es-ES" sz="1400" dirty="0" smtClean="0">
                <a:solidFill>
                  <a:schemeClr val="tx1"/>
                </a:solidFill>
                <a:latin typeface="Arial"/>
                <a:ea typeface="ＭＳ Ｐゴシック" charset="-128"/>
                <a:cs typeface="Arial"/>
              </a:rPr>
              <a:t>No obstante, el trasplante </a:t>
            </a:r>
            <a:r>
              <a:rPr lang="es-ES" sz="1400" dirty="0" err="1" smtClean="0">
                <a:solidFill>
                  <a:schemeClr val="tx1"/>
                </a:solidFill>
                <a:latin typeface="Arial"/>
                <a:ea typeface="ＭＳ Ｐゴシック" charset="-128"/>
                <a:cs typeface="Arial"/>
              </a:rPr>
              <a:t>haploidéntico</a:t>
            </a:r>
            <a:r>
              <a:rPr lang="es-ES" sz="1400" dirty="0" smtClean="0">
                <a:solidFill>
                  <a:schemeClr val="tx1"/>
                </a:solidFill>
                <a:latin typeface="Arial"/>
                <a:ea typeface="ＭＳ Ｐゴシック" charset="-128"/>
                <a:cs typeface="Arial"/>
              </a:rPr>
              <a:t> continúa siendo un procedimiento de donante alternativo y así debe ser tratado. Estos pacientes se exponen a una alta tasa de </a:t>
            </a:r>
            <a:r>
              <a:rPr lang="es-ES" sz="1400" dirty="0" err="1" smtClean="0">
                <a:solidFill>
                  <a:schemeClr val="tx1"/>
                </a:solidFill>
                <a:latin typeface="Arial"/>
                <a:ea typeface="ＭＳ Ｐゴシック" charset="-128"/>
                <a:cs typeface="Arial"/>
              </a:rPr>
              <a:t>infeccines</a:t>
            </a:r>
            <a:r>
              <a:rPr lang="es-ES" sz="1400" dirty="0" smtClean="0">
                <a:solidFill>
                  <a:schemeClr val="tx1"/>
                </a:solidFill>
                <a:latin typeface="Arial"/>
                <a:ea typeface="ＭＳ Ｐゴシック" charset="-128"/>
                <a:cs typeface="Arial"/>
              </a:rPr>
              <a:t> bacterianas, virales y IFI que podrían ser letales. El EICH agudo y crónico parece menos frecuente, cuando se compara con NDE. </a:t>
            </a:r>
          </a:p>
          <a:p>
            <a:pPr marL="640080" lvl="1" fontAlgn="auto">
              <a:lnSpc>
                <a:spcPct val="150000"/>
              </a:lnSpc>
              <a:spcAft>
                <a:spcPts val="0"/>
              </a:spcAft>
              <a:buFont typeface="Arial" pitchFamily="34" charset="0"/>
              <a:buNone/>
              <a:defRPr/>
            </a:pPr>
            <a:r>
              <a:rPr lang="es-ES" sz="1400" dirty="0" smtClean="0">
                <a:solidFill>
                  <a:schemeClr val="tx1"/>
                </a:solidFill>
                <a:latin typeface="Arial"/>
                <a:ea typeface="ＭＳ Ｐゴシック" charset="-128"/>
                <a:cs typeface="Arial"/>
              </a:rPr>
              <a:t>En cualquier caso deberían realizarse, ya sea con depleción T o sin ella, en centros experimentados y mejor en el contexto de ensayos clínicos prospectivos</a:t>
            </a:r>
          </a:p>
          <a:p>
            <a:pPr marL="640080" lvl="1" fontAlgn="auto">
              <a:lnSpc>
                <a:spcPct val="150000"/>
              </a:lnSpc>
              <a:spcAft>
                <a:spcPts val="0"/>
              </a:spcAft>
              <a:buFont typeface="Arial" pitchFamily="34" charset="0"/>
              <a:buChar char="•"/>
              <a:defRPr/>
            </a:pPr>
            <a:endParaRPr lang="es-ES" sz="2400" dirty="0" smtClean="0">
              <a:solidFill>
                <a:schemeClr val="tx1"/>
              </a:solidFill>
              <a:latin typeface="Arial"/>
              <a:ea typeface="ＭＳ Ｐゴシック" charset="-128"/>
              <a:cs typeface="Arial"/>
            </a:endParaRPr>
          </a:p>
          <a:p>
            <a:pPr>
              <a:lnSpc>
                <a:spcPct val="150000"/>
              </a:lnSpc>
            </a:pPr>
            <a:endParaRPr lang="es-ES" dirty="0" smtClean="0">
              <a:solidFill>
                <a:srgbClr val="660066"/>
              </a:solidFill>
              <a:latin typeface="Times New Roman" charset="0"/>
              <a:ea typeface="ＭＳ Ｐゴシック" charset="0"/>
              <a:cs typeface="ＭＳ Ｐゴシック" charset="0"/>
            </a:endParaRPr>
          </a:p>
          <a:p>
            <a:pPr marL="640080" lvl="1" fontAlgn="auto">
              <a:lnSpc>
                <a:spcPct val="120000"/>
              </a:lnSpc>
              <a:spcBef>
                <a:spcPts val="100"/>
              </a:spcBef>
              <a:spcAft>
                <a:spcPts val="0"/>
              </a:spcAft>
              <a:buFont typeface="Arial" pitchFamily="34" charset="0"/>
              <a:buChar char="•"/>
              <a:defRPr/>
            </a:pPr>
            <a:endParaRPr lang="es-ES" sz="1800" dirty="0" smtClean="0">
              <a:solidFill>
                <a:srgbClr val="000000"/>
              </a:solidFill>
            </a:endParaRPr>
          </a:p>
          <a:p>
            <a:pPr marL="640080" lvl="1" fontAlgn="auto">
              <a:lnSpc>
                <a:spcPct val="120000"/>
              </a:lnSpc>
              <a:spcBef>
                <a:spcPts val="100"/>
              </a:spcBef>
              <a:spcAft>
                <a:spcPts val="0"/>
              </a:spcAft>
              <a:buFont typeface="Arial" pitchFamily="34" charset="0"/>
              <a:buChar char="•"/>
              <a:defRPr/>
            </a:pPr>
            <a:endParaRPr lang="es-ES" sz="1800" dirty="0" smtClean="0">
              <a:solidFill>
                <a:srgbClr val="000000"/>
              </a:solidFill>
            </a:endParaRPr>
          </a:p>
          <a:p>
            <a:pPr marL="640080" lvl="1" fontAlgn="auto">
              <a:lnSpc>
                <a:spcPct val="120000"/>
              </a:lnSpc>
              <a:spcBef>
                <a:spcPts val="100"/>
              </a:spcBef>
              <a:spcAft>
                <a:spcPts val="0"/>
              </a:spcAft>
              <a:buFont typeface="Arial" pitchFamily="34" charset="0"/>
              <a:buChar char="•"/>
              <a:defRPr/>
            </a:pPr>
            <a:r>
              <a:rPr lang="es-ES" sz="1800" dirty="0" smtClean="0">
                <a:solidFill>
                  <a:srgbClr val="000000"/>
                </a:solidFill>
              </a:rPr>
              <a:t>Disponibilidad casi universal. </a:t>
            </a:r>
          </a:p>
          <a:p>
            <a:pPr marL="1005840" lvl="2" fontAlgn="auto">
              <a:lnSpc>
                <a:spcPct val="120000"/>
              </a:lnSpc>
              <a:spcBef>
                <a:spcPts val="100"/>
              </a:spcBef>
              <a:spcAft>
                <a:spcPts val="0"/>
              </a:spcAft>
              <a:buClr>
                <a:schemeClr val="accent3"/>
              </a:buClr>
              <a:buFont typeface="Arial" pitchFamily="34" charset="0"/>
              <a:buChar char="•"/>
              <a:defRPr/>
            </a:pPr>
            <a:r>
              <a:rPr lang="es-ES" sz="1800" dirty="0" smtClean="0">
                <a:solidFill>
                  <a:srgbClr val="000000"/>
                </a:solidFill>
              </a:rPr>
              <a:t>&gt;95% de los pacientes disponen de donante </a:t>
            </a:r>
            <a:r>
              <a:rPr lang="es-ES" sz="1800" dirty="0" err="1" smtClean="0">
                <a:solidFill>
                  <a:srgbClr val="000000"/>
                </a:solidFill>
              </a:rPr>
              <a:t>haplo</a:t>
            </a:r>
            <a:r>
              <a:rPr lang="es-ES" sz="1800" dirty="0" smtClean="0">
                <a:solidFill>
                  <a:srgbClr val="000000"/>
                </a:solidFill>
              </a:rPr>
              <a:t>. Mediana de posibles donantes por paciente = 2,7 (grupo de Baltimore).</a:t>
            </a:r>
          </a:p>
          <a:p>
            <a:pPr marL="640080" lvl="1" fontAlgn="auto">
              <a:lnSpc>
                <a:spcPct val="120000"/>
              </a:lnSpc>
              <a:spcBef>
                <a:spcPts val="100"/>
              </a:spcBef>
              <a:spcAft>
                <a:spcPts val="0"/>
              </a:spcAft>
              <a:buFont typeface="Arial" pitchFamily="34" charset="0"/>
              <a:buChar char="•"/>
              <a:defRPr/>
            </a:pPr>
            <a:r>
              <a:rPr lang="es-ES" sz="1800" dirty="0" smtClean="0">
                <a:solidFill>
                  <a:srgbClr val="000000"/>
                </a:solidFill>
              </a:rPr>
              <a:t>Logística: inmediatez y fácil programación.</a:t>
            </a:r>
          </a:p>
          <a:p>
            <a:pPr marL="640080" lvl="1" fontAlgn="auto">
              <a:lnSpc>
                <a:spcPct val="120000"/>
              </a:lnSpc>
              <a:spcBef>
                <a:spcPts val="100"/>
              </a:spcBef>
              <a:spcAft>
                <a:spcPts val="0"/>
              </a:spcAft>
              <a:buFont typeface="Arial" pitchFamily="34" charset="0"/>
              <a:buChar char="•"/>
              <a:defRPr/>
            </a:pPr>
            <a:r>
              <a:rPr lang="es-ES" sz="1800" dirty="0" smtClean="0">
                <a:solidFill>
                  <a:srgbClr val="000000"/>
                </a:solidFill>
              </a:rPr>
              <a:t>Donante comprometido. </a:t>
            </a:r>
          </a:p>
          <a:p>
            <a:pPr marL="640080" lvl="1" fontAlgn="auto">
              <a:lnSpc>
                <a:spcPct val="120000"/>
              </a:lnSpc>
              <a:spcBef>
                <a:spcPts val="100"/>
              </a:spcBef>
              <a:spcAft>
                <a:spcPts val="0"/>
              </a:spcAft>
              <a:buFont typeface="Arial" pitchFamily="34" charset="0"/>
              <a:buChar char="•"/>
              <a:defRPr/>
            </a:pPr>
            <a:r>
              <a:rPr lang="es-ES" sz="1800" dirty="0" smtClean="0">
                <a:solidFill>
                  <a:srgbClr val="000000"/>
                </a:solidFill>
              </a:rPr>
              <a:t>Potencial de inmunoterapia. Disponibilidad del donante para posibles tratamientos posteriores (Infusión de linfocitos, </a:t>
            </a:r>
            <a:r>
              <a:rPr lang="es-ES" sz="1800" dirty="0" err="1" smtClean="0">
                <a:solidFill>
                  <a:srgbClr val="000000"/>
                </a:solidFill>
              </a:rPr>
              <a:t>etc</a:t>
            </a:r>
            <a:r>
              <a:rPr lang="es-ES" sz="1800" dirty="0" smtClean="0">
                <a:solidFill>
                  <a:srgbClr val="000000"/>
                </a:solidFill>
              </a:rPr>
              <a:t>).</a:t>
            </a:r>
          </a:p>
          <a:p>
            <a:pPr marL="640080" lvl="1" fontAlgn="auto">
              <a:lnSpc>
                <a:spcPct val="120000"/>
              </a:lnSpc>
              <a:spcBef>
                <a:spcPts val="100"/>
              </a:spcBef>
              <a:spcAft>
                <a:spcPts val="0"/>
              </a:spcAft>
              <a:buFont typeface="Arial" pitchFamily="34" charset="0"/>
              <a:buChar char="•"/>
              <a:defRPr/>
            </a:pPr>
            <a:r>
              <a:rPr lang="es-ES" sz="1800" dirty="0" smtClean="0">
                <a:solidFill>
                  <a:srgbClr val="000000"/>
                </a:solidFill>
              </a:rPr>
              <a:t>Económico (no manipulado).</a:t>
            </a:r>
          </a:p>
          <a:p>
            <a:pPr fontAlgn="auto">
              <a:lnSpc>
                <a:spcPct val="120000"/>
              </a:lnSpc>
              <a:spcBef>
                <a:spcPts val="100"/>
              </a:spcBef>
              <a:spcAft>
                <a:spcPts val="0"/>
              </a:spcAft>
              <a:buFont typeface="Arial" pitchFamily="34" charset="0"/>
              <a:buChar char="•"/>
              <a:defRPr/>
            </a:pPr>
            <a:r>
              <a:rPr lang="es-ES" sz="1800" dirty="0" smtClean="0">
                <a:solidFill>
                  <a:srgbClr val="000000"/>
                </a:solidFill>
              </a:rPr>
              <a:t>TPH </a:t>
            </a:r>
            <a:r>
              <a:rPr lang="es-ES" sz="1800" dirty="0" err="1" smtClean="0">
                <a:solidFill>
                  <a:srgbClr val="000000"/>
                </a:solidFill>
              </a:rPr>
              <a:t>haploidéntico</a:t>
            </a:r>
            <a:r>
              <a:rPr lang="es-ES" sz="1800" dirty="0" smtClean="0">
                <a:solidFill>
                  <a:srgbClr val="000000"/>
                </a:solidFill>
              </a:rPr>
              <a:t> como fuente alternativa de progenitores hematopoyéticos segura y eficaz. </a:t>
            </a:r>
          </a:p>
          <a:p>
            <a:pPr marL="640080" lvl="1" fontAlgn="auto">
              <a:lnSpc>
                <a:spcPct val="120000"/>
              </a:lnSpc>
              <a:spcBef>
                <a:spcPts val="100"/>
              </a:spcBef>
              <a:spcAft>
                <a:spcPts val="0"/>
              </a:spcAft>
              <a:buFont typeface="Arial" pitchFamily="34" charset="0"/>
              <a:buChar char="•"/>
              <a:defRPr/>
            </a:pPr>
            <a:r>
              <a:rPr lang="es-ES" sz="1800" dirty="0" smtClean="0">
                <a:solidFill>
                  <a:srgbClr val="000000"/>
                </a:solidFill>
              </a:rPr>
              <a:t>Procedimiento cada vez más utilizado.</a:t>
            </a:r>
          </a:p>
          <a:p>
            <a:pPr marL="640080" lvl="1" fontAlgn="auto">
              <a:lnSpc>
                <a:spcPct val="120000"/>
              </a:lnSpc>
              <a:spcBef>
                <a:spcPts val="100"/>
              </a:spcBef>
              <a:spcAft>
                <a:spcPts val="0"/>
              </a:spcAft>
              <a:buFont typeface="Arial" pitchFamily="34" charset="0"/>
              <a:buChar char="•"/>
              <a:defRPr/>
            </a:pPr>
            <a:r>
              <a:rPr lang="es-ES" sz="1800" dirty="0" smtClean="0">
                <a:solidFill>
                  <a:srgbClr val="000000"/>
                </a:solidFill>
              </a:rPr>
              <a:t>Claras mejoras en tasas de injerto.</a:t>
            </a:r>
          </a:p>
          <a:p>
            <a:pPr marL="640080" lvl="1" fontAlgn="auto">
              <a:lnSpc>
                <a:spcPct val="120000"/>
              </a:lnSpc>
              <a:spcBef>
                <a:spcPts val="100"/>
              </a:spcBef>
              <a:spcAft>
                <a:spcPts val="0"/>
              </a:spcAft>
              <a:buFont typeface="Arial" pitchFamily="34" charset="0"/>
              <a:buChar char="•"/>
              <a:defRPr/>
            </a:pPr>
            <a:r>
              <a:rPr lang="es-ES" sz="1800" dirty="0" smtClean="0">
                <a:solidFill>
                  <a:srgbClr val="000000"/>
                </a:solidFill>
              </a:rPr>
              <a:t>Tendencia a menor EICH, FI y MRT respecto a otras fuentes de progenitores </a:t>
            </a:r>
            <a:r>
              <a:rPr lang="es-ES" sz="1800" dirty="0" smtClean="0">
                <a:solidFill>
                  <a:srgbClr val="000000"/>
                </a:solidFill>
                <a:sym typeface="Wingdings" panose="05000000000000000000" pitchFamily="2" charset="2"/>
              </a:rPr>
              <a:t>Procedimiento poco tóxico. Reconstitución inmune precoz y eficaz.</a:t>
            </a:r>
          </a:p>
          <a:p>
            <a:pPr marL="640080" lvl="1" fontAlgn="auto">
              <a:lnSpc>
                <a:spcPct val="120000"/>
              </a:lnSpc>
              <a:spcBef>
                <a:spcPts val="100"/>
              </a:spcBef>
              <a:spcAft>
                <a:spcPts val="0"/>
              </a:spcAft>
              <a:buFont typeface="Arial" pitchFamily="34" charset="0"/>
              <a:buChar char="•"/>
              <a:defRPr/>
            </a:pPr>
            <a:endParaRPr lang="es-ES" sz="1800" dirty="0" smtClean="0">
              <a:solidFill>
                <a:srgbClr val="000000"/>
              </a:solidFill>
              <a:sym typeface="Wingdings" panose="05000000000000000000" pitchFamily="2" charset="2"/>
            </a:endParaRPr>
          </a:p>
          <a:p>
            <a:pPr fontAlgn="auto">
              <a:lnSpc>
                <a:spcPct val="120000"/>
              </a:lnSpc>
              <a:spcBef>
                <a:spcPts val="100"/>
              </a:spcBef>
              <a:spcAft>
                <a:spcPts val="0"/>
              </a:spcAft>
              <a:buFont typeface="Arial" pitchFamily="34" charset="0"/>
              <a:buChar char="•"/>
              <a:defRPr/>
            </a:pPr>
            <a:r>
              <a:rPr lang="es-ES" sz="1800" dirty="0" smtClean="0">
                <a:solidFill>
                  <a:srgbClr val="000000"/>
                </a:solidFill>
              </a:rPr>
              <a:t>Tasa de recaídas en </a:t>
            </a:r>
            <a:r>
              <a:rPr lang="es-ES" sz="1800" dirty="0" err="1" smtClean="0">
                <a:solidFill>
                  <a:srgbClr val="000000"/>
                </a:solidFill>
              </a:rPr>
              <a:t>CyPT</a:t>
            </a:r>
            <a:r>
              <a:rPr lang="es-ES" sz="1800" dirty="0" smtClean="0">
                <a:solidFill>
                  <a:srgbClr val="000000"/>
                </a:solidFill>
              </a:rPr>
              <a:t> es alta en AIR, mejorando claramente con esquemas </a:t>
            </a:r>
            <a:r>
              <a:rPr lang="es-ES" sz="1800" dirty="0" err="1" smtClean="0">
                <a:solidFill>
                  <a:srgbClr val="000000"/>
                </a:solidFill>
              </a:rPr>
              <a:t>mieloablativos</a:t>
            </a:r>
            <a:r>
              <a:rPr lang="es-ES" sz="1800" dirty="0" smtClean="0">
                <a:solidFill>
                  <a:srgbClr val="000000"/>
                </a:solidFill>
              </a:rPr>
              <a:t>. </a:t>
            </a:r>
          </a:p>
          <a:p>
            <a:pPr fontAlgn="auto">
              <a:lnSpc>
                <a:spcPct val="120000"/>
              </a:lnSpc>
              <a:spcBef>
                <a:spcPts val="100"/>
              </a:spcBef>
              <a:spcAft>
                <a:spcPts val="0"/>
              </a:spcAft>
              <a:buFont typeface="Arial" pitchFamily="34" charset="0"/>
              <a:buChar char="•"/>
              <a:defRPr/>
            </a:pPr>
            <a:endParaRPr lang="es-ES" sz="1800" dirty="0" smtClean="0">
              <a:solidFill>
                <a:srgbClr val="000000"/>
              </a:solidFill>
            </a:endParaRPr>
          </a:p>
          <a:p>
            <a:pPr fontAlgn="auto">
              <a:lnSpc>
                <a:spcPct val="120000"/>
              </a:lnSpc>
              <a:spcBef>
                <a:spcPts val="100"/>
              </a:spcBef>
              <a:spcAft>
                <a:spcPts val="0"/>
              </a:spcAft>
              <a:buFont typeface="Arial" pitchFamily="34" charset="0"/>
              <a:buChar char="•"/>
              <a:defRPr/>
            </a:pPr>
            <a:r>
              <a:rPr lang="es-ES" sz="1800" dirty="0" smtClean="0">
                <a:solidFill>
                  <a:srgbClr val="000000"/>
                </a:solidFill>
              </a:rPr>
              <a:t>Se necesitarían estudios prospectivos y aleatorizados para confirmar los resultados de los estudios retrospectivos.</a:t>
            </a:r>
          </a:p>
          <a:p>
            <a:pPr marL="268288" indent="-268288">
              <a:spcAft>
                <a:spcPts val="888"/>
              </a:spcAft>
              <a:buFontTx/>
              <a:buChar char="•"/>
              <a:defRPr/>
            </a:pPr>
            <a:r>
              <a:rPr lang="es-ES_tradnl" sz="1800" b="0" dirty="0" smtClean="0">
                <a:solidFill>
                  <a:srgbClr val="000000"/>
                </a:solidFill>
              </a:rPr>
              <a:t>Utilización creciente TPH de donante familiar </a:t>
            </a:r>
            <a:r>
              <a:rPr lang="es-ES_tradnl" sz="1800" b="0" dirty="0" err="1" smtClean="0">
                <a:solidFill>
                  <a:srgbClr val="000000"/>
                </a:solidFill>
              </a:rPr>
              <a:t>haploidéntico</a:t>
            </a:r>
            <a:endParaRPr lang="es-ES_tradnl" sz="1800" b="0" dirty="0" smtClean="0">
              <a:solidFill>
                <a:srgbClr val="000000"/>
              </a:solidFill>
            </a:endParaRPr>
          </a:p>
          <a:p>
            <a:pPr marL="268288" indent="-268288">
              <a:spcAft>
                <a:spcPts val="888"/>
              </a:spcAft>
              <a:buFontTx/>
              <a:buChar char="•"/>
              <a:defRPr/>
            </a:pPr>
            <a:r>
              <a:rPr lang="es-ES_tradnl" sz="1800" b="0" dirty="0" smtClean="0">
                <a:solidFill>
                  <a:srgbClr val="000000"/>
                </a:solidFill>
              </a:rPr>
              <a:t>Perfeccionamiento en el procedimiento sin manipulación del injerto</a:t>
            </a:r>
          </a:p>
          <a:p>
            <a:pPr marL="268288" indent="-268288">
              <a:spcAft>
                <a:spcPts val="888"/>
              </a:spcAft>
              <a:buFontTx/>
              <a:buChar char="•"/>
              <a:defRPr/>
            </a:pPr>
            <a:r>
              <a:rPr lang="es-ES_tradnl" sz="1800" b="0" dirty="0" smtClean="0">
                <a:solidFill>
                  <a:srgbClr val="000000"/>
                </a:solidFill>
              </a:rPr>
              <a:t>Resultados clínicos similares a otros tipos de TPH: TSCU = TPH de DNE = </a:t>
            </a:r>
            <a:r>
              <a:rPr lang="es-ES_tradnl" sz="1800" b="0" dirty="0" err="1" smtClean="0">
                <a:solidFill>
                  <a:srgbClr val="000000"/>
                </a:solidFill>
              </a:rPr>
              <a:t>haplo</a:t>
            </a:r>
            <a:r>
              <a:rPr lang="es-ES_tradnl" sz="1800" b="0" dirty="0" smtClean="0">
                <a:solidFill>
                  <a:srgbClr val="000000"/>
                </a:solidFill>
              </a:rPr>
              <a:t>-TPH</a:t>
            </a:r>
          </a:p>
          <a:p>
            <a:pPr marL="268288" indent="-268288">
              <a:spcAft>
                <a:spcPts val="888"/>
              </a:spcAft>
              <a:buFontTx/>
              <a:buChar char="•"/>
              <a:defRPr/>
            </a:pPr>
            <a:r>
              <a:rPr lang="es-ES_tradnl" sz="1800" b="0" dirty="0" smtClean="0">
                <a:solidFill>
                  <a:srgbClr val="000000"/>
                </a:solidFill>
              </a:rPr>
              <a:t>Ventajas por el tipo de donante</a:t>
            </a:r>
          </a:p>
          <a:p>
            <a:pPr marL="268288" indent="-268288">
              <a:spcAft>
                <a:spcPts val="888"/>
              </a:spcAft>
              <a:buFontTx/>
              <a:buChar char="•"/>
              <a:defRPr/>
            </a:pPr>
            <a:endParaRPr lang="es-ES_tradnl" sz="1800" b="0" dirty="0" smtClean="0">
              <a:solidFill>
                <a:srgbClr val="000000"/>
              </a:solidFill>
            </a:endParaRPr>
          </a:p>
          <a:p>
            <a:pPr fontAlgn="auto">
              <a:spcAft>
                <a:spcPts val="0"/>
              </a:spcAft>
              <a:buFont typeface="Arial" pitchFamily="34" charset="0"/>
              <a:buChar char="•"/>
              <a:defRPr/>
            </a:pPr>
            <a:r>
              <a:rPr lang="es-ES" sz="1200" kern="1200" dirty="0" smtClean="0">
                <a:solidFill>
                  <a:schemeClr val="tx1"/>
                </a:solidFill>
                <a:latin typeface="Times New Roman" pitchFamily="18" charset="0"/>
                <a:ea typeface="ＭＳ Ｐゴシック" charset="-128"/>
                <a:cs typeface="ＭＳ Ｐゴシック" charset="-128"/>
              </a:rPr>
              <a:t>Después de una </a:t>
            </a:r>
            <a:r>
              <a:rPr lang="es-ES" sz="1200" kern="1200" dirty="0" err="1" smtClean="0">
                <a:solidFill>
                  <a:schemeClr val="tx1"/>
                </a:solidFill>
                <a:latin typeface="Times New Roman" pitchFamily="18" charset="0"/>
                <a:ea typeface="ＭＳ Ｐゴシック" charset="-128"/>
                <a:cs typeface="ＭＳ Ｐゴシック" charset="-128"/>
              </a:rPr>
              <a:t>decada</a:t>
            </a:r>
            <a:r>
              <a:rPr lang="es-ES" sz="1200" kern="1200" dirty="0" smtClean="0">
                <a:solidFill>
                  <a:schemeClr val="tx1"/>
                </a:solidFill>
                <a:latin typeface="Times New Roman" pitchFamily="18" charset="0"/>
                <a:ea typeface="ＭＳ Ｐゴシック" charset="-128"/>
                <a:cs typeface="ＭＳ Ｐゴシック" charset="-128"/>
              </a:rPr>
              <a:t> pionera liderada por el grupo de Perugia, el trasplante </a:t>
            </a:r>
            <a:r>
              <a:rPr lang="es-ES" sz="1200" kern="1200" dirty="0" err="1" smtClean="0">
                <a:solidFill>
                  <a:schemeClr val="tx1"/>
                </a:solidFill>
                <a:latin typeface="Times New Roman" pitchFamily="18" charset="0"/>
                <a:ea typeface="ＭＳ Ｐゴシック" charset="-128"/>
                <a:cs typeface="ＭＳ Ｐゴシック" charset="-128"/>
              </a:rPr>
              <a:t>haploidéntico</a:t>
            </a:r>
            <a:r>
              <a:rPr lang="es-ES" sz="1200" kern="1200" dirty="0" smtClean="0">
                <a:solidFill>
                  <a:schemeClr val="tx1"/>
                </a:solidFill>
                <a:latin typeface="Times New Roman" pitchFamily="18" charset="0"/>
                <a:ea typeface="ＭＳ Ｐゴシック" charset="-128"/>
                <a:cs typeface="ＭＳ Ｐゴシック" charset="-128"/>
              </a:rPr>
              <a:t> ha aumentado rápidamente en números debido a  fundamentalmente dos avances:</a:t>
            </a:r>
          </a:p>
          <a:p>
            <a:pPr marL="640080" lvl="1" fontAlgn="auto">
              <a:spcAft>
                <a:spcPts val="0"/>
              </a:spcAft>
              <a:buFont typeface="Arial" pitchFamily="34" charset="0"/>
              <a:buChar char="•"/>
              <a:defRPr/>
            </a:pPr>
            <a:r>
              <a:rPr lang="es-ES" sz="1200" kern="1200" dirty="0" smtClean="0">
                <a:solidFill>
                  <a:schemeClr val="tx1"/>
                </a:solidFill>
                <a:latin typeface="Times New Roman" pitchFamily="18" charset="0"/>
                <a:ea typeface="ＭＳ Ｐゴシック" charset="-128"/>
                <a:cs typeface="+mn-cs"/>
              </a:rPr>
              <a:t>Depleción selectiva T </a:t>
            </a:r>
            <a:r>
              <a:rPr lang="es-ES" sz="1200" kern="1200" dirty="0" err="1" smtClean="0">
                <a:solidFill>
                  <a:schemeClr val="tx1"/>
                </a:solidFill>
                <a:latin typeface="Times New Roman" pitchFamily="18" charset="0"/>
                <a:ea typeface="ＭＳ Ｐゴシック" charset="-128"/>
                <a:cs typeface="+mn-cs"/>
              </a:rPr>
              <a:t>alpha</a:t>
            </a:r>
            <a:r>
              <a:rPr lang="es-ES" sz="1200" kern="1200" dirty="0" smtClean="0">
                <a:solidFill>
                  <a:schemeClr val="tx1"/>
                </a:solidFill>
                <a:latin typeface="Times New Roman" pitchFamily="18" charset="0"/>
                <a:ea typeface="ＭＳ Ｐゴシック" charset="-128"/>
                <a:cs typeface="+mn-cs"/>
              </a:rPr>
              <a:t> beta y CD19 </a:t>
            </a:r>
          </a:p>
          <a:p>
            <a:pPr marL="640080" lvl="1" fontAlgn="auto">
              <a:spcAft>
                <a:spcPts val="0"/>
              </a:spcAft>
              <a:buFont typeface="Arial" pitchFamily="34" charset="0"/>
              <a:buChar char="•"/>
              <a:defRPr/>
            </a:pPr>
            <a:r>
              <a:rPr lang="es-ES" sz="1200" kern="1200" dirty="0" smtClean="0">
                <a:solidFill>
                  <a:schemeClr val="tx1"/>
                </a:solidFill>
                <a:latin typeface="Times New Roman" pitchFamily="18" charset="0"/>
                <a:ea typeface="ＭＳ Ｐゴシック" charset="-128"/>
                <a:cs typeface="+mn-cs"/>
              </a:rPr>
              <a:t>Múltiples plataformas para la utilización de células progenitoras sin manipular</a:t>
            </a:r>
          </a:p>
          <a:p>
            <a:pPr marL="640080" lvl="1" fontAlgn="auto">
              <a:spcAft>
                <a:spcPts val="0"/>
              </a:spcAft>
              <a:buFont typeface="Arial" pitchFamily="34" charset="0"/>
              <a:buChar char="•"/>
              <a:defRPr/>
            </a:pPr>
            <a:endParaRPr lang="es-ES" sz="1200" kern="1200" dirty="0" smtClean="0">
              <a:solidFill>
                <a:schemeClr val="tx1"/>
              </a:solidFill>
              <a:latin typeface="Times New Roman" pitchFamily="18" charset="0"/>
              <a:ea typeface="ＭＳ Ｐゴシック" charset="-128"/>
              <a:cs typeface="+mn-cs"/>
            </a:endParaRPr>
          </a:p>
          <a:p>
            <a:pPr marL="640080" lvl="1" fontAlgn="auto">
              <a:spcAft>
                <a:spcPts val="0"/>
              </a:spcAft>
              <a:buFont typeface="Arial" pitchFamily="34" charset="0"/>
              <a:buNone/>
              <a:defRPr/>
            </a:pPr>
            <a:r>
              <a:rPr lang="es-ES" sz="900" kern="1200" dirty="0" smtClean="0">
                <a:solidFill>
                  <a:schemeClr val="tx1"/>
                </a:solidFill>
                <a:latin typeface="Times New Roman" pitchFamily="18" charset="0"/>
                <a:ea typeface="ＭＳ Ｐゴシック" charset="-128"/>
                <a:cs typeface="+mn-cs"/>
              </a:rPr>
              <a:t>No ha habido hasta el momento comparaciones directas de </a:t>
            </a:r>
            <a:r>
              <a:rPr lang="es-ES" sz="900" kern="1200" dirty="0" err="1" smtClean="0">
                <a:solidFill>
                  <a:schemeClr val="tx1"/>
                </a:solidFill>
                <a:latin typeface="Times New Roman" pitchFamily="18" charset="0"/>
                <a:ea typeface="ＭＳ Ｐゴシック" charset="-128"/>
                <a:cs typeface="+mn-cs"/>
              </a:rPr>
              <a:t>haplo</a:t>
            </a:r>
            <a:r>
              <a:rPr lang="es-ES" sz="900" kern="1200" dirty="0" smtClean="0">
                <a:solidFill>
                  <a:schemeClr val="tx1"/>
                </a:solidFill>
                <a:latin typeface="Times New Roman" pitchFamily="18" charset="0"/>
                <a:ea typeface="ＭＳ Ｐゴシック" charset="-128"/>
                <a:cs typeface="+mn-cs"/>
              </a:rPr>
              <a:t> con depleción selectiva y </a:t>
            </a:r>
            <a:r>
              <a:rPr lang="es-ES" sz="900" kern="1200" dirty="0" err="1" smtClean="0">
                <a:solidFill>
                  <a:schemeClr val="tx1"/>
                </a:solidFill>
                <a:latin typeface="Times New Roman" pitchFamily="18" charset="0"/>
                <a:ea typeface="ＭＳ Ｐゴシック" charset="-128"/>
                <a:cs typeface="+mn-cs"/>
              </a:rPr>
              <a:t>haplo</a:t>
            </a:r>
            <a:r>
              <a:rPr lang="es-ES" sz="900" kern="1200" dirty="0" smtClean="0">
                <a:solidFill>
                  <a:schemeClr val="tx1"/>
                </a:solidFill>
                <a:latin typeface="Times New Roman" pitchFamily="18" charset="0"/>
                <a:ea typeface="ＭＳ Ｐゴシック" charset="-128"/>
                <a:cs typeface="+mn-cs"/>
              </a:rPr>
              <a:t> sin manipular. Esto puede suponer una dificultad para el futuro, puesto que cada centro va a tender a crear su propia estrategia. Los resultados actuales tenderían hacia la utilización de la depleción selectiva T en el trasplante pediátrico y la </a:t>
            </a:r>
            <a:r>
              <a:rPr lang="es-ES" sz="900" kern="1200" dirty="0" err="1" smtClean="0">
                <a:solidFill>
                  <a:schemeClr val="tx1"/>
                </a:solidFill>
                <a:latin typeface="Times New Roman" pitchFamily="18" charset="0"/>
                <a:ea typeface="ＭＳ Ｐゴシック" charset="-128"/>
                <a:cs typeface="+mn-cs"/>
              </a:rPr>
              <a:t>ciclofosfamida</a:t>
            </a:r>
            <a:r>
              <a:rPr lang="es-ES" sz="900" kern="1200" dirty="0" smtClean="0">
                <a:solidFill>
                  <a:schemeClr val="tx1"/>
                </a:solidFill>
                <a:latin typeface="Times New Roman" pitchFamily="18" charset="0"/>
                <a:ea typeface="ＭＳ Ｐゴシック" charset="-128"/>
                <a:cs typeface="+mn-cs"/>
              </a:rPr>
              <a:t> </a:t>
            </a:r>
            <a:r>
              <a:rPr lang="es-ES" sz="900" kern="1200" dirty="0" err="1" smtClean="0">
                <a:solidFill>
                  <a:schemeClr val="tx1"/>
                </a:solidFill>
                <a:latin typeface="Times New Roman" pitchFamily="18" charset="0"/>
                <a:ea typeface="ＭＳ Ｐゴシック" charset="-128"/>
                <a:cs typeface="+mn-cs"/>
              </a:rPr>
              <a:t>postrasplante</a:t>
            </a:r>
            <a:r>
              <a:rPr lang="es-ES" sz="900" kern="1200" dirty="0" smtClean="0">
                <a:solidFill>
                  <a:schemeClr val="tx1"/>
                </a:solidFill>
                <a:latin typeface="Times New Roman" pitchFamily="18" charset="0"/>
                <a:ea typeface="ＭＳ Ｐゴシック" charset="-128"/>
                <a:cs typeface="+mn-cs"/>
              </a:rPr>
              <a:t> en los adultos. </a:t>
            </a:r>
          </a:p>
          <a:p>
            <a:pPr marL="640080" lvl="1" fontAlgn="auto">
              <a:spcAft>
                <a:spcPts val="0"/>
              </a:spcAft>
              <a:buFont typeface="Arial" pitchFamily="34" charset="0"/>
              <a:buNone/>
              <a:defRPr/>
            </a:pPr>
            <a:r>
              <a:rPr lang="es-ES" sz="900" kern="1200" dirty="0" smtClean="0">
                <a:solidFill>
                  <a:schemeClr val="tx1"/>
                </a:solidFill>
                <a:latin typeface="Times New Roman" pitchFamily="18" charset="0"/>
                <a:ea typeface="ＭＳ Ｐゴシック" charset="-128"/>
                <a:cs typeface="+mn-cs"/>
              </a:rPr>
              <a:t>No obstante, el trasplante </a:t>
            </a:r>
            <a:r>
              <a:rPr lang="es-ES" sz="900" kern="1200" dirty="0" err="1" smtClean="0">
                <a:solidFill>
                  <a:schemeClr val="tx1"/>
                </a:solidFill>
                <a:latin typeface="Times New Roman" pitchFamily="18" charset="0"/>
                <a:ea typeface="ＭＳ Ｐゴシック" charset="-128"/>
                <a:cs typeface="+mn-cs"/>
              </a:rPr>
              <a:t>haploidéntico</a:t>
            </a:r>
            <a:r>
              <a:rPr lang="es-ES" sz="900" kern="1200" dirty="0" smtClean="0">
                <a:solidFill>
                  <a:schemeClr val="tx1"/>
                </a:solidFill>
                <a:latin typeface="Times New Roman" pitchFamily="18" charset="0"/>
                <a:ea typeface="ＭＳ Ｐゴシック" charset="-128"/>
                <a:cs typeface="+mn-cs"/>
              </a:rPr>
              <a:t> continúa siendo un procedimiento de donante alternativo y así debe ser tratado. Estos pacientes se exponen a una alta tasa de </a:t>
            </a:r>
            <a:r>
              <a:rPr lang="es-ES" sz="900" kern="1200" dirty="0" err="1" smtClean="0">
                <a:solidFill>
                  <a:schemeClr val="tx1"/>
                </a:solidFill>
                <a:latin typeface="Times New Roman" pitchFamily="18" charset="0"/>
                <a:ea typeface="ＭＳ Ｐゴシック" charset="-128"/>
                <a:cs typeface="+mn-cs"/>
              </a:rPr>
              <a:t>infeccines</a:t>
            </a:r>
            <a:r>
              <a:rPr lang="es-ES" sz="900" kern="1200" dirty="0" smtClean="0">
                <a:solidFill>
                  <a:schemeClr val="tx1"/>
                </a:solidFill>
                <a:latin typeface="Times New Roman" pitchFamily="18" charset="0"/>
                <a:ea typeface="ＭＳ Ｐゴシック" charset="-128"/>
                <a:cs typeface="+mn-cs"/>
              </a:rPr>
              <a:t> bacterianas, virales y IFI que podrían ser letales. El EICH agudo y crónico parece menos frecuente, cuando se compara con NDE. </a:t>
            </a:r>
          </a:p>
          <a:p>
            <a:pPr marL="640080" lvl="1" fontAlgn="auto">
              <a:spcAft>
                <a:spcPts val="0"/>
              </a:spcAft>
              <a:buFont typeface="Arial" pitchFamily="34" charset="0"/>
              <a:buNone/>
              <a:defRPr/>
            </a:pPr>
            <a:r>
              <a:rPr lang="es-ES" sz="900" kern="1200" dirty="0" smtClean="0">
                <a:solidFill>
                  <a:schemeClr val="tx1"/>
                </a:solidFill>
                <a:latin typeface="Times New Roman" pitchFamily="18" charset="0"/>
                <a:ea typeface="ＭＳ Ｐゴシック" charset="-128"/>
                <a:cs typeface="+mn-cs"/>
              </a:rPr>
              <a:t>En cualquier caso deberían realizarse, ya sea con depleción T o sin ella, en centros experimentados y mejor en el contexto de ensayos clínicos prospectivos</a:t>
            </a:r>
          </a:p>
          <a:p>
            <a:pPr marL="640080" lvl="1" fontAlgn="auto">
              <a:spcAft>
                <a:spcPts val="0"/>
              </a:spcAft>
              <a:buFont typeface="Arial" pitchFamily="34" charset="0"/>
              <a:buChar char="•"/>
              <a:defRPr/>
            </a:pPr>
            <a:endParaRPr lang="es-ES" sz="1200" kern="1200" dirty="0" smtClean="0">
              <a:solidFill>
                <a:schemeClr val="tx1"/>
              </a:solidFill>
              <a:latin typeface="Times New Roman" pitchFamily="18" charset="0"/>
              <a:ea typeface="ＭＳ Ｐゴシック" charset="-128"/>
              <a:cs typeface="+mn-cs"/>
            </a:endParaRPr>
          </a:p>
          <a:p>
            <a:pPr fontAlgn="auto">
              <a:lnSpc>
                <a:spcPct val="120000"/>
              </a:lnSpc>
              <a:spcBef>
                <a:spcPts val="100"/>
              </a:spcBef>
              <a:spcAft>
                <a:spcPts val="0"/>
              </a:spcAft>
              <a:buFont typeface="Arial" pitchFamily="34" charset="0"/>
              <a:buChar char="•"/>
              <a:defRPr/>
            </a:pPr>
            <a:endParaRPr lang="es-ES" sz="1800" dirty="0" smtClean="0">
              <a:solidFill>
                <a:srgbClr val="000000"/>
              </a:solidFill>
            </a:endParaRPr>
          </a:p>
          <a:p>
            <a:pPr marL="0" marR="0" indent="0" algn="l" defTabSz="914400" rtl="0" eaLnBrk="0" fontAlgn="auto" latinLnBrk="0" hangingPunct="0">
              <a:lnSpc>
                <a:spcPct val="120000"/>
              </a:lnSpc>
              <a:spcBef>
                <a:spcPts val="100"/>
              </a:spcBef>
              <a:spcAft>
                <a:spcPts val="0"/>
              </a:spcAft>
              <a:buClrTx/>
              <a:buSzTx/>
              <a:buFont typeface="Arial" pitchFamily="34" charset="0"/>
              <a:buChar char="•"/>
              <a:tabLst/>
              <a:defRPr/>
            </a:pPr>
            <a:r>
              <a:rPr lang="es-ES" sz="1800" dirty="0" smtClean="0">
                <a:latin typeface="Times New Roman" charset="0"/>
                <a:ea typeface="ＭＳ Ｐゴシック" charset="0"/>
                <a:cs typeface="ＭＳ Ｐゴシック" charset="0"/>
              </a:rPr>
              <a:t>La ventaja del </a:t>
            </a:r>
            <a:r>
              <a:rPr lang="es-ES" sz="1800" dirty="0" err="1" smtClean="0">
                <a:latin typeface="Times New Roman" charset="0"/>
                <a:ea typeface="ＭＳ Ｐゴシック" charset="0"/>
                <a:cs typeface="ＭＳ Ｐゴシック" charset="0"/>
              </a:rPr>
              <a:t>haplo</a:t>
            </a:r>
            <a:r>
              <a:rPr lang="es-ES" sz="1800" dirty="0" smtClean="0">
                <a:latin typeface="Times New Roman" charset="0"/>
                <a:ea typeface="ＭＳ Ｐゴシック" charset="0"/>
                <a:cs typeface="ＭＳ Ｐゴシック" charset="0"/>
              </a:rPr>
              <a:t>: no limitado para la diversidad racial/étnica ni por fenotipos HLA inusuales por mezcla racial. Además, podría potenciar el GVT </a:t>
            </a:r>
          </a:p>
          <a:p>
            <a:pPr fontAlgn="auto">
              <a:lnSpc>
                <a:spcPct val="120000"/>
              </a:lnSpc>
              <a:spcBef>
                <a:spcPts val="100"/>
              </a:spcBef>
              <a:spcAft>
                <a:spcPts val="0"/>
              </a:spcAft>
              <a:buFont typeface="Arial" pitchFamily="34" charset="0"/>
              <a:buChar char="•"/>
              <a:defRPr/>
            </a:pPr>
            <a:endParaRPr lang="es-ES" sz="1800" dirty="0" smtClean="0">
              <a:solidFill>
                <a:srgbClr val="000000"/>
              </a:solidFill>
            </a:endParaRPr>
          </a:p>
          <a:p>
            <a:pPr marL="640080" lvl="1" fontAlgn="auto">
              <a:lnSpc>
                <a:spcPct val="120000"/>
              </a:lnSpc>
              <a:spcBef>
                <a:spcPts val="100"/>
              </a:spcBef>
              <a:spcAft>
                <a:spcPts val="0"/>
              </a:spcAft>
              <a:defRPr/>
            </a:pPr>
            <a:endParaRPr lang="es-ES" sz="1800" dirty="0" smtClean="0">
              <a:solidFill>
                <a:srgbClr val="000000"/>
              </a:solidFill>
            </a:endParaRPr>
          </a:p>
          <a:p>
            <a:pPr marL="457200" indent="-457200" eaLnBrk="0" hangingPunct="0">
              <a:lnSpc>
                <a:spcPct val="120000"/>
              </a:lnSpc>
              <a:spcBef>
                <a:spcPts val="100"/>
              </a:spcBef>
              <a:buFont typeface="Wingdings" charset="0"/>
              <a:buChar char="u"/>
              <a:defRPr/>
            </a:pPr>
            <a:endParaRPr lang="es-ES" sz="1600" dirty="0" smtClean="0">
              <a:solidFill>
                <a:srgbClr val="000000"/>
              </a:solidFill>
            </a:endParaRPr>
          </a:p>
          <a:p>
            <a:pPr>
              <a:lnSpc>
                <a:spcPct val="150000"/>
              </a:lnSpc>
            </a:pPr>
            <a:endParaRPr lang="es-ES" dirty="0">
              <a:solidFill>
                <a:srgbClr val="660066"/>
              </a:solidFill>
              <a:latin typeface="Times New Roman" charset="0"/>
              <a:ea typeface="ＭＳ Ｐゴシック" charset="0"/>
              <a:cs typeface="ＭＳ Ｐゴシック" charset="0"/>
            </a:endParaRPr>
          </a:p>
        </p:txBody>
      </p:sp>
      <p:sp>
        <p:nvSpPr>
          <p:cNvPr id="432131"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EAA991A3-2DE8-9F4B-ADC2-D17498D964D1}" type="slidenum">
              <a:rPr lang="es-ES" sz="1200" b="0">
                <a:solidFill>
                  <a:srgbClr val="000000"/>
                </a:solidFill>
                <a:latin typeface="Times New Roman" charset="0"/>
              </a:rPr>
              <a:pPr algn="r"/>
              <a:t>91</a:t>
            </a:fld>
            <a:endParaRPr lang="es-ES" sz="1200" b="0">
              <a:solidFill>
                <a:srgbClr val="000000"/>
              </a:solidFill>
              <a:latin typeface="Times New Roman"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1 Marcador de imagen de diapositiva"/>
          <p:cNvSpPr>
            <a:spLocks noGrp="1" noRot="1" noChangeAspect="1" noTextEdit="1"/>
          </p:cNvSpPr>
          <p:nvPr>
            <p:ph type="sldImg"/>
          </p:nvPr>
        </p:nvSpPr>
        <p:spPr>
          <a:ln/>
        </p:spPr>
      </p:sp>
      <p:sp>
        <p:nvSpPr>
          <p:cNvPr id="440322"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s-ES">
              <a:latin typeface="Times New Roman" charset="0"/>
              <a:ea typeface="ＭＳ Ｐゴシック" charset="0"/>
              <a:cs typeface="ＭＳ Ｐゴシック" charset="0"/>
            </a:endParaRPr>
          </a:p>
        </p:txBody>
      </p:sp>
      <p:sp>
        <p:nvSpPr>
          <p:cNvPr id="440323"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eaLnBrk="0" hangingPunct="0">
              <a:defRPr sz="2000" b="1">
                <a:solidFill>
                  <a:schemeClr val="bg1"/>
                </a:solidFill>
                <a:latin typeface="Arial" charset="0"/>
                <a:ea typeface="ＭＳ Ｐゴシック" charset="0"/>
                <a:cs typeface="ＭＳ Ｐゴシック" charset="0"/>
              </a:defRPr>
            </a:lvl1pPr>
            <a:lvl2pPr marL="742950" indent="-285750" defTabSz="919163" eaLnBrk="0" hangingPunct="0">
              <a:defRPr sz="2000" b="1">
                <a:solidFill>
                  <a:schemeClr val="bg1"/>
                </a:solidFill>
                <a:latin typeface="Arial" charset="0"/>
                <a:ea typeface="ＭＳ Ｐゴシック" charset="0"/>
              </a:defRPr>
            </a:lvl2pPr>
            <a:lvl3pPr marL="1143000" indent="-228600" defTabSz="919163" eaLnBrk="0" hangingPunct="0">
              <a:defRPr sz="2000" b="1">
                <a:solidFill>
                  <a:schemeClr val="bg1"/>
                </a:solidFill>
                <a:latin typeface="Arial" charset="0"/>
                <a:ea typeface="ＭＳ Ｐゴシック" charset="0"/>
              </a:defRPr>
            </a:lvl3pPr>
            <a:lvl4pPr marL="1600200" indent="-228600" defTabSz="919163" eaLnBrk="0" hangingPunct="0">
              <a:defRPr sz="2000" b="1">
                <a:solidFill>
                  <a:schemeClr val="bg1"/>
                </a:solidFill>
                <a:latin typeface="Arial" charset="0"/>
                <a:ea typeface="ＭＳ Ｐゴシック" charset="0"/>
              </a:defRPr>
            </a:lvl4pPr>
            <a:lvl5pPr marL="2057400" indent="-228600" defTabSz="919163" eaLnBrk="0" hangingPunct="0">
              <a:defRPr sz="2000" b="1">
                <a:solidFill>
                  <a:schemeClr val="bg1"/>
                </a:solidFill>
                <a:latin typeface="Arial" charset="0"/>
                <a:ea typeface="ＭＳ Ｐゴシック" charset="0"/>
              </a:defRPr>
            </a:lvl5pPr>
            <a:lvl6pPr marL="2514600" indent="-228600" defTabSz="919163"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9163"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9163"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9163" eaLnBrk="0" fontAlgn="base" hangingPunct="0">
              <a:spcBef>
                <a:spcPct val="0"/>
              </a:spcBef>
              <a:spcAft>
                <a:spcPct val="0"/>
              </a:spcAft>
              <a:defRPr sz="2000" b="1">
                <a:solidFill>
                  <a:schemeClr val="bg1"/>
                </a:solidFill>
                <a:latin typeface="Arial" charset="0"/>
                <a:ea typeface="ＭＳ Ｐゴシック" charset="0"/>
              </a:defRPr>
            </a:lvl9pPr>
          </a:lstStyle>
          <a:p>
            <a:fld id="{6C83ADBA-0E6E-D149-A709-F417563FEE00}" type="slidenum">
              <a:rPr lang="es-ES" sz="1200" b="0">
                <a:solidFill>
                  <a:srgbClr val="FFFFFF"/>
                </a:solidFill>
                <a:latin typeface="Times New Roman" charset="0"/>
              </a:rPr>
              <a:pPr/>
              <a:t>92</a:t>
            </a:fld>
            <a:endParaRPr lang="es-ES" sz="1200" b="0">
              <a:solidFill>
                <a:srgbClr val="FFFFFF"/>
              </a:solidFill>
              <a:latin typeface="Times New Roman"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1 Marcador de imagen de diapositiva"/>
          <p:cNvSpPr>
            <a:spLocks noGrp="1" noRot="1" noChangeAspect="1" noTextEdit="1"/>
          </p:cNvSpPr>
          <p:nvPr>
            <p:ph type="sldImg"/>
          </p:nvPr>
        </p:nvSpPr>
        <p:spPr>
          <a:ln/>
        </p:spPr>
      </p:sp>
      <p:sp>
        <p:nvSpPr>
          <p:cNvPr id="442370"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s-ES">
              <a:latin typeface="Times New Roman" charset="0"/>
              <a:ea typeface="ＭＳ Ｐゴシック" charset="0"/>
              <a:cs typeface="ＭＳ Ｐゴシック" charset="0"/>
            </a:endParaRPr>
          </a:p>
        </p:txBody>
      </p:sp>
      <p:sp>
        <p:nvSpPr>
          <p:cNvPr id="442371"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eaLnBrk="0" hangingPunct="0">
              <a:defRPr sz="2000" b="1">
                <a:solidFill>
                  <a:schemeClr val="bg1"/>
                </a:solidFill>
                <a:latin typeface="Arial" charset="0"/>
                <a:ea typeface="ＭＳ Ｐゴシック" charset="0"/>
                <a:cs typeface="ＭＳ Ｐゴシック" charset="0"/>
              </a:defRPr>
            </a:lvl1pPr>
            <a:lvl2pPr marL="742950" indent="-285750" defTabSz="919163" eaLnBrk="0" hangingPunct="0">
              <a:defRPr sz="2000" b="1">
                <a:solidFill>
                  <a:schemeClr val="bg1"/>
                </a:solidFill>
                <a:latin typeface="Arial" charset="0"/>
                <a:ea typeface="ＭＳ Ｐゴシック" charset="0"/>
              </a:defRPr>
            </a:lvl2pPr>
            <a:lvl3pPr marL="1143000" indent="-228600" defTabSz="919163" eaLnBrk="0" hangingPunct="0">
              <a:defRPr sz="2000" b="1">
                <a:solidFill>
                  <a:schemeClr val="bg1"/>
                </a:solidFill>
                <a:latin typeface="Arial" charset="0"/>
                <a:ea typeface="ＭＳ Ｐゴシック" charset="0"/>
              </a:defRPr>
            </a:lvl3pPr>
            <a:lvl4pPr marL="1600200" indent="-228600" defTabSz="919163" eaLnBrk="0" hangingPunct="0">
              <a:defRPr sz="2000" b="1">
                <a:solidFill>
                  <a:schemeClr val="bg1"/>
                </a:solidFill>
                <a:latin typeface="Arial" charset="0"/>
                <a:ea typeface="ＭＳ Ｐゴシック" charset="0"/>
              </a:defRPr>
            </a:lvl4pPr>
            <a:lvl5pPr marL="2057400" indent="-228600" defTabSz="919163" eaLnBrk="0" hangingPunct="0">
              <a:defRPr sz="2000" b="1">
                <a:solidFill>
                  <a:schemeClr val="bg1"/>
                </a:solidFill>
                <a:latin typeface="Arial" charset="0"/>
                <a:ea typeface="ＭＳ Ｐゴシック" charset="0"/>
              </a:defRPr>
            </a:lvl5pPr>
            <a:lvl6pPr marL="2514600" indent="-228600" defTabSz="919163"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9163"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9163"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9163" eaLnBrk="0" fontAlgn="base" hangingPunct="0">
              <a:spcBef>
                <a:spcPct val="0"/>
              </a:spcBef>
              <a:spcAft>
                <a:spcPct val="0"/>
              </a:spcAft>
              <a:defRPr sz="2000" b="1">
                <a:solidFill>
                  <a:schemeClr val="bg1"/>
                </a:solidFill>
                <a:latin typeface="Arial" charset="0"/>
                <a:ea typeface="ＭＳ Ｐゴシック" charset="0"/>
              </a:defRPr>
            </a:lvl9pPr>
          </a:lstStyle>
          <a:p>
            <a:fld id="{F705B1EE-0C39-8C45-9AB3-A136D8D8FADE}" type="slidenum">
              <a:rPr lang="es-ES" sz="1200" b="0">
                <a:solidFill>
                  <a:srgbClr val="FFFFFF"/>
                </a:solidFill>
                <a:latin typeface="Times New Roman" charset="0"/>
              </a:rPr>
              <a:pPr/>
              <a:t>93</a:t>
            </a:fld>
            <a:endParaRPr lang="es-ES" sz="1200" b="0">
              <a:solidFill>
                <a:srgbClr val="FFFFFF"/>
              </a:solidFill>
              <a:latin typeface="Times New Roman"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1 Marcador de imagen de diapositiva"/>
          <p:cNvSpPr>
            <a:spLocks noGrp="1" noRot="1" noChangeAspect="1" noTextEdit="1"/>
          </p:cNvSpPr>
          <p:nvPr>
            <p:ph type="sldImg"/>
          </p:nvPr>
        </p:nvSpPr>
        <p:spPr>
          <a:ln/>
        </p:spPr>
      </p:sp>
      <p:sp>
        <p:nvSpPr>
          <p:cNvPr id="444418"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s-ES">
              <a:latin typeface="Times New Roman" charset="0"/>
              <a:ea typeface="ＭＳ Ｐゴシック" charset="0"/>
              <a:cs typeface="ＭＳ Ｐゴシック" charset="0"/>
            </a:endParaRPr>
          </a:p>
        </p:txBody>
      </p:sp>
      <p:sp>
        <p:nvSpPr>
          <p:cNvPr id="444419"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eaLnBrk="0" hangingPunct="0">
              <a:defRPr sz="2000" b="1">
                <a:solidFill>
                  <a:schemeClr val="bg1"/>
                </a:solidFill>
                <a:latin typeface="Arial" charset="0"/>
                <a:ea typeface="ＭＳ Ｐゴシック" charset="0"/>
                <a:cs typeface="ＭＳ Ｐゴシック" charset="0"/>
              </a:defRPr>
            </a:lvl1pPr>
            <a:lvl2pPr marL="742950" indent="-285750" defTabSz="919163" eaLnBrk="0" hangingPunct="0">
              <a:defRPr sz="2000" b="1">
                <a:solidFill>
                  <a:schemeClr val="bg1"/>
                </a:solidFill>
                <a:latin typeface="Arial" charset="0"/>
                <a:ea typeface="ＭＳ Ｐゴシック" charset="0"/>
              </a:defRPr>
            </a:lvl2pPr>
            <a:lvl3pPr marL="1143000" indent="-228600" defTabSz="919163" eaLnBrk="0" hangingPunct="0">
              <a:defRPr sz="2000" b="1">
                <a:solidFill>
                  <a:schemeClr val="bg1"/>
                </a:solidFill>
                <a:latin typeface="Arial" charset="0"/>
                <a:ea typeface="ＭＳ Ｐゴシック" charset="0"/>
              </a:defRPr>
            </a:lvl3pPr>
            <a:lvl4pPr marL="1600200" indent="-228600" defTabSz="919163" eaLnBrk="0" hangingPunct="0">
              <a:defRPr sz="2000" b="1">
                <a:solidFill>
                  <a:schemeClr val="bg1"/>
                </a:solidFill>
                <a:latin typeface="Arial" charset="0"/>
                <a:ea typeface="ＭＳ Ｐゴシック" charset="0"/>
              </a:defRPr>
            </a:lvl4pPr>
            <a:lvl5pPr marL="2057400" indent="-228600" defTabSz="919163" eaLnBrk="0" hangingPunct="0">
              <a:defRPr sz="2000" b="1">
                <a:solidFill>
                  <a:schemeClr val="bg1"/>
                </a:solidFill>
                <a:latin typeface="Arial" charset="0"/>
                <a:ea typeface="ＭＳ Ｐゴシック" charset="0"/>
              </a:defRPr>
            </a:lvl5pPr>
            <a:lvl6pPr marL="2514600" indent="-228600" defTabSz="919163"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9163"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9163"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9163" eaLnBrk="0" fontAlgn="base" hangingPunct="0">
              <a:spcBef>
                <a:spcPct val="0"/>
              </a:spcBef>
              <a:spcAft>
                <a:spcPct val="0"/>
              </a:spcAft>
              <a:defRPr sz="2000" b="1">
                <a:solidFill>
                  <a:schemeClr val="bg1"/>
                </a:solidFill>
                <a:latin typeface="Arial" charset="0"/>
                <a:ea typeface="ＭＳ Ｐゴシック" charset="0"/>
              </a:defRPr>
            </a:lvl9pPr>
          </a:lstStyle>
          <a:p>
            <a:fld id="{9619C8C0-B235-CE4B-BF55-029909580C15}" type="slidenum">
              <a:rPr lang="es-ES" sz="1200" b="0">
                <a:solidFill>
                  <a:srgbClr val="FFFFFF"/>
                </a:solidFill>
                <a:latin typeface="Times New Roman" charset="0"/>
              </a:rPr>
              <a:pPr/>
              <a:t>94</a:t>
            </a:fld>
            <a:endParaRPr lang="es-ES" sz="1200" b="0">
              <a:solidFill>
                <a:srgbClr val="FFFFFF"/>
              </a:solidFill>
              <a:latin typeface="Times New Roman"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1 Marcador de imagen de diapositiva"/>
          <p:cNvSpPr>
            <a:spLocks noGrp="1" noRot="1" noChangeAspect="1" noTextEdit="1"/>
          </p:cNvSpPr>
          <p:nvPr>
            <p:ph type="sldImg"/>
          </p:nvPr>
        </p:nvSpPr>
        <p:spPr>
          <a:ln/>
        </p:spPr>
      </p:sp>
      <p:sp>
        <p:nvSpPr>
          <p:cNvPr id="446466"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43" tIns="45971" rIns="91943" bIns="45971"/>
          <a:lstStyle/>
          <a:p>
            <a:pPr>
              <a:spcBef>
                <a:spcPct val="0"/>
              </a:spcBef>
            </a:pPr>
            <a:endParaRPr lang="es-ES">
              <a:latin typeface="Times New Roman" charset="0"/>
              <a:ea typeface="ＭＳ Ｐゴシック" charset="0"/>
              <a:cs typeface="ＭＳ Ｐゴシック" charset="0"/>
            </a:endParaRPr>
          </a:p>
        </p:txBody>
      </p:sp>
      <p:sp>
        <p:nvSpPr>
          <p:cNvPr id="446467"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16D22390-BBAF-B643-9C12-632FD4E4D206}" type="slidenum">
              <a:rPr lang="es-ES" sz="1200" b="0">
                <a:solidFill>
                  <a:srgbClr val="000000"/>
                </a:solidFill>
                <a:latin typeface="Times New Roman" charset="0"/>
              </a:rPr>
              <a:pPr algn="r"/>
              <a:t>95</a:t>
            </a:fld>
            <a:endParaRPr lang="es-ES" sz="1200" b="0">
              <a:solidFill>
                <a:srgbClr val="000000"/>
              </a:solidFill>
              <a:latin typeface="Times New Roman"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1 Marcador de imagen de diapositiva"/>
          <p:cNvSpPr>
            <a:spLocks noGrp="1" noRot="1" noChangeAspect="1" noTextEdit="1"/>
          </p:cNvSpPr>
          <p:nvPr>
            <p:ph type="sldImg"/>
          </p:nvPr>
        </p:nvSpPr>
        <p:spPr>
          <a:ln/>
        </p:spPr>
      </p:sp>
      <p:sp>
        <p:nvSpPr>
          <p:cNvPr id="448514"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43" tIns="45971" rIns="91943" bIns="45971"/>
          <a:lstStyle/>
          <a:p>
            <a:pPr>
              <a:spcBef>
                <a:spcPct val="0"/>
              </a:spcBef>
            </a:pPr>
            <a:endParaRPr lang="es-ES">
              <a:latin typeface="Times New Roman" charset="0"/>
              <a:ea typeface="ＭＳ Ｐゴシック" charset="0"/>
              <a:cs typeface="ＭＳ Ｐゴシック" charset="0"/>
            </a:endParaRPr>
          </a:p>
        </p:txBody>
      </p:sp>
      <p:sp>
        <p:nvSpPr>
          <p:cNvPr id="448515" name="3 Marcador de número de diapositiva"/>
          <p:cNvSpPr txBox="1">
            <a:spLocks noGrp="1"/>
          </p:cNvSpPr>
          <p:nvPr/>
        </p:nvSpPr>
        <p:spPr bwMode="auto">
          <a:xfrm>
            <a:off x="3852863" y="9378950"/>
            <a:ext cx="2943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defTabSz="917575" eaLnBrk="0" hangingPunct="0">
              <a:defRPr sz="2000" b="1">
                <a:solidFill>
                  <a:schemeClr val="bg1"/>
                </a:solidFill>
                <a:latin typeface="Arial" charset="0"/>
                <a:ea typeface="ＭＳ Ｐゴシック" charset="0"/>
                <a:cs typeface="ＭＳ Ｐゴシック" charset="0"/>
              </a:defRPr>
            </a:lvl1pPr>
            <a:lvl2pPr marL="742950" indent="-285750" defTabSz="917575" eaLnBrk="0" hangingPunct="0">
              <a:defRPr sz="2000" b="1">
                <a:solidFill>
                  <a:schemeClr val="bg1"/>
                </a:solidFill>
                <a:latin typeface="Arial" charset="0"/>
                <a:ea typeface="ＭＳ Ｐゴシック" charset="0"/>
              </a:defRPr>
            </a:lvl2pPr>
            <a:lvl3pPr marL="1143000" indent="-228600" defTabSz="917575" eaLnBrk="0" hangingPunct="0">
              <a:defRPr sz="2000" b="1">
                <a:solidFill>
                  <a:schemeClr val="bg1"/>
                </a:solidFill>
                <a:latin typeface="Arial" charset="0"/>
                <a:ea typeface="ＭＳ Ｐゴシック" charset="0"/>
              </a:defRPr>
            </a:lvl3pPr>
            <a:lvl4pPr marL="1600200" indent="-228600" defTabSz="917575" eaLnBrk="0" hangingPunct="0">
              <a:defRPr sz="2000" b="1">
                <a:solidFill>
                  <a:schemeClr val="bg1"/>
                </a:solidFill>
                <a:latin typeface="Arial" charset="0"/>
                <a:ea typeface="ＭＳ Ｐゴシック" charset="0"/>
              </a:defRPr>
            </a:lvl4pPr>
            <a:lvl5pPr marL="2057400" indent="-228600" defTabSz="917575" eaLnBrk="0" hangingPunct="0">
              <a:defRPr sz="2000" b="1">
                <a:solidFill>
                  <a:schemeClr val="bg1"/>
                </a:solidFill>
                <a:latin typeface="Arial" charset="0"/>
                <a:ea typeface="ＭＳ Ｐゴシック" charset="0"/>
              </a:defRPr>
            </a:lvl5pPr>
            <a:lvl6pPr marL="2514600" indent="-228600" defTabSz="917575"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7575"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7575"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7575" eaLnBrk="0" fontAlgn="base" hangingPunct="0">
              <a:spcBef>
                <a:spcPct val="0"/>
              </a:spcBef>
              <a:spcAft>
                <a:spcPct val="0"/>
              </a:spcAft>
              <a:defRPr sz="2000" b="1">
                <a:solidFill>
                  <a:schemeClr val="bg1"/>
                </a:solidFill>
                <a:latin typeface="Arial" charset="0"/>
                <a:ea typeface="ＭＳ Ｐゴシック" charset="0"/>
              </a:defRPr>
            </a:lvl9pPr>
          </a:lstStyle>
          <a:p>
            <a:pPr algn="r"/>
            <a:fld id="{70B2B668-7DD5-8A4E-B379-68695F393B92}" type="slidenum">
              <a:rPr lang="es-ES" sz="1200" b="0">
                <a:solidFill>
                  <a:srgbClr val="000000"/>
                </a:solidFill>
                <a:latin typeface="Times New Roman" charset="0"/>
              </a:rPr>
              <a:pPr algn="r"/>
              <a:t>96</a:t>
            </a:fld>
            <a:endParaRPr lang="es-ES" sz="1200" b="0">
              <a:solidFill>
                <a:srgbClr val="000000"/>
              </a:solidFill>
              <a:latin typeface="Times New Roman"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eaLnBrk="0" hangingPunct="0">
              <a:defRPr sz="2000" b="1">
                <a:solidFill>
                  <a:schemeClr val="bg1"/>
                </a:solidFill>
                <a:latin typeface="Arial" charset="0"/>
                <a:ea typeface="ＭＳ Ｐゴシック" charset="0"/>
                <a:cs typeface="ＭＳ Ｐゴシック" charset="0"/>
              </a:defRPr>
            </a:lvl1pPr>
            <a:lvl2pPr marL="742950" indent="-285750" defTabSz="919163" eaLnBrk="0" hangingPunct="0">
              <a:defRPr sz="2000" b="1">
                <a:solidFill>
                  <a:schemeClr val="bg1"/>
                </a:solidFill>
                <a:latin typeface="Arial" charset="0"/>
                <a:ea typeface="ＭＳ Ｐゴシック" charset="0"/>
              </a:defRPr>
            </a:lvl2pPr>
            <a:lvl3pPr marL="1143000" indent="-228600" defTabSz="919163" eaLnBrk="0" hangingPunct="0">
              <a:defRPr sz="2000" b="1">
                <a:solidFill>
                  <a:schemeClr val="bg1"/>
                </a:solidFill>
                <a:latin typeface="Arial" charset="0"/>
                <a:ea typeface="ＭＳ Ｐゴシック" charset="0"/>
              </a:defRPr>
            </a:lvl3pPr>
            <a:lvl4pPr marL="1600200" indent="-228600" defTabSz="919163" eaLnBrk="0" hangingPunct="0">
              <a:defRPr sz="2000" b="1">
                <a:solidFill>
                  <a:schemeClr val="bg1"/>
                </a:solidFill>
                <a:latin typeface="Arial" charset="0"/>
                <a:ea typeface="ＭＳ Ｐゴシック" charset="0"/>
              </a:defRPr>
            </a:lvl4pPr>
            <a:lvl5pPr marL="2057400" indent="-228600" defTabSz="919163" eaLnBrk="0" hangingPunct="0">
              <a:defRPr sz="2000" b="1">
                <a:solidFill>
                  <a:schemeClr val="bg1"/>
                </a:solidFill>
                <a:latin typeface="Arial" charset="0"/>
                <a:ea typeface="ＭＳ Ｐゴシック" charset="0"/>
              </a:defRPr>
            </a:lvl5pPr>
            <a:lvl6pPr marL="2514600" indent="-228600" defTabSz="919163" eaLnBrk="0" fontAlgn="base" hangingPunct="0">
              <a:spcBef>
                <a:spcPct val="0"/>
              </a:spcBef>
              <a:spcAft>
                <a:spcPct val="0"/>
              </a:spcAft>
              <a:defRPr sz="2000" b="1">
                <a:solidFill>
                  <a:schemeClr val="bg1"/>
                </a:solidFill>
                <a:latin typeface="Arial" charset="0"/>
                <a:ea typeface="ＭＳ Ｐゴシック" charset="0"/>
              </a:defRPr>
            </a:lvl6pPr>
            <a:lvl7pPr marL="2971800" indent="-228600" defTabSz="919163" eaLnBrk="0" fontAlgn="base" hangingPunct="0">
              <a:spcBef>
                <a:spcPct val="0"/>
              </a:spcBef>
              <a:spcAft>
                <a:spcPct val="0"/>
              </a:spcAft>
              <a:defRPr sz="2000" b="1">
                <a:solidFill>
                  <a:schemeClr val="bg1"/>
                </a:solidFill>
                <a:latin typeface="Arial" charset="0"/>
                <a:ea typeface="ＭＳ Ｐゴシック" charset="0"/>
              </a:defRPr>
            </a:lvl7pPr>
            <a:lvl8pPr marL="3429000" indent="-228600" defTabSz="919163" eaLnBrk="0" fontAlgn="base" hangingPunct="0">
              <a:spcBef>
                <a:spcPct val="0"/>
              </a:spcBef>
              <a:spcAft>
                <a:spcPct val="0"/>
              </a:spcAft>
              <a:defRPr sz="2000" b="1">
                <a:solidFill>
                  <a:schemeClr val="bg1"/>
                </a:solidFill>
                <a:latin typeface="Arial" charset="0"/>
                <a:ea typeface="ＭＳ Ｐゴシック" charset="0"/>
              </a:defRPr>
            </a:lvl8pPr>
            <a:lvl9pPr marL="3886200" indent="-228600" defTabSz="919163" eaLnBrk="0" fontAlgn="base" hangingPunct="0">
              <a:spcBef>
                <a:spcPct val="0"/>
              </a:spcBef>
              <a:spcAft>
                <a:spcPct val="0"/>
              </a:spcAft>
              <a:defRPr sz="2000" b="1">
                <a:solidFill>
                  <a:schemeClr val="bg1"/>
                </a:solidFill>
                <a:latin typeface="Arial" charset="0"/>
                <a:ea typeface="ＭＳ Ｐゴシック" charset="0"/>
              </a:defRPr>
            </a:lvl9pPr>
          </a:lstStyle>
          <a:p>
            <a:fld id="{6E101C38-BEE4-154C-8D37-BAEDEF69B26F}" type="slidenum">
              <a:rPr lang="es-ES" sz="1200" b="0">
                <a:solidFill>
                  <a:srgbClr val="000000"/>
                </a:solidFill>
                <a:latin typeface="Times New Roman" charset="0"/>
              </a:rPr>
              <a:pPr/>
              <a:t>97</a:t>
            </a:fld>
            <a:endParaRPr lang="es-ES" sz="1200" b="0">
              <a:solidFill>
                <a:srgbClr val="000000"/>
              </a:solidFill>
              <a:latin typeface="Times New Roman" charset="0"/>
            </a:endParaRPr>
          </a:p>
        </p:txBody>
      </p:sp>
      <p:sp>
        <p:nvSpPr>
          <p:cNvPr id="450562" name="Rectangle 2"/>
          <p:cNvSpPr>
            <a:spLocks noGrp="1" noRot="1" noChangeAspect="1" noChangeArrowheads="1" noTextEdit="1"/>
          </p:cNvSpPr>
          <p:nvPr>
            <p:ph type="sldImg"/>
          </p:nvPr>
        </p:nvSpPr>
        <p:spPr>
          <a:ln/>
        </p:spPr>
      </p:sp>
      <p:sp>
        <p:nvSpPr>
          <p:cNvPr id="450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s-E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31"/>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BA7D7E7B-5AE5-6348-8E5A-8F362DFBBE0F}" type="slidenum">
              <a:rPr lang="en-GB"/>
              <a:pPr>
                <a:defRPr/>
              </a:pPr>
              <a:t>‹Nr.›</a:t>
            </a:fld>
            <a:endParaRPr lang="en-GB"/>
          </a:p>
        </p:txBody>
      </p:sp>
    </p:spTree>
    <p:extLst>
      <p:ext uri="{BB962C8B-B14F-4D97-AF65-F5344CB8AC3E}">
        <p14:creationId xmlns:p14="http://schemas.microsoft.com/office/powerpoint/2010/main" val="68681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9B5C44D9-EB2A-9048-959C-9B7EFA99F580}" type="slidenum">
              <a:rPr lang="en-GB"/>
              <a:pPr>
                <a:defRPr/>
              </a:pPr>
              <a:t>‹Nr.›</a:t>
            </a:fld>
            <a:endParaRPr lang="en-GB"/>
          </a:p>
        </p:txBody>
      </p:sp>
    </p:spTree>
    <p:extLst>
      <p:ext uri="{BB962C8B-B14F-4D97-AF65-F5344CB8AC3E}">
        <p14:creationId xmlns:p14="http://schemas.microsoft.com/office/powerpoint/2010/main" val="193304032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_tradnl"/>
          </a:p>
        </p:txBody>
      </p:sp>
      <p:sp>
        <p:nvSpPr>
          <p:cNvPr id="8"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9" name="Rectangle 6"/>
          <p:cNvSpPr>
            <a:spLocks noGrp="1" noChangeArrowheads="1"/>
          </p:cNvSpPr>
          <p:nvPr>
            <p:ph type="sldNum" sz="quarter" idx="12"/>
          </p:nvPr>
        </p:nvSpPr>
        <p:spPr>
          <a:ln/>
        </p:spPr>
        <p:txBody>
          <a:bodyPr/>
          <a:lstStyle>
            <a:lvl1pPr>
              <a:defRPr/>
            </a:lvl1pPr>
          </a:lstStyle>
          <a:p>
            <a:pPr>
              <a:defRPr/>
            </a:pPr>
            <a:fld id="{3AE11EA2-B33F-3C49-9F96-21B44B000FD7}" type="slidenum">
              <a:rPr lang="en-GB"/>
              <a:pPr>
                <a:defRPr/>
              </a:pPr>
              <a:t>‹Nr.›</a:t>
            </a:fld>
            <a:endParaRPr lang="en-GB"/>
          </a:p>
        </p:txBody>
      </p:sp>
    </p:spTree>
    <p:extLst>
      <p:ext uri="{BB962C8B-B14F-4D97-AF65-F5344CB8AC3E}">
        <p14:creationId xmlns:p14="http://schemas.microsoft.com/office/powerpoint/2010/main" val="39828696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_tradnl"/>
          </a:p>
        </p:txBody>
      </p:sp>
      <p:sp>
        <p:nvSpPr>
          <p:cNvPr id="4"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5" name="Rectangle 6"/>
          <p:cNvSpPr>
            <a:spLocks noGrp="1" noChangeArrowheads="1"/>
          </p:cNvSpPr>
          <p:nvPr>
            <p:ph type="sldNum" sz="quarter" idx="12"/>
          </p:nvPr>
        </p:nvSpPr>
        <p:spPr>
          <a:ln/>
        </p:spPr>
        <p:txBody>
          <a:bodyPr/>
          <a:lstStyle>
            <a:lvl1pPr>
              <a:defRPr/>
            </a:lvl1pPr>
          </a:lstStyle>
          <a:p>
            <a:pPr>
              <a:defRPr/>
            </a:pPr>
            <a:fld id="{7027DBD9-0B04-2E4C-A548-4FAC66FDFDAF}" type="slidenum">
              <a:rPr lang="en-GB"/>
              <a:pPr>
                <a:defRPr/>
              </a:pPr>
              <a:t>‹Nr.›</a:t>
            </a:fld>
            <a:endParaRPr lang="en-GB"/>
          </a:p>
        </p:txBody>
      </p:sp>
    </p:spTree>
    <p:extLst>
      <p:ext uri="{BB962C8B-B14F-4D97-AF65-F5344CB8AC3E}">
        <p14:creationId xmlns:p14="http://schemas.microsoft.com/office/powerpoint/2010/main" val="39489963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_tradnl"/>
          </a:p>
        </p:txBody>
      </p:sp>
      <p:sp>
        <p:nvSpPr>
          <p:cNvPr id="3"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4" name="Rectangle 6"/>
          <p:cNvSpPr>
            <a:spLocks noGrp="1" noChangeArrowheads="1"/>
          </p:cNvSpPr>
          <p:nvPr>
            <p:ph type="sldNum" sz="quarter" idx="12"/>
          </p:nvPr>
        </p:nvSpPr>
        <p:spPr>
          <a:ln/>
        </p:spPr>
        <p:txBody>
          <a:bodyPr/>
          <a:lstStyle>
            <a:lvl1pPr>
              <a:defRPr/>
            </a:lvl1pPr>
          </a:lstStyle>
          <a:p>
            <a:pPr>
              <a:defRPr/>
            </a:pPr>
            <a:fld id="{E69FD669-D470-E642-879B-6F34866C61D3}" type="slidenum">
              <a:rPr lang="en-GB"/>
              <a:pPr>
                <a:defRPr/>
              </a:pPr>
              <a:t>‹Nr.›</a:t>
            </a:fld>
            <a:endParaRPr lang="en-GB"/>
          </a:p>
        </p:txBody>
      </p:sp>
    </p:spTree>
    <p:extLst>
      <p:ext uri="{BB962C8B-B14F-4D97-AF65-F5344CB8AC3E}">
        <p14:creationId xmlns:p14="http://schemas.microsoft.com/office/powerpoint/2010/main" val="195353117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3"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3"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p:cNvSpPr>
            <a:spLocks noGrp="1" noChangeArrowheads="1"/>
          </p:cNvSpPr>
          <p:nvPr>
            <p:ph type="sldNum" sz="quarter" idx="12"/>
          </p:nvPr>
        </p:nvSpPr>
        <p:spPr>
          <a:ln/>
        </p:spPr>
        <p:txBody>
          <a:bodyPr/>
          <a:lstStyle>
            <a:lvl1pPr>
              <a:defRPr/>
            </a:lvl1pPr>
          </a:lstStyle>
          <a:p>
            <a:pPr>
              <a:defRPr/>
            </a:pPr>
            <a:fld id="{8BBBCA69-90DB-4146-AE3E-29F9134A76CC}" type="slidenum">
              <a:rPr lang="en-GB"/>
              <a:pPr>
                <a:defRPr/>
              </a:pPr>
              <a:t>‹Nr.›</a:t>
            </a:fld>
            <a:endParaRPr lang="en-GB"/>
          </a:p>
        </p:txBody>
      </p:sp>
    </p:spTree>
    <p:extLst>
      <p:ext uri="{BB962C8B-B14F-4D97-AF65-F5344CB8AC3E}">
        <p14:creationId xmlns:p14="http://schemas.microsoft.com/office/powerpoint/2010/main" val="38706155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p:cNvSpPr>
            <a:spLocks noGrp="1" noChangeArrowheads="1"/>
          </p:cNvSpPr>
          <p:nvPr>
            <p:ph type="sldNum" sz="quarter" idx="12"/>
          </p:nvPr>
        </p:nvSpPr>
        <p:spPr>
          <a:ln/>
        </p:spPr>
        <p:txBody>
          <a:bodyPr/>
          <a:lstStyle>
            <a:lvl1pPr>
              <a:defRPr/>
            </a:lvl1pPr>
          </a:lstStyle>
          <a:p>
            <a:pPr>
              <a:defRPr/>
            </a:pPr>
            <a:fld id="{8620B985-E4C8-B544-A758-9BAA69E87013}" type="slidenum">
              <a:rPr lang="en-GB"/>
              <a:pPr>
                <a:defRPr/>
              </a:pPr>
              <a:t>‹Nr.›</a:t>
            </a:fld>
            <a:endParaRPr lang="en-GB"/>
          </a:p>
        </p:txBody>
      </p:sp>
    </p:spTree>
    <p:extLst>
      <p:ext uri="{BB962C8B-B14F-4D97-AF65-F5344CB8AC3E}">
        <p14:creationId xmlns:p14="http://schemas.microsoft.com/office/powerpoint/2010/main" val="38824829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206DD093-7840-8B4A-9DA7-397209B84457}" type="slidenum">
              <a:rPr lang="en-GB"/>
              <a:pPr>
                <a:defRPr/>
              </a:pPr>
              <a:t>‹Nr.›</a:t>
            </a:fld>
            <a:endParaRPr lang="en-GB"/>
          </a:p>
        </p:txBody>
      </p:sp>
    </p:spTree>
    <p:extLst>
      <p:ext uri="{BB962C8B-B14F-4D97-AF65-F5344CB8AC3E}">
        <p14:creationId xmlns:p14="http://schemas.microsoft.com/office/powerpoint/2010/main" val="35267441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85802"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F05A7628-2129-F249-AACD-5C662787E298}" type="slidenum">
              <a:rPr lang="en-GB"/>
              <a:pPr>
                <a:defRPr/>
              </a:pPr>
              <a:t>‹Nr.›</a:t>
            </a:fld>
            <a:endParaRPr lang="en-GB"/>
          </a:p>
        </p:txBody>
      </p:sp>
    </p:spTree>
    <p:extLst>
      <p:ext uri="{BB962C8B-B14F-4D97-AF65-F5344CB8AC3E}">
        <p14:creationId xmlns:p14="http://schemas.microsoft.com/office/powerpoint/2010/main" val="148272459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685800" y="609600"/>
            <a:ext cx="7772400" cy="54864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_tradnl"/>
          </a:p>
        </p:txBody>
      </p:sp>
      <p:sp>
        <p:nvSpPr>
          <p:cNvPr id="4"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5" name="Rectangle 6"/>
          <p:cNvSpPr>
            <a:spLocks noGrp="1" noChangeArrowheads="1"/>
          </p:cNvSpPr>
          <p:nvPr>
            <p:ph type="sldNum" sz="quarter" idx="12"/>
          </p:nvPr>
        </p:nvSpPr>
        <p:spPr>
          <a:ln/>
        </p:spPr>
        <p:txBody>
          <a:bodyPr/>
          <a:lstStyle>
            <a:lvl1pPr>
              <a:defRPr/>
            </a:lvl1pPr>
          </a:lstStyle>
          <a:p>
            <a:pPr>
              <a:defRPr/>
            </a:pPr>
            <a:fld id="{183EC3F2-E704-744C-A961-37F8EBFCEB8D}" type="slidenum">
              <a:rPr lang="en-GB"/>
              <a:pPr>
                <a:defRPr/>
              </a:pPr>
              <a:t>‹Nr.›</a:t>
            </a:fld>
            <a:endParaRPr lang="en-GB"/>
          </a:p>
        </p:txBody>
      </p:sp>
    </p:spTree>
    <p:extLst>
      <p:ext uri="{BB962C8B-B14F-4D97-AF65-F5344CB8AC3E}">
        <p14:creationId xmlns:p14="http://schemas.microsoft.com/office/powerpoint/2010/main" val="212945709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685800" y="609600"/>
            <a:ext cx="7772400" cy="1143000"/>
          </a:xfr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85800" y="1981200"/>
            <a:ext cx="381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4648200" y="1981200"/>
            <a:ext cx="38100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4648200" y="4114800"/>
            <a:ext cx="38100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Rectangle 4"/>
          <p:cNvSpPr>
            <a:spLocks noGrp="1" noChangeArrowheads="1"/>
          </p:cNvSpPr>
          <p:nvPr>
            <p:ph type="dt" sz="half" idx="10"/>
          </p:nvPr>
        </p:nvSpPr>
        <p:spPr>
          <a:ln/>
        </p:spPr>
        <p:txBody>
          <a:bodyPr/>
          <a:lstStyle>
            <a:lvl1pPr>
              <a:defRPr/>
            </a:lvl1pPr>
          </a:lstStyle>
          <a:p>
            <a:pPr>
              <a:defRPr/>
            </a:pPr>
            <a:endParaRPr lang="es-ES_tradnl"/>
          </a:p>
        </p:txBody>
      </p:sp>
      <p:sp>
        <p:nvSpPr>
          <p:cNvPr id="7"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8" name="Rectangle 6"/>
          <p:cNvSpPr>
            <a:spLocks noGrp="1" noChangeArrowheads="1"/>
          </p:cNvSpPr>
          <p:nvPr>
            <p:ph type="sldNum" sz="quarter" idx="12"/>
          </p:nvPr>
        </p:nvSpPr>
        <p:spPr>
          <a:ln/>
        </p:spPr>
        <p:txBody>
          <a:bodyPr/>
          <a:lstStyle>
            <a:lvl1pPr>
              <a:defRPr/>
            </a:lvl1pPr>
          </a:lstStyle>
          <a:p>
            <a:pPr>
              <a:defRPr/>
            </a:pPr>
            <a:fld id="{29A0F7E3-00C1-1E4B-8676-AB5C1CB73ABD}" type="slidenum">
              <a:rPr lang="en-GB"/>
              <a:pPr>
                <a:defRPr/>
              </a:pPr>
              <a:t>‹Nr.›</a:t>
            </a:fld>
            <a:endParaRPr lang="en-GB"/>
          </a:p>
        </p:txBody>
      </p:sp>
    </p:spTree>
    <p:extLst>
      <p:ext uri="{BB962C8B-B14F-4D97-AF65-F5344CB8AC3E}">
        <p14:creationId xmlns:p14="http://schemas.microsoft.com/office/powerpoint/2010/main" val="53958815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ea typeface="ＭＳ Ｐゴシック" pitchFamily="34" charset="-128"/>
                <a:cs typeface="Arial" charset="0"/>
              </a:defRPr>
            </a:lvl1pPr>
          </a:lstStyle>
          <a:p>
            <a:pPr>
              <a:defRPr/>
            </a:pPr>
            <a:endParaRPr lang="es-ES"/>
          </a:p>
        </p:txBody>
      </p:sp>
      <p:sp>
        <p:nvSpPr>
          <p:cNvPr id="5" name="4 Marcador de pie de página"/>
          <p:cNvSpPr>
            <a:spLocks noGrp="1"/>
          </p:cNvSpPr>
          <p:nvPr>
            <p:ph type="ftr" sz="quarter" idx="11"/>
          </p:nvPr>
        </p:nvSpPr>
        <p:spPr/>
        <p:txBody>
          <a:bodyPr/>
          <a:lstStyle>
            <a:lvl1pPr>
              <a:defRPr>
                <a:ea typeface="ＭＳ Ｐゴシック" pitchFamily="34" charset="-128"/>
                <a:cs typeface="Arial"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CB9A47DD-9646-7F41-924B-D903DEFCFFE1}" type="slidenum">
              <a:rPr lang="es-ES"/>
              <a:pPr>
                <a:defRPr/>
              </a:pPr>
              <a:t>‹Nr.›</a:t>
            </a:fld>
            <a:endParaRPr lang="es-ES"/>
          </a:p>
        </p:txBody>
      </p:sp>
    </p:spTree>
    <p:extLst>
      <p:ext uri="{BB962C8B-B14F-4D97-AF65-F5344CB8AC3E}">
        <p14:creationId xmlns:p14="http://schemas.microsoft.com/office/powerpoint/2010/main" val="3624683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85802"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00AE4475-0979-1C4E-9D18-ED1BF0B5AD25}" type="slidenum">
              <a:rPr lang="en-GB"/>
              <a:pPr>
                <a:defRPr/>
              </a:pPr>
              <a:t>‹Nr.›</a:t>
            </a:fld>
            <a:endParaRPr lang="en-GB"/>
          </a:p>
        </p:txBody>
      </p:sp>
    </p:spTree>
    <p:extLst>
      <p:ext uri="{BB962C8B-B14F-4D97-AF65-F5344CB8AC3E}">
        <p14:creationId xmlns:p14="http://schemas.microsoft.com/office/powerpoint/2010/main" val="6848397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ea typeface="ＭＳ Ｐゴシック" pitchFamily="34" charset="-128"/>
                <a:cs typeface="Arial" charset="0"/>
              </a:defRPr>
            </a:lvl1pPr>
          </a:lstStyle>
          <a:p>
            <a:pPr>
              <a:defRPr/>
            </a:pPr>
            <a:endParaRPr lang="es-ES"/>
          </a:p>
        </p:txBody>
      </p:sp>
      <p:sp>
        <p:nvSpPr>
          <p:cNvPr id="5" name="4 Marcador de pie de página"/>
          <p:cNvSpPr>
            <a:spLocks noGrp="1"/>
          </p:cNvSpPr>
          <p:nvPr>
            <p:ph type="ftr" sz="quarter" idx="11"/>
          </p:nvPr>
        </p:nvSpPr>
        <p:spPr/>
        <p:txBody>
          <a:bodyPr/>
          <a:lstStyle>
            <a:lvl1pPr>
              <a:defRPr>
                <a:ea typeface="ＭＳ Ｐゴシック" pitchFamily="34" charset="-128"/>
                <a:cs typeface="Arial"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2C8C72B5-4B6B-8D43-857C-017A69A530C9}" type="slidenum">
              <a:rPr lang="es-ES"/>
              <a:pPr>
                <a:defRPr/>
              </a:pPr>
              <a:t>‹Nr.›</a:t>
            </a:fld>
            <a:endParaRPr lang="es-ES"/>
          </a:p>
        </p:txBody>
      </p:sp>
    </p:spTree>
    <p:extLst>
      <p:ext uri="{BB962C8B-B14F-4D97-AF65-F5344CB8AC3E}">
        <p14:creationId xmlns:p14="http://schemas.microsoft.com/office/powerpoint/2010/main" val="104521192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ea typeface="ＭＳ Ｐゴシック" pitchFamily="34" charset="-128"/>
                <a:cs typeface="Arial" charset="0"/>
              </a:defRPr>
            </a:lvl1pPr>
          </a:lstStyle>
          <a:p>
            <a:pPr>
              <a:defRPr/>
            </a:pPr>
            <a:endParaRPr lang="es-ES"/>
          </a:p>
        </p:txBody>
      </p:sp>
      <p:sp>
        <p:nvSpPr>
          <p:cNvPr id="5" name="4 Marcador de pie de página"/>
          <p:cNvSpPr>
            <a:spLocks noGrp="1"/>
          </p:cNvSpPr>
          <p:nvPr>
            <p:ph type="ftr" sz="quarter" idx="11"/>
          </p:nvPr>
        </p:nvSpPr>
        <p:spPr/>
        <p:txBody>
          <a:bodyPr/>
          <a:lstStyle>
            <a:lvl1pPr>
              <a:defRPr>
                <a:ea typeface="ＭＳ Ｐゴシック" pitchFamily="34" charset="-128"/>
                <a:cs typeface="Arial"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74A7F5E9-A5C0-A449-B6AB-D6610013A4D7}" type="slidenum">
              <a:rPr lang="es-ES"/>
              <a:pPr>
                <a:defRPr/>
              </a:pPr>
              <a:t>‹Nr.›</a:t>
            </a:fld>
            <a:endParaRPr lang="es-ES"/>
          </a:p>
        </p:txBody>
      </p:sp>
    </p:spTree>
    <p:extLst>
      <p:ext uri="{BB962C8B-B14F-4D97-AF65-F5344CB8AC3E}">
        <p14:creationId xmlns:p14="http://schemas.microsoft.com/office/powerpoint/2010/main" val="287331003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lvl1pPr>
              <a:defRPr>
                <a:ea typeface="ＭＳ Ｐゴシック" pitchFamily="34" charset="-128"/>
                <a:cs typeface="Arial" charset="0"/>
              </a:defRPr>
            </a:lvl1pPr>
          </a:lstStyle>
          <a:p>
            <a:pPr>
              <a:defRPr/>
            </a:pPr>
            <a:endParaRPr lang="es-ES"/>
          </a:p>
        </p:txBody>
      </p:sp>
      <p:sp>
        <p:nvSpPr>
          <p:cNvPr id="6" name="5 Marcador de pie de página"/>
          <p:cNvSpPr>
            <a:spLocks noGrp="1"/>
          </p:cNvSpPr>
          <p:nvPr>
            <p:ph type="ftr" sz="quarter" idx="11"/>
          </p:nvPr>
        </p:nvSpPr>
        <p:spPr/>
        <p:txBody>
          <a:bodyPr/>
          <a:lstStyle>
            <a:lvl1pPr>
              <a:defRPr>
                <a:ea typeface="ＭＳ Ｐゴシック" pitchFamily="34" charset="-128"/>
                <a:cs typeface="Arial" charset="0"/>
              </a:defRPr>
            </a:lvl1pPr>
          </a:lstStyle>
          <a:p>
            <a:pPr>
              <a:defRPr/>
            </a:pPr>
            <a:endParaRPr lang="es-ES"/>
          </a:p>
        </p:txBody>
      </p:sp>
      <p:sp>
        <p:nvSpPr>
          <p:cNvPr id="7" name="6 Marcador de número de diapositiva"/>
          <p:cNvSpPr>
            <a:spLocks noGrp="1"/>
          </p:cNvSpPr>
          <p:nvPr>
            <p:ph type="sldNum" sz="quarter" idx="12"/>
          </p:nvPr>
        </p:nvSpPr>
        <p:spPr/>
        <p:txBody>
          <a:bodyPr/>
          <a:lstStyle>
            <a:lvl1pPr>
              <a:defRPr/>
            </a:lvl1pPr>
          </a:lstStyle>
          <a:p>
            <a:pPr>
              <a:defRPr/>
            </a:pPr>
            <a:fld id="{3D2D78E7-3E0C-E544-A2B8-CC928B08F907}" type="slidenum">
              <a:rPr lang="es-ES"/>
              <a:pPr>
                <a:defRPr/>
              </a:pPr>
              <a:t>‹Nr.›</a:t>
            </a:fld>
            <a:endParaRPr lang="es-ES"/>
          </a:p>
        </p:txBody>
      </p:sp>
    </p:spTree>
    <p:extLst>
      <p:ext uri="{BB962C8B-B14F-4D97-AF65-F5344CB8AC3E}">
        <p14:creationId xmlns:p14="http://schemas.microsoft.com/office/powerpoint/2010/main" val="398672192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lvl1pPr>
              <a:defRPr>
                <a:ea typeface="ＭＳ Ｐゴシック" pitchFamily="34" charset="-128"/>
                <a:cs typeface="Arial" charset="0"/>
              </a:defRPr>
            </a:lvl1pPr>
          </a:lstStyle>
          <a:p>
            <a:pPr>
              <a:defRPr/>
            </a:pPr>
            <a:endParaRPr lang="es-ES"/>
          </a:p>
        </p:txBody>
      </p:sp>
      <p:sp>
        <p:nvSpPr>
          <p:cNvPr id="8" name="7 Marcador de pie de página"/>
          <p:cNvSpPr>
            <a:spLocks noGrp="1"/>
          </p:cNvSpPr>
          <p:nvPr>
            <p:ph type="ftr" sz="quarter" idx="11"/>
          </p:nvPr>
        </p:nvSpPr>
        <p:spPr/>
        <p:txBody>
          <a:bodyPr/>
          <a:lstStyle>
            <a:lvl1pPr>
              <a:defRPr>
                <a:ea typeface="ＭＳ Ｐゴシック" pitchFamily="34" charset="-128"/>
                <a:cs typeface="Arial" charset="0"/>
              </a:defRPr>
            </a:lvl1pPr>
          </a:lstStyle>
          <a:p>
            <a:pPr>
              <a:defRPr/>
            </a:pPr>
            <a:endParaRPr lang="es-ES"/>
          </a:p>
        </p:txBody>
      </p:sp>
      <p:sp>
        <p:nvSpPr>
          <p:cNvPr id="9" name="8 Marcador de número de diapositiva"/>
          <p:cNvSpPr>
            <a:spLocks noGrp="1"/>
          </p:cNvSpPr>
          <p:nvPr>
            <p:ph type="sldNum" sz="quarter" idx="12"/>
          </p:nvPr>
        </p:nvSpPr>
        <p:spPr/>
        <p:txBody>
          <a:bodyPr/>
          <a:lstStyle>
            <a:lvl1pPr>
              <a:defRPr/>
            </a:lvl1pPr>
          </a:lstStyle>
          <a:p>
            <a:pPr>
              <a:defRPr/>
            </a:pPr>
            <a:fld id="{5EC7E1F1-5BDB-4A43-9E11-5B716CCF4ED9}" type="slidenum">
              <a:rPr lang="es-ES"/>
              <a:pPr>
                <a:defRPr/>
              </a:pPr>
              <a:t>‹Nr.›</a:t>
            </a:fld>
            <a:endParaRPr lang="es-ES"/>
          </a:p>
        </p:txBody>
      </p:sp>
    </p:spTree>
    <p:extLst>
      <p:ext uri="{BB962C8B-B14F-4D97-AF65-F5344CB8AC3E}">
        <p14:creationId xmlns:p14="http://schemas.microsoft.com/office/powerpoint/2010/main" val="19971700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lvl1pPr>
              <a:defRPr>
                <a:ea typeface="ＭＳ Ｐゴシック" pitchFamily="34" charset="-128"/>
                <a:cs typeface="Arial" charset="0"/>
              </a:defRPr>
            </a:lvl1pPr>
          </a:lstStyle>
          <a:p>
            <a:pPr>
              <a:defRPr/>
            </a:pPr>
            <a:endParaRPr lang="es-ES"/>
          </a:p>
        </p:txBody>
      </p:sp>
      <p:sp>
        <p:nvSpPr>
          <p:cNvPr id="4" name="3 Marcador de pie de página"/>
          <p:cNvSpPr>
            <a:spLocks noGrp="1"/>
          </p:cNvSpPr>
          <p:nvPr>
            <p:ph type="ftr" sz="quarter" idx="11"/>
          </p:nvPr>
        </p:nvSpPr>
        <p:spPr/>
        <p:txBody>
          <a:bodyPr/>
          <a:lstStyle>
            <a:lvl1pPr>
              <a:defRPr>
                <a:ea typeface="ＭＳ Ｐゴシック" pitchFamily="34" charset="-128"/>
                <a:cs typeface="Arial" charset="0"/>
              </a:defRPr>
            </a:lvl1pPr>
          </a:lstStyle>
          <a:p>
            <a:pPr>
              <a:defRPr/>
            </a:pPr>
            <a:endParaRPr lang="es-ES"/>
          </a:p>
        </p:txBody>
      </p:sp>
      <p:sp>
        <p:nvSpPr>
          <p:cNvPr id="5" name="4 Marcador de número de diapositiva"/>
          <p:cNvSpPr>
            <a:spLocks noGrp="1"/>
          </p:cNvSpPr>
          <p:nvPr>
            <p:ph type="sldNum" sz="quarter" idx="12"/>
          </p:nvPr>
        </p:nvSpPr>
        <p:spPr/>
        <p:txBody>
          <a:bodyPr/>
          <a:lstStyle>
            <a:lvl1pPr>
              <a:defRPr/>
            </a:lvl1pPr>
          </a:lstStyle>
          <a:p>
            <a:pPr>
              <a:defRPr/>
            </a:pPr>
            <a:fld id="{EB99044B-5870-2C41-B24C-64B0EE075563}" type="slidenum">
              <a:rPr lang="es-ES"/>
              <a:pPr>
                <a:defRPr/>
              </a:pPr>
              <a:t>‹Nr.›</a:t>
            </a:fld>
            <a:endParaRPr lang="es-ES"/>
          </a:p>
        </p:txBody>
      </p:sp>
    </p:spTree>
    <p:extLst>
      <p:ext uri="{BB962C8B-B14F-4D97-AF65-F5344CB8AC3E}">
        <p14:creationId xmlns:p14="http://schemas.microsoft.com/office/powerpoint/2010/main" val="290967181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ea typeface="ＭＳ Ｐゴシック" pitchFamily="34" charset="-128"/>
                <a:cs typeface="Arial" charset="0"/>
              </a:defRPr>
            </a:lvl1pPr>
          </a:lstStyle>
          <a:p>
            <a:pPr>
              <a:defRPr/>
            </a:pPr>
            <a:endParaRPr lang="es-ES"/>
          </a:p>
        </p:txBody>
      </p:sp>
      <p:sp>
        <p:nvSpPr>
          <p:cNvPr id="3" name="2 Marcador de pie de página"/>
          <p:cNvSpPr>
            <a:spLocks noGrp="1"/>
          </p:cNvSpPr>
          <p:nvPr>
            <p:ph type="ftr" sz="quarter" idx="11"/>
          </p:nvPr>
        </p:nvSpPr>
        <p:spPr/>
        <p:txBody>
          <a:bodyPr/>
          <a:lstStyle>
            <a:lvl1pPr>
              <a:defRPr>
                <a:ea typeface="ＭＳ Ｐゴシック" pitchFamily="34" charset="-128"/>
                <a:cs typeface="Arial" charset="0"/>
              </a:defRPr>
            </a:lvl1pPr>
          </a:lstStyle>
          <a:p>
            <a:pPr>
              <a:defRPr/>
            </a:pPr>
            <a:endParaRPr lang="es-ES"/>
          </a:p>
        </p:txBody>
      </p:sp>
      <p:sp>
        <p:nvSpPr>
          <p:cNvPr id="4" name="3 Marcador de número de diapositiva"/>
          <p:cNvSpPr>
            <a:spLocks noGrp="1"/>
          </p:cNvSpPr>
          <p:nvPr>
            <p:ph type="sldNum" sz="quarter" idx="12"/>
          </p:nvPr>
        </p:nvSpPr>
        <p:spPr/>
        <p:txBody>
          <a:bodyPr/>
          <a:lstStyle>
            <a:lvl1pPr>
              <a:defRPr/>
            </a:lvl1pPr>
          </a:lstStyle>
          <a:p>
            <a:pPr>
              <a:defRPr/>
            </a:pPr>
            <a:fld id="{7663D236-AB26-FF43-95F6-F5D5FA001F42}" type="slidenum">
              <a:rPr lang="es-ES"/>
              <a:pPr>
                <a:defRPr/>
              </a:pPr>
              <a:t>‹Nr.›</a:t>
            </a:fld>
            <a:endParaRPr lang="es-ES"/>
          </a:p>
        </p:txBody>
      </p:sp>
    </p:spTree>
    <p:extLst>
      <p:ext uri="{BB962C8B-B14F-4D97-AF65-F5344CB8AC3E}">
        <p14:creationId xmlns:p14="http://schemas.microsoft.com/office/powerpoint/2010/main" val="35203701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ea typeface="ＭＳ Ｐゴシック" pitchFamily="34" charset="-128"/>
                <a:cs typeface="Arial" charset="0"/>
              </a:defRPr>
            </a:lvl1pPr>
          </a:lstStyle>
          <a:p>
            <a:pPr>
              <a:defRPr/>
            </a:pPr>
            <a:endParaRPr lang="es-ES"/>
          </a:p>
        </p:txBody>
      </p:sp>
      <p:sp>
        <p:nvSpPr>
          <p:cNvPr id="6" name="5 Marcador de pie de página"/>
          <p:cNvSpPr>
            <a:spLocks noGrp="1"/>
          </p:cNvSpPr>
          <p:nvPr>
            <p:ph type="ftr" sz="quarter" idx="11"/>
          </p:nvPr>
        </p:nvSpPr>
        <p:spPr/>
        <p:txBody>
          <a:bodyPr/>
          <a:lstStyle>
            <a:lvl1pPr>
              <a:defRPr>
                <a:ea typeface="ＭＳ Ｐゴシック" pitchFamily="34" charset="-128"/>
                <a:cs typeface="Arial" charset="0"/>
              </a:defRPr>
            </a:lvl1pPr>
          </a:lstStyle>
          <a:p>
            <a:pPr>
              <a:defRPr/>
            </a:pPr>
            <a:endParaRPr lang="es-ES"/>
          </a:p>
        </p:txBody>
      </p:sp>
      <p:sp>
        <p:nvSpPr>
          <p:cNvPr id="7" name="6 Marcador de número de diapositiva"/>
          <p:cNvSpPr>
            <a:spLocks noGrp="1"/>
          </p:cNvSpPr>
          <p:nvPr>
            <p:ph type="sldNum" sz="quarter" idx="12"/>
          </p:nvPr>
        </p:nvSpPr>
        <p:spPr/>
        <p:txBody>
          <a:bodyPr/>
          <a:lstStyle>
            <a:lvl1pPr>
              <a:defRPr/>
            </a:lvl1pPr>
          </a:lstStyle>
          <a:p>
            <a:pPr>
              <a:defRPr/>
            </a:pPr>
            <a:fld id="{AA2096C7-9F24-3341-8543-FC93B77BF85B}" type="slidenum">
              <a:rPr lang="es-ES"/>
              <a:pPr>
                <a:defRPr/>
              </a:pPr>
              <a:t>‹Nr.›</a:t>
            </a:fld>
            <a:endParaRPr lang="es-ES"/>
          </a:p>
        </p:txBody>
      </p:sp>
    </p:spTree>
    <p:extLst>
      <p:ext uri="{BB962C8B-B14F-4D97-AF65-F5344CB8AC3E}">
        <p14:creationId xmlns:p14="http://schemas.microsoft.com/office/powerpoint/2010/main" val="219742932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ea typeface="ＭＳ Ｐゴシック" pitchFamily="34" charset="-128"/>
                <a:cs typeface="Arial" charset="0"/>
              </a:defRPr>
            </a:lvl1pPr>
          </a:lstStyle>
          <a:p>
            <a:pPr>
              <a:defRPr/>
            </a:pPr>
            <a:endParaRPr lang="es-ES"/>
          </a:p>
        </p:txBody>
      </p:sp>
      <p:sp>
        <p:nvSpPr>
          <p:cNvPr id="6" name="5 Marcador de pie de página"/>
          <p:cNvSpPr>
            <a:spLocks noGrp="1"/>
          </p:cNvSpPr>
          <p:nvPr>
            <p:ph type="ftr" sz="quarter" idx="11"/>
          </p:nvPr>
        </p:nvSpPr>
        <p:spPr/>
        <p:txBody>
          <a:bodyPr/>
          <a:lstStyle>
            <a:lvl1pPr>
              <a:defRPr>
                <a:ea typeface="ＭＳ Ｐゴシック" pitchFamily="34" charset="-128"/>
                <a:cs typeface="Arial" charset="0"/>
              </a:defRPr>
            </a:lvl1pPr>
          </a:lstStyle>
          <a:p>
            <a:pPr>
              <a:defRPr/>
            </a:pPr>
            <a:endParaRPr lang="es-ES"/>
          </a:p>
        </p:txBody>
      </p:sp>
      <p:sp>
        <p:nvSpPr>
          <p:cNvPr id="7" name="6 Marcador de número de diapositiva"/>
          <p:cNvSpPr>
            <a:spLocks noGrp="1"/>
          </p:cNvSpPr>
          <p:nvPr>
            <p:ph type="sldNum" sz="quarter" idx="12"/>
          </p:nvPr>
        </p:nvSpPr>
        <p:spPr/>
        <p:txBody>
          <a:bodyPr/>
          <a:lstStyle>
            <a:lvl1pPr>
              <a:defRPr/>
            </a:lvl1pPr>
          </a:lstStyle>
          <a:p>
            <a:pPr>
              <a:defRPr/>
            </a:pPr>
            <a:fld id="{650EAC55-A9A4-CB47-9832-C30B40C29566}" type="slidenum">
              <a:rPr lang="es-ES"/>
              <a:pPr>
                <a:defRPr/>
              </a:pPr>
              <a:t>‹Nr.›</a:t>
            </a:fld>
            <a:endParaRPr lang="es-ES"/>
          </a:p>
        </p:txBody>
      </p:sp>
    </p:spTree>
    <p:extLst>
      <p:ext uri="{BB962C8B-B14F-4D97-AF65-F5344CB8AC3E}">
        <p14:creationId xmlns:p14="http://schemas.microsoft.com/office/powerpoint/2010/main" val="38432502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ea typeface="ＭＳ Ｐゴシック" pitchFamily="34" charset="-128"/>
                <a:cs typeface="Arial" charset="0"/>
              </a:defRPr>
            </a:lvl1pPr>
          </a:lstStyle>
          <a:p>
            <a:pPr>
              <a:defRPr/>
            </a:pPr>
            <a:endParaRPr lang="es-ES"/>
          </a:p>
        </p:txBody>
      </p:sp>
      <p:sp>
        <p:nvSpPr>
          <p:cNvPr id="5" name="4 Marcador de pie de página"/>
          <p:cNvSpPr>
            <a:spLocks noGrp="1"/>
          </p:cNvSpPr>
          <p:nvPr>
            <p:ph type="ftr" sz="quarter" idx="11"/>
          </p:nvPr>
        </p:nvSpPr>
        <p:spPr/>
        <p:txBody>
          <a:bodyPr/>
          <a:lstStyle>
            <a:lvl1pPr>
              <a:defRPr>
                <a:ea typeface="ＭＳ Ｐゴシック" pitchFamily="34" charset="-128"/>
                <a:cs typeface="Arial"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102CAFFA-F456-864B-B043-828800E3131C}" type="slidenum">
              <a:rPr lang="es-ES"/>
              <a:pPr>
                <a:defRPr/>
              </a:pPr>
              <a:t>‹Nr.›</a:t>
            </a:fld>
            <a:endParaRPr lang="es-ES"/>
          </a:p>
        </p:txBody>
      </p:sp>
    </p:spTree>
    <p:extLst>
      <p:ext uri="{BB962C8B-B14F-4D97-AF65-F5344CB8AC3E}">
        <p14:creationId xmlns:p14="http://schemas.microsoft.com/office/powerpoint/2010/main" val="234563573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ea typeface="ＭＳ Ｐゴシック" pitchFamily="34" charset="-128"/>
                <a:cs typeface="Arial" charset="0"/>
              </a:defRPr>
            </a:lvl1pPr>
          </a:lstStyle>
          <a:p>
            <a:pPr>
              <a:defRPr/>
            </a:pPr>
            <a:endParaRPr lang="es-ES"/>
          </a:p>
        </p:txBody>
      </p:sp>
      <p:sp>
        <p:nvSpPr>
          <p:cNvPr id="5" name="4 Marcador de pie de página"/>
          <p:cNvSpPr>
            <a:spLocks noGrp="1"/>
          </p:cNvSpPr>
          <p:nvPr>
            <p:ph type="ftr" sz="quarter" idx="11"/>
          </p:nvPr>
        </p:nvSpPr>
        <p:spPr/>
        <p:txBody>
          <a:bodyPr/>
          <a:lstStyle>
            <a:lvl1pPr>
              <a:defRPr>
                <a:ea typeface="ＭＳ Ｐゴシック" pitchFamily="34" charset="-128"/>
                <a:cs typeface="Arial"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ED2A3812-A78E-3347-BEA5-47516D8EDDEC}" type="slidenum">
              <a:rPr lang="es-ES"/>
              <a:pPr>
                <a:defRPr/>
              </a:pPr>
              <a:t>‹Nr.›</a:t>
            </a:fld>
            <a:endParaRPr lang="es-ES"/>
          </a:p>
        </p:txBody>
      </p:sp>
    </p:spTree>
    <p:extLst>
      <p:ext uri="{BB962C8B-B14F-4D97-AF65-F5344CB8AC3E}">
        <p14:creationId xmlns:p14="http://schemas.microsoft.com/office/powerpoint/2010/main" val="2441678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685800" y="609600"/>
            <a:ext cx="7772400" cy="54864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_tradnl"/>
          </a:p>
        </p:txBody>
      </p:sp>
      <p:sp>
        <p:nvSpPr>
          <p:cNvPr id="4"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5" name="Rectangle 6"/>
          <p:cNvSpPr>
            <a:spLocks noGrp="1" noChangeArrowheads="1"/>
          </p:cNvSpPr>
          <p:nvPr>
            <p:ph type="sldNum" sz="quarter" idx="12"/>
          </p:nvPr>
        </p:nvSpPr>
        <p:spPr>
          <a:ln/>
        </p:spPr>
        <p:txBody>
          <a:bodyPr/>
          <a:lstStyle>
            <a:lvl1pPr>
              <a:defRPr/>
            </a:lvl1pPr>
          </a:lstStyle>
          <a:p>
            <a:pPr>
              <a:defRPr/>
            </a:pPr>
            <a:fld id="{1A6C95A7-C154-4842-8747-F1BC48CC66E1}" type="slidenum">
              <a:rPr lang="en-GB"/>
              <a:pPr>
                <a:defRPr/>
              </a:pPr>
              <a:t>‹Nr.›</a:t>
            </a:fld>
            <a:endParaRPr lang="en-GB"/>
          </a:p>
        </p:txBody>
      </p:sp>
    </p:spTree>
    <p:extLst>
      <p:ext uri="{BB962C8B-B14F-4D97-AF65-F5344CB8AC3E}">
        <p14:creationId xmlns:p14="http://schemas.microsoft.com/office/powerpoint/2010/main" val="250648275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2 Marcador de fecha"/>
          <p:cNvSpPr>
            <a:spLocks noGrp="1"/>
          </p:cNvSpPr>
          <p:nvPr>
            <p:ph type="dt" sz="half" idx="10"/>
          </p:nvPr>
        </p:nvSpPr>
        <p:spPr/>
        <p:txBody>
          <a:bodyPr/>
          <a:lstStyle>
            <a:lvl1pPr>
              <a:defRPr>
                <a:ea typeface="ＭＳ Ｐゴシック" pitchFamily="34" charset="-128"/>
                <a:cs typeface="Arial" charset="0"/>
              </a:defRPr>
            </a:lvl1pPr>
          </a:lstStyle>
          <a:p>
            <a:pPr>
              <a:defRPr/>
            </a:pPr>
            <a:endParaRPr lang="es-ES"/>
          </a:p>
        </p:txBody>
      </p:sp>
      <p:sp>
        <p:nvSpPr>
          <p:cNvPr id="4" name="3 Marcador de pie de página"/>
          <p:cNvSpPr>
            <a:spLocks noGrp="1"/>
          </p:cNvSpPr>
          <p:nvPr>
            <p:ph type="ftr" sz="quarter" idx="11"/>
          </p:nvPr>
        </p:nvSpPr>
        <p:spPr/>
        <p:txBody>
          <a:bodyPr/>
          <a:lstStyle>
            <a:lvl1pPr>
              <a:defRPr>
                <a:ea typeface="ＭＳ Ｐゴシック" pitchFamily="34" charset="-128"/>
                <a:cs typeface="Arial" charset="0"/>
              </a:defRPr>
            </a:lvl1pPr>
          </a:lstStyle>
          <a:p>
            <a:pPr>
              <a:defRPr/>
            </a:pPr>
            <a:endParaRPr lang="es-ES"/>
          </a:p>
        </p:txBody>
      </p:sp>
      <p:sp>
        <p:nvSpPr>
          <p:cNvPr id="5" name="4 Marcador de número de diapositiva"/>
          <p:cNvSpPr>
            <a:spLocks noGrp="1"/>
          </p:cNvSpPr>
          <p:nvPr>
            <p:ph type="sldNum" sz="quarter" idx="12"/>
          </p:nvPr>
        </p:nvSpPr>
        <p:spPr/>
        <p:txBody>
          <a:bodyPr/>
          <a:lstStyle>
            <a:lvl1pPr>
              <a:defRPr/>
            </a:lvl1pPr>
          </a:lstStyle>
          <a:p>
            <a:pPr>
              <a:defRPr/>
            </a:pPr>
            <a:fld id="{CD9AEECF-C5AB-D845-8EB1-6511CCEA6D4B}" type="slidenum">
              <a:rPr lang="es-ES"/>
              <a:pPr>
                <a:defRPr/>
              </a:pPr>
              <a:t>‹Nr.›</a:t>
            </a:fld>
            <a:endParaRPr lang="es-ES"/>
          </a:p>
        </p:txBody>
      </p:sp>
    </p:spTree>
    <p:extLst>
      <p:ext uri="{BB962C8B-B14F-4D97-AF65-F5344CB8AC3E}">
        <p14:creationId xmlns:p14="http://schemas.microsoft.com/office/powerpoint/2010/main" val="274276335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1524000" y="127000"/>
            <a:ext cx="7391400" cy="1244600"/>
          </a:xfr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304800" y="1600200"/>
            <a:ext cx="4191000" cy="4876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191000" cy="4876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171337119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TwoObj">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1524000" y="127000"/>
            <a:ext cx="7391400" cy="1244600"/>
          </a:xfr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304800" y="1600200"/>
            <a:ext cx="4191000" cy="4876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4648200" y="1600200"/>
            <a:ext cx="4191000" cy="2362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4648200" y="4114800"/>
            <a:ext cx="4191000" cy="2362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381066159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AndTwoObj">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1524000" y="127000"/>
            <a:ext cx="7391400" cy="1244600"/>
          </a:xfr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304800" y="1600200"/>
            <a:ext cx="4191000" cy="4876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4648200" y="1600200"/>
            <a:ext cx="4191000" cy="2362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4648200" y="4114800"/>
            <a:ext cx="4191000" cy="2362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388353250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fourObj">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1524000" y="127000"/>
            <a:ext cx="7391400" cy="1244600"/>
          </a:xfrm>
        </p:spPr>
        <p:txBody>
          <a:bodyPr/>
          <a:lstStyle/>
          <a:p>
            <a:r>
              <a:rPr lang="es-ES" smtClean="0"/>
              <a:t>Haga clic para modificar el estilo de título del patrón</a:t>
            </a:r>
            <a:endParaRPr lang="es-ES"/>
          </a:p>
        </p:txBody>
      </p:sp>
      <p:sp>
        <p:nvSpPr>
          <p:cNvPr id="3" name="2 Marcador de contenido"/>
          <p:cNvSpPr>
            <a:spLocks noGrp="1"/>
          </p:cNvSpPr>
          <p:nvPr>
            <p:ph sz="quarter" idx="1"/>
          </p:nvPr>
        </p:nvSpPr>
        <p:spPr>
          <a:xfrm>
            <a:off x="304800" y="1600200"/>
            <a:ext cx="4191000" cy="2362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4648200" y="1600200"/>
            <a:ext cx="4191000" cy="2362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304800" y="4114800"/>
            <a:ext cx="4191000" cy="2362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contenido"/>
          <p:cNvSpPr>
            <a:spLocks noGrp="1"/>
          </p:cNvSpPr>
          <p:nvPr>
            <p:ph sz="quarter" idx="4"/>
          </p:nvPr>
        </p:nvSpPr>
        <p:spPr>
          <a:xfrm>
            <a:off x="4648200" y="4114800"/>
            <a:ext cx="4191000" cy="2362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316267491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E9E43E01-1844-794C-AF0C-CD7AEF8C08FD}" type="slidenum">
              <a:rPr lang="es-ES"/>
              <a:pPr>
                <a:defRPr/>
              </a:pPr>
              <a:t>‹Nr.›</a:t>
            </a:fld>
            <a:endParaRPr lang="es-ES"/>
          </a:p>
        </p:txBody>
      </p:sp>
    </p:spTree>
    <p:extLst>
      <p:ext uri="{BB962C8B-B14F-4D97-AF65-F5344CB8AC3E}">
        <p14:creationId xmlns:p14="http://schemas.microsoft.com/office/powerpoint/2010/main" val="343975756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01E34AC2-069D-0D47-B43A-F50518B35C22}" type="slidenum">
              <a:rPr lang="es-ES"/>
              <a:pPr>
                <a:defRPr/>
              </a:pPr>
              <a:t>‹Nr.›</a:t>
            </a:fld>
            <a:endParaRPr lang="es-ES"/>
          </a:p>
        </p:txBody>
      </p:sp>
    </p:spTree>
    <p:extLst>
      <p:ext uri="{BB962C8B-B14F-4D97-AF65-F5344CB8AC3E}">
        <p14:creationId xmlns:p14="http://schemas.microsoft.com/office/powerpoint/2010/main" val="19555139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D16673D5-2D6C-D348-90DB-E1697E8A768C}" type="slidenum">
              <a:rPr lang="es-ES"/>
              <a:pPr>
                <a:defRPr/>
              </a:pPr>
              <a:t>‹Nr.›</a:t>
            </a:fld>
            <a:endParaRPr lang="es-ES"/>
          </a:p>
        </p:txBody>
      </p:sp>
    </p:spTree>
    <p:extLst>
      <p:ext uri="{BB962C8B-B14F-4D97-AF65-F5344CB8AC3E}">
        <p14:creationId xmlns:p14="http://schemas.microsoft.com/office/powerpoint/2010/main" val="303498552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73FCF1D8-5A1F-1240-B05F-8CECB2AA07A6}" type="slidenum">
              <a:rPr lang="es-ES"/>
              <a:pPr>
                <a:defRPr/>
              </a:pPr>
              <a:t>‹Nr.›</a:t>
            </a:fld>
            <a:endParaRPr lang="es-ES"/>
          </a:p>
        </p:txBody>
      </p:sp>
    </p:spTree>
    <p:extLst>
      <p:ext uri="{BB962C8B-B14F-4D97-AF65-F5344CB8AC3E}">
        <p14:creationId xmlns:p14="http://schemas.microsoft.com/office/powerpoint/2010/main" val="333803839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F7D95BB9-8BCA-764A-A81E-A2B05E3CB8B1}" type="slidenum">
              <a:rPr lang="es-ES"/>
              <a:pPr>
                <a:defRPr/>
              </a:pPr>
              <a:t>‹Nr.›</a:t>
            </a:fld>
            <a:endParaRPr lang="es-ES"/>
          </a:p>
        </p:txBody>
      </p:sp>
    </p:spTree>
    <p:extLst>
      <p:ext uri="{BB962C8B-B14F-4D97-AF65-F5344CB8AC3E}">
        <p14:creationId xmlns:p14="http://schemas.microsoft.com/office/powerpoint/2010/main" val="4132736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685800" y="609600"/>
            <a:ext cx="7772400" cy="1143000"/>
          </a:xfr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85800" y="1981200"/>
            <a:ext cx="381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4648200" y="1981200"/>
            <a:ext cx="38100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4648200" y="4114800"/>
            <a:ext cx="38100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Rectangle 4"/>
          <p:cNvSpPr>
            <a:spLocks noGrp="1" noChangeArrowheads="1"/>
          </p:cNvSpPr>
          <p:nvPr>
            <p:ph type="dt" sz="half" idx="10"/>
          </p:nvPr>
        </p:nvSpPr>
        <p:spPr>
          <a:ln/>
        </p:spPr>
        <p:txBody>
          <a:bodyPr/>
          <a:lstStyle>
            <a:lvl1pPr>
              <a:defRPr/>
            </a:lvl1pPr>
          </a:lstStyle>
          <a:p>
            <a:pPr>
              <a:defRPr/>
            </a:pPr>
            <a:endParaRPr lang="es-ES_tradnl"/>
          </a:p>
        </p:txBody>
      </p:sp>
      <p:sp>
        <p:nvSpPr>
          <p:cNvPr id="7"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8" name="Rectangle 6"/>
          <p:cNvSpPr>
            <a:spLocks noGrp="1" noChangeArrowheads="1"/>
          </p:cNvSpPr>
          <p:nvPr>
            <p:ph type="sldNum" sz="quarter" idx="12"/>
          </p:nvPr>
        </p:nvSpPr>
        <p:spPr>
          <a:ln/>
        </p:spPr>
        <p:txBody>
          <a:bodyPr/>
          <a:lstStyle>
            <a:lvl1pPr>
              <a:defRPr/>
            </a:lvl1pPr>
          </a:lstStyle>
          <a:p>
            <a:pPr>
              <a:defRPr/>
            </a:pPr>
            <a:fld id="{37BA0AF4-2FCA-4D40-9D84-F7378B39CC06}" type="slidenum">
              <a:rPr lang="en-GB"/>
              <a:pPr>
                <a:defRPr/>
              </a:pPr>
              <a:t>‹Nr.›</a:t>
            </a:fld>
            <a:endParaRPr lang="en-GB"/>
          </a:p>
        </p:txBody>
      </p:sp>
    </p:spTree>
    <p:extLst>
      <p:ext uri="{BB962C8B-B14F-4D97-AF65-F5344CB8AC3E}">
        <p14:creationId xmlns:p14="http://schemas.microsoft.com/office/powerpoint/2010/main" val="36716450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5D3A4721-6867-0D4B-BE31-D7BFF8A53FD5}" type="slidenum">
              <a:rPr lang="es-ES"/>
              <a:pPr>
                <a:defRPr/>
              </a:pPr>
              <a:t>‹Nr.›</a:t>
            </a:fld>
            <a:endParaRPr lang="es-ES"/>
          </a:p>
        </p:txBody>
      </p:sp>
    </p:spTree>
    <p:extLst>
      <p:ext uri="{BB962C8B-B14F-4D97-AF65-F5344CB8AC3E}">
        <p14:creationId xmlns:p14="http://schemas.microsoft.com/office/powerpoint/2010/main" val="158942064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A725C069-731E-8545-BA2B-C08261402C8E}" type="slidenum">
              <a:rPr lang="es-ES"/>
              <a:pPr>
                <a:defRPr/>
              </a:pPr>
              <a:t>‹Nr.›</a:t>
            </a:fld>
            <a:endParaRPr lang="es-ES"/>
          </a:p>
        </p:txBody>
      </p:sp>
    </p:spTree>
    <p:extLst>
      <p:ext uri="{BB962C8B-B14F-4D97-AF65-F5344CB8AC3E}">
        <p14:creationId xmlns:p14="http://schemas.microsoft.com/office/powerpoint/2010/main" val="131409043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A33DBAD3-87A1-754C-A61A-8C13B61DAD05}" type="slidenum">
              <a:rPr lang="es-ES"/>
              <a:pPr>
                <a:defRPr/>
              </a:pPr>
              <a:t>‹Nr.›</a:t>
            </a:fld>
            <a:endParaRPr lang="es-ES"/>
          </a:p>
        </p:txBody>
      </p:sp>
    </p:spTree>
    <p:extLst>
      <p:ext uri="{BB962C8B-B14F-4D97-AF65-F5344CB8AC3E}">
        <p14:creationId xmlns:p14="http://schemas.microsoft.com/office/powerpoint/2010/main" val="184288803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4E350331-1DDF-FD41-ACEA-09A96EF510FF}" type="slidenum">
              <a:rPr lang="es-ES"/>
              <a:pPr>
                <a:defRPr/>
              </a:pPr>
              <a:t>‹Nr.›</a:t>
            </a:fld>
            <a:endParaRPr lang="es-ES"/>
          </a:p>
        </p:txBody>
      </p:sp>
    </p:spTree>
    <p:extLst>
      <p:ext uri="{BB962C8B-B14F-4D97-AF65-F5344CB8AC3E}">
        <p14:creationId xmlns:p14="http://schemas.microsoft.com/office/powerpoint/2010/main" val="281015470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079E6AEB-01F5-4341-83C1-37FBA19814A5}" type="slidenum">
              <a:rPr lang="es-ES"/>
              <a:pPr>
                <a:defRPr/>
              </a:pPr>
              <a:t>‹Nr.›</a:t>
            </a:fld>
            <a:endParaRPr lang="es-ES"/>
          </a:p>
        </p:txBody>
      </p:sp>
    </p:spTree>
    <p:extLst>
      <p:ext uri="{BB962C8B-B14F-4D97-AF65-F5344CB8AC3E}">
        <p14:creationId xmlns:p14="http://schemas.microsoft.com/office/powerpoint/2010/main" val="362399621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ADD759A6-DA7D-DD4C-BB68-CF4DFC87CEA3}" type="slidenum">
              <a:rPr lang="es-ES"/>
              <a:pPr>
                <a:defRPr/>
              </a:pPr>
              <a:t>‹Nr.›</a:t>
            </a:fld>
            <a:endParaRPr lang="es-ES"/>
          </a:p>
        </p:txBody>
      </p:sp>
    </p:spTree>
    <p:extLst>
      <p:ext uri="{BB962C8B-B14F-4D97-AF65-F5344CB8AC3E}">
        <p14:creationId xmlns:p14="http://schemas.microsoft.com/office/powerpoint/2010/main" val="379330086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4F9A6D51-2E91-3A47-A0B8-A8D02F0E235C}" type="slidenum">
              <a:rPr lang="es-ES"/>
              <a:pPr>
                <a:defRPr/>
              </a:pPr>
              <a:t>‹Nr.›</a:t>
            </a:fld>
            <a:endParaRPr lang="es-ES"/>
          </a:p>
        </p:txBody>
      </p:sp>
    </p:spTree>
    <p:extLst>
      <p:ext uri="{BB962C8B-B14F-4D97-AF65-F5344CB8AC3E}">
        <p14:creationId xmlns:p14="http://schemas.microsoft.com/office/powerpoint/2010/main" val="240547671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736314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b="1">
                <a:latin typeface="Arial" charset="0"/>
              </a:defRPr>
            </a:lvl1pPr>
          </a:lstStyle>
          <a:p>
            <a:pPr>
              <a:defRPr/>
            </a:pPr>
            <a:fld id="{505FB114-843D-D64D-BB52-77DFCBFDDD99}" type="datetime1">
              <a:rPr lang="es-ES"/>
              <a:pPr>
                <a:defRPr/>
              </a:pPr>
              <a:t>14/6/16</a:t>
            </a:fld>
            <a:endParaRPr lang="es-ES"/>
          </a:p>
        </p:txBody>
      </p:sp>
      <p:sp>
        <p:nvSpPr>
          <p:cNvPr id="5" name="4 Marcador de pie de página"/>
          <p:cNvSpPr>
            <a:spLocks noGrp="1"/>
          </p:cNvSpPr>
          <p:nvPr>
            <p:ph type="ftr" sz="quarter" idx="11"/>
          </p:nvPr>
        </p:nvSpPr>
        <p:spPr/>
        <p:txBody>
          <a:bodyPr/>
          <a:lstStyle>
            <a:lvl1pPr fontAlgn="base">
              <a:spcBef>
                <a:spcPct val="0"/>
              </a:spcBef>
              <a:spcAft>
                <a:spcPct val="0"/>
              </a:spcAft>
              <a:defRPr b="1">
                <a:latin typeface="Arial" charset="0"/>
                <a:ea typeface="ＭＳ Ｐゴシック" pitchFamily="34" charset="-128"/>
                <a:cs typeface="Arial"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b="1">
                <a:latin typeface="Arial" charset="0"/>
              </a:defRPr>
            </a:lvl1pPr>
          </a:lstStyle>
          <a:p>
            <a:pPr>
              <a:defRPr/>
            </a:pPr>
            <a:fld id="{D01FD381-6950-7048-B0EA-6818C6B3CF96}" type="slidenum">
              <a:rPr lang="es-ES"/>
              <a:pPr>
                <a:defRPr/>
              </a:pPr>
              <a:t>‹Nr.›</a:t>
            </a:fld>
            <a:endParaRPr lang="es-ES"/>
          </a:p>
        </p:txBody>
      </p:sp>
    </p:spTree>
    <p:extLst>
      <p:ext uri="{BB962C8B-B14F-4D97-AF65-F5344CB8AC3E}">
        <p14:creationId xmlns:p14="http://schemas.microsoft.com/office/powerpoint/2010/main" val="56131310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b="1">
                <a:latin typeface="Arial" charset="0"/>
              </a:defRPr>
            </a:lvl1pPr>
          </a:lstStyle>
          <a:p>
            <a:pPr>
              <a:defRPr/>
            </a:pPr>
            <a:fld id="{442EA792-48D8-124B-BB49-B7BFCFF5F16C}" type="datetime1">
              <a:rPr lang="es-ES"/>
              <a:pPr>
                <a:defRPr/>
              </a:pPr>
              <a:t>14/6/16</a:t>
            </a:fld>
            <a:endParaRPr lang="es-ES"/>
          </a:p>
        </p:txBody>
      </p:sp>
      <p:sp>
        <p:nvSpPr>
          <p:cNvPr id="5" name="4 Marcador de pie de página"/>
          <p:cNvSpPr>
            <a:spLocks noGrp="1"/>
          </p:cNvSpPr>
          <p:nvPr>
            <p:ph type="ftr" sz="quarter" idx="11"/>
          </p:nvPr>
        </p:nvSpPr>
        <p:spPr/>
        <p:txBody>
          <a:bodyPr/>
          <a:lstStyle>
            <a:lvl1pPr fontAlgn="base">
              <a:spcBef>
                <a:spcPct val="0"/>
              </a:spcBef>
              <a:spcAft>
                <a:spcPct val="0"/>
              </a:spcAft>
              <a:defRPr b="1">
                <a:latin typeface="Arial" charset="0"/>
                <a:ea typeface="ＭＳ Ｐゴシック" pitchFamily="34" charset="-128"/>
                <a:cs typeface="Arial"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b="1">
                <a:latin typeface="Arial" charset="0"/>
              </a:defRPr>
            </a:lvl1pPr>
          </a:lstStyle>
          <a:p>
            <a:pPr>
              <a:defRPr/>
            </a:pPr>
            <a:fld id="{886AF207-48D9-4240-B3EE-9A67D0FA9761}" type="slidenum">
              <a:rPr lang="es-ES"/>
              <a:pPr>
                <a:defRPr/>
              </a:pPr>
              <a:t>‹Nr.›</a:t>
            </a:fld>
            <a:endParaRPr lang="es-ES"/>
          </a:p>
        </p:txBody>
      </p:sp>
    </p:spTree>
    <p:extLst>
      <p:ext uri="{BB962C8B-B14F-4D97-AF65-F5344CB8AC3E}">
        <p14:creationId xmlns:p14="http://schemas.microsoft.com/office/powerpoint/2010/main" val="1552609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6"/>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b="1">
                <a:latin typeface="Arial" charset="0"/>
              </a:defRPr>
            </a:lvl1pPr>
          </a:lstStyle>
          <a:p>
            <a:pPr>
              <a:defRPr/>
            </a:pPr>
            <a:fld id="{04CBCCB2-DB28-A448-9D4E-9807B19AB9F1}" type="datetime1">
              <a:rPr lang="es-ES"/>
              <a:pPr>
                <a:defRPr/>
              </a:pPr>
              <a:t>14/6/16</a:t>
            </a:fld>
            <a:endParaRPr lang="es-ES"/>
          </a:p>
        </p:txBody>
      </p:sp>
      <p:sp>
        <p:nvSpPr>
          <p:cNvPr id="5" name="4 Marcador de pie de página"/>
          <p:cNvSpPr>
            <a:spLocks noGrp="1"/>
          </p:cNvSpPr>
          <p:nvPr>
            <p:ph type="ftr" sz="quarter" idx="11"/>
          </p:nvPr>
        </p:nvSpPr>
        <p:spPr/>
        <p:txBody>
          <a:bodyPr/>
          <a:lstStyle>
            <a:lvl1pPr fontAlgn="base">
              <a:spcBef>
                <a:spcPct val="0"/>
              </a:spcBef>
              <a:spcAft>
                <a:spcPct val="0"/>
              </a:spcAft>
              <a:defRPr b="1">
                <a:latin typeface="Arial" charset="0"/>
                <a:ea typeface="ＭＳ Ｐゴシック" charset="-128"/>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b="1">
                <a:latin typeface="Arial" charset="0"/>
              </a:defRPr>
            </a:lvl1pPr>
          </a:lstStyle>
          <a:p>
            <a:pPr>
              <a:defRPr/>
            </a:pPr>
            <a:fld id="{592317CD-E89D-8243-A5FB-E145C5C35F62}" type="slidenum">
              <a:rPr lang="es-ES"/>
              <a:pPr>
                <a:defRPr/>
              </a:pPr>
              <a:t>‹Nr.›</a:t>
            </a:fld>
            <a:endParaRPr lang="es-ES"/>
          </a:p>
        </p:txBody>
      </p:sp>
    </p:spTree>
    <p:extLst>
      <p:ext uri="{BB962C8B-B14F-4D97-AF65-F5344CB8AC3E}">
        <p14:creationId xmlns:p14="http://schemas.microsoft.com/office/powerpoint/2010/main" val="119248038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b="1">
                <a:latin typeface="Arial" charset="0"/>
              </a:defRPr>
            </a:lvl1pPr>
          </a:lstStyle>
          <a:p>
            <a:pPr>
              <a:defRPr/>
            </a:pPr>
            <a:fld id="{1EA34354-95B8-6645-B634-B2C66859F36E}" type="datetime1">
              <a:rPr lang="es-ES"/>
              <a:pPr>
                <a:defRPr/>
              </a:pPr>
              <a:t>14/6/16</a:t>
            </a:fld>
            <a:endParaRPr lang="es-ES"/>
          </a:p>
        </p:txBody>
      </p:sp>
      <p:sp>
        <p:nvSpPr>
          <p:cNvPr id="5" name="4 Marcador de pie de página"/>
          <p:cNvSpPr>
            <a:spLocks noGrp="1"/>
          </p:cNvSpPr>
          <p:nvPr>
            <p:ph type="ftr" sz="quarter" idx="11"/>
          </p:nvPr>
        </p:nvSpPr>
        <p:spPr/>
        <p:txBody>
          <a:bodyPr/>
          <a:lstStyle>
            <a:lvl1pPr fontAlgn="base">
              <a:spcBef>
                <a:spcPct val="0"/>
              </a:spcBef>
              <a:spcAft>
                <a:spcPct val="0"/>
              </a:spcAft>
              <a:defRPr b="1">
                <a:latin typeface="Arial" charset="0"/>
                <a:ea typeface="ＭＳ Ｐゴシック" pitchFamily="34" charset="-128"/>
                <a:cs typeface="Arial"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b="1">
                <a:latin typeface="Arial" charset="0"/>
              </a:defRPr>
            </a:lvl1pPr>
          </a:lstStyle>
          <a:p>
            <a:pPr>
              <a:defRPr/>
            </a:pPr>
            <a:fld id="{A7EF2F81-622D-5A49-9164-E8CAC8732E45}" type="slidenum">
              <a:rPr lang="es-ES"/>
              <a:pPr>
                <a:defRPr/>
              </a:pPr>
              <a:t>‹Nr.›</a:t>
            </a:fld>
            <a:endParaRPr lang="es-ES"/>
          </a:p>
        </p:txBody>
      </p:sp>
    </p:spTree>
    <p:extLst>
      <p:ext uri="{BB962C8B-B14F-4D97-AF65-F5344CB8AC3E}">
        <p14:creationId xmlns:p14="http://schemas.microsoft.com/office/powerpoint/2010/main" val="66956735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lvl1pPr>
              <a:defRPr b="1">
                <a:latin typeface="Arial" charset="0"/>
              </a:defRPr>
            </a:lvl1pPr>
          </a:lstStyle>
          <a:p>
            <a:pPr>
              <a:defRPr/>
            </a:pPr>
            <a:fld id="{3A76EFF5-AF0F-C34B-99E6-56268C88C423}" type="datetime1">
              <a:rPr lang="es-ES"/>
              <a:pPr>
                <a:defRPr/>
              </a:pPr>
              <a:t>14/6/16</a:t>
            </a:fld>
            <a:endParaRPr lang="es-ES"/>
          </a:p>
        </p:txBody>
      </p:sp>
      <p:sp>
        <p:nvSpPr>
          <p:cNvPr id="6" name="5 Marcador de pie de página"/>
          <p:cNvSpPr>
            <a:spLocks noGrp="1"/>
          </p:cNvSpPr>
          <p:nvPr>
            <p:ph type="ftr" sz="quarter" idx="11"/>
          </p:nvPr>
        </p:nvSpPr>
        <p:spPr/>
        <p:txBody>
          <a:bodyPr/>
          <a:lstStyle>
            <a:lvl1pPr fontAlgn="base">
              <a:spcBef>
                <a:spcPct val="0"/>
              </a:spcBef>
              <a:spcAft>
                <a:spcPct val="0"/>
              </a:spcAft>
              <a:defRPr b="1">
                <a:latin typeface="Arial" charset="0"/>
                <a:ea typeface="ＭＳ Ｐゴシック" pitchFamily="34" charset="-128"/>
                <a:cs typeface="Arial" charset="0"/>
              </a:defRPr>
            </a:lvl1pPr>
          </a:lstStyle>
          <a:p>
            <a:pPr>
              <a:defRPr/>
            </a:pPr>
            <a:endParaRPr lang="es-ES"/>
          </a:p>
        </p:txBody>
      </p:sp>
      <p:sp>
        <p:nvSpPr>
          <p:cNvPr id="7" name="6 Marcador de número de diapositiva"/>
          <p:cNvSpPr>
            <a:spLocks noGrp="1"/>
          </p:cNvSpPr>
          <p:nvPr>
            <p:ph type="sldNum" sz="quarter" idx="12"/>
          </p:nvPr>
        </p:nvSpPr>
        <p:spPr/>
        <p:txBody>
          <a:bodyPr/>
          <a:lstStyle>
            <a:lvl1pPr>
              <a:defRPr b="1">
                <a:latin typeface="Arial" charset="0"/>
              </a:defRPr>
            </a:lvl1pPr>
          </a:lstStyle>
          <a:p>
            <a:pPr>
              <a:defRPr/>
            </a:pPr>
            <a:fld id="{99F119DC-FC7B-4C4B-B4BA-6AEB58E1DD42}" type="slidenum">
              <a:rPr lang="es-ES"/>
              <a:pPr>
                <a:defRPr/>
              </a:pPr>
              <a:t>‹Nr.›</a:t>
            </a:fld>
            <a:endParaRPr lang="es-ES"/>
          </a:p>
        </p:txBody>
      </p:sp>
    </p:spTree>
    <p:extLst>
      <p:ext uri="{BB962C8B-B14F-4D97-AF65-F5344CB8AC3E}">
        <p14:creationId xmlns:p14="http://schemas.microsoft.com/office/powerpoint/2010/main" val="95943284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lvl1pPr>
              <a:defRPr b="1">
                <a:latin typeface="Arial" charset="0"/>
              </a:defRPr>
            </a:lvl1pPr>
          </a:lstStyle>
          <a:p>
            <a:pPr>
              <a:defRPr/>
            </a:pPr>
            <a:fld id="{351FDF97-E9DF-9F48-9828-91D2C658C088}" type="datetime1">
              <a:rPr lang="es-ES"/>
              <a:pPr>
                <a:defRPr/>
              </a:pPr>
              <a:t>14/6/16</a:t>
            </a:fld>
            <a:endParaRPr lang="es-ES"/>
          </a:p>
        </p:txBody>
      </p:sp>
      <p:sp>
        <p:nvSpPr>
          <p:cNvPr id="8" name="7 Marcador de pie de página"/>
          <p:cNvSpPr>
            <a:spLocks noGrp="1"/>
          </p:cNvSpPr>
          <p:nvPr>
            <p:ph type="ftr" sz="quarter" idx="11"/>
          </p:nvPr>
        </p:nvSpPr>
        <p:spPr/>
        <p:txBody>
          <a:bodyPr/>
          <a:lstStyle>
            <a:lvl1pPr fontAlgn="base">
              <a:spcBef>
                <a:spcPct val="0"/>
              </a:spcBef>
              <a:spcAft>
                <a:spcPct val="0"/>
              </a:spcAft>
              <a:defRPr b="1">
                <a:latin typeface="Arial" charset="0"/>
                <a:ea typeface="ＭＳ Ｐゴシック" pitchFamily="34" charset="-128"/>
                <a:cs typeface="Arial" charset="0"/>
              </a:defRPr>
            </a:lvl1pPr>
          </a:lstStyle>
          <a:p>
            <a:pPr>
              <a:defRPr/>
            </a:pPr>
            <a:endParaRPr lang="es-ES"/>
          </a:p>
        </p:txBody>
      </p:sp>
      <p:sp>
        <p:nvSpPr>
          <p:cNvPr id="9" name="8 Marcador de número de diapositiva"/>
          <p:cNvSpPr>
            <a:spLocks noGrp="1"/>
          </p:cNvSpPr>
          <p:nvPr>
            <p:ph type="sldNum" sz="quarter" idx="12"/>
          </p:nvPr>
        </p:nvSpPr>
        <p:spPr/>
        <p:txBody>
          <a:bodyPr/>
          <a:lstStyle>
            <a:lvl1pPr>
              <a:defRPr b="1">
                <a:latin typeface="Arial" charset="0"/>
              </a:defRPr>
            </a:lvl1pPr>
          </a:lstStyle>
          <a:p>
            <a:pPr>
              <a:defRPr/>
            </a:pPr>
            <a:fld id="{BA4A28FF-6B0F-6341-AEE0-0701D6A8D624}" type="slidenum">
              <a:rPr lang="es-ES"/>
              <a:pPr>
                <a:defRPr/>
              </a:pPr>
              <a:t>‹Nr.›</a:t>
            </a:fld>
            <a:endParaRPr lang="es-ES"/>
          </a:p>
        </p:txBody>
      </p:sp>
    </p:spTree>
    <p:extLst>
      <p:ext uri="{BB962C8B-B14F-4D97-AF65-F5344CB8AC3E}">
        <p14:creationId xmlns:p14="http://schemas.microsoft.com/office/powerpoint/2010/main" val="87286059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lvl1pPr>
              <a:defRPr b="1">
                <a:latin typeface="Arial" charset="0"/>
              </a:defRPr>
            </a:lvl1pPr>
          </a:lstStyle>
          <a:p>
            <a:pPr>
              <a:defRPr/>
            </a:pPr>
            <a:fld id="{60F972AA-B90A-FA49-80AB-7B3693158ABE}" type="datetime1">
              <a:rPr lang="es-ES"/>
              <a:pPr>
                <a:defRPr/>
              </a:pPr>
              <a:t>14/6/16</a:t>
            </a:fld>
            <a:endParaRPr lang="es-ES"/>
          </a:p>
        </p:txBody>
      </p:sp>
      <p:sp>
        <p:nvSpPr>
          <p:cNvPr id="4" name="3 Marcador de pie de página"/>
          <p:cNvSpPr>
            <a:spLocks noGrp="1"/>
          </p:cNvSpPr>
          <p:nvPr>
            <p:ph type="ftr" sz="quarter" idx="11"/>
          </p:nvPr>
        </p:nvSpPr>
        <p:spPr/>
        <p:txBody>
          <a:bodyPr/>
          <a:lstStyle>
            <a:lvl1pPr fontAlgn="base">
              <a:spcBef>
                <a:spcPct val="0"/>
              </a:spcBef>
              <a:spcAft>
                <a:spcPct val="0"/>
              </a:spcAft>
              <a:defRPr b="1">
                <a:latin typeface="Arial" charset="0"/>
                <a:ea typeface="ＭＳ Ｐゴシック" pitchFamily="34" charset="-128"/>
                <a:cs typeface="Arial" charset="0"/>
              </a:defRPr>
            </a:lvl1pPr>
          </a:lstStyle>
          <a:p>
            <a:pPr>
              <a:defRPr/>
            </a:pPr>
            <a:endParaRPr lang="es-ES"/>
          </a:p>
        </p:txBody>
      </p:sp>
      <p:sp>
        <p:nvSpPr>
          <p:cNvPr id="5" name="4 Marcador de número de diapositiva"/>
          <p:cNvSpPr>
            <a:spLocks noGrp="1"/>
          </p:cNvSpPr>
          <p:nvPr>
            <p:ph type="sldNum" sz="quarter" idx="12"/>
          </p:nvPr>
        </p:nvSpPr>
        <p:spPr/>
        <p:txBody>
          <a:bodyPr/>
          <a:lstStyle>
            <a:lvl1pPr>
              <a:defRPr b="1">
                <a:latin typeface="Arial" charset="0"/>
              </a:defRPr>
            </a:lvl1pPr>
          </a:lstStyle>
          <a:p>
            <a:pPr>
              <a:defRPr/>
            </a:pPr>
            <a:fld id="{91874546-8005-7E4D-81AD-F1AD23DBD87E}" type="slidenum">
              <a:rPr lang="es-ES"/>
              <a:pPr>
                <a:defRPr/>
              </a:pPr>
              <a:t>‹Nr.›</a:t>
            </a:fld>
            <a:endParaRPr lang="es-ES"/>
          </a:p>
        </p:txBody>
      </p:sp>
    </p:spTree>
    <p:extLst>
      <p:ext uri="{BB962C8B-B14F-4D97-AF65-F5344CB8AC3E}">
        <p14:creationId xmlns:p14="http://schemas.microsoft.com/office/powerpoint/2010/main" val="401200344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b="1">
                <a:latin typeface="Arial" charset="0"/>
              </a:defRPr>
            </a:lvl1pPr>
          </a:lstStyle>
          <a:p>
            <a:pPr>
              <a:defRPr/>
            </a:pPr>
            <a:fld id="{06108588-719D-A743-8B2B-A4913B3147A9}" type="datetime1">
              <a:rPr lang="es-ES"/>
              <a:pPr>
                <a:defRPr/>
              </a:pPr>
              <a:t>14/6/16</a:t>
            </a:fld>
            <a:endParaRPr lang="es-ES"/>
          </a:p>
        </p:txBody>
      </p:sp>
      <p:sp>
        <p:nvSpPr>
          <p:cNvPr id="3" name="2 Marcador de pie de página"/>
          <p:cNvSpPr>
            <a:spLocks noGrp="1"/>
          </p:cNvSpPr>
          <p:nvPr>
            <p:ph type="ftr" sz="quarter" idx="11"/>
          </p:nvPr>
        </p:nvSpPr>
        <p:spPr/>
        <p:txBody>
          <a:bodyPr/>
          <a:lstStyle>
            <a:lvl1pPr fontAlgn="base">
              <a:spcBef>
                <a:spcPct val="0"/>
              </a:spcBef>
              <a:spcAft>
                <a:spcPct val="0"/>
              </a:spcAft>
              <a:defRPr b="1">
                <a:latin typeface="Arial" charset="0"/>
                <a:ea typeface="ＭＳ Ｐゴシック" pitchFamily="34" charset="-128"/>
                <a:cs typeface="Arial" charset="0"/>
              </a:defRPr>
            </a:lvl1pPr>
          </a:lstStyle>
          <a:p>
            <a:pPr>
              <a:defRPr/>
            </a:pPr>
            <a:endParaRPr lang="es-ES"/>
          </a:p>
        </p:txBody>
      </p:sp>
      <p:sp>
        <p:nvSpPr>
          <p:cNvPr id="4" name="3 Marcador de número de diapositiva"/>
          <p:cNvSpPr>
            <a:spLocks noGrp="1"/>
          </p:cNvSpPr>
          <p:nvPr>
            <p:ph type="sldNum" sz="quarter" idx="12"/>
          </p:nvPr>
        </p:nvSpPr>
        <p:spPr/>
        <p:txBody>
          <a:bodyPr/>
          <a:lstStyle>
            <a:lvl1pPr>
              <a:defRPr b="1">
                <a:latin typeface="Arial" charset="0"/>
              </a:defRPr>
            </a:lvl1pPr>
          </a:lstStyle>
          <a:p>
            <a:pPr>
              <a:defRPr/>
            </a:pPr>
            <a:fld id="{5E382345-7843-F141-BC9A-EFF4B946C9D7}" type="slidenum">
              <a:rPr lang="es-ES"/>
              <a:pPr>
                <a:defRPr/>
              </a:pPr>
              <a:t>‹Nr.›</a:t>
            </a:fld>
            <a:endParaRPr lang="es-ES"/>
          </a:p>
        </p:txBody>
      </p:sp>
    </p:spTree>
    <p:extLst>
      <p:ext uri="{BB962C8B-B14F-4D97-AF65-F5344CB8AC3E}">
        <p14:creationId xmlns:p14="http://schemas.microsoft.com/office/powerpoint/2010/main" val="161504005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b="1">
                <a:latin typeface="Arial" charset="0"/>
              </a:defRPr>
            </a:lvl1pPr>
          </a:lstStyle>
          <a:p>
            <a:pPr>
              <a:defRPr/>
            </a:pPr>
            <a:fld id="{F6EDC6FB-1A21-834D-BC98-FC3E7BB669F2}" type="datetime1">
              <a:rPr lang="es-ES"/>
              <a:pPr>
                <a:defRPr/>
              </a:pPr>
              <a:t>14/6/16</a:t>
            </a:fld>
            <a:endParaRPr lang="es-ES"/>
          </a:p>
        </p:txBody>
      </p:sp>
      <p:sp>
        <p:nvSpPr>
          <p:cNvPr id="6" name="5 Marcador de pie de página"/>
          <p:cNvSpPr>
            <a:spLocks noGrp="1"/>
          </p:cNvSpPr>
          <p:nvPr>
            <p:ph type="ftr" sz="quarter" idx="11"/>
          </p:nvPr>
        </p:nvSpPr>
        <p:spPr/>
        <p:txBody>
          <a:bodyPr/>
          <a:lstStyle>
            <a:lvl1pPr fontAlgn="base">
              <a:spcBef>
                <a:spcPct val="0"/>
              </a:spcBef>
              <a:spcAft>
                <a:spcPct val="0"/>
              </a:spcAft>
              <a:defRPr b="1">
                <a:latin typeface="Arial" charset="0"/>
                <a:ea typeface="ＭＳ Ｐゴシック" pitchFamily="34" charset="-128"/>
                <a:cs typeface="Arial" charset="0"/>
              </a:defRPr>
            </a:lvl1pPr>
          </a:lstStyle>
          <a:p>
            <a:pPr>
              <a:defRPr/>
            </a:pPr>
            <a:endParaRPr lang="es-ES"/>
          </a:p>
        </p:txBody>
      </p:sp>
      <p:sp>
        <p:nvSpPr>
          <p:cNvPr id="7" name="6 Marcador de número de diapositiva"/>
          <p:cNvSpPr>
            <a:spLocks noGrp="1"/>
          </p:cNvSpPr>
          <p:nvPr>
            <p:ph type="sldNum" sz="quarter" idx="12"/>
          </p:nvPr>
        </p:nvSpPr>
        <p:spPr/>
        <p:txBody>
          <a:bodyPr/>
          <a:lstStyle>
            <a:lvl1pPr>
              <a:defRPr b="1">
                <a:latin typeface="Arial" charset="0"/>
              </a:defRPr>
            </a:lvl1pPr>
          </a:lstStyle>
          <a:p>
            <a:pPr>
              <a:defRPr/>
            </a:pPr>
            <a:fld id="{83CE746D-0C00-E940-879C-F28B6684C834}" type="slidenum">
              <a:rPr lang="es-ES"/>
              <a:pPr>
                <a:defRPr/>
              </a:pPr>
              <a:t>‹Nr.›</a:t>
            </a:fld>
            <a:endParaRPr lang="es-ES"/>
          </a:p>
        </p:txBody>
      </p:sp>
    </p:spTree>
    <p:extLst>
      <p:ext uri="{BB962C8B-B14F-4D97-AF65-F5344CB8AC3E}">
        <p14:creationId xmlns:p14="http://schemas.microsoft.com/office/powerpoint/2010/main" val="182190036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b="1">
                <a:latin typeface="Arial" charset="0"/>
              </a:defRPr>
            </a:lvl1pPr>
          </a:lstStyle>
          <a:p>
            <a:pPr>
              <a:defRPr/>
            </a:pPr>
            <a:fld id="{FBC14C4D-7557-054C-9126-6980C2841B6A}" type="datetime1">
              <a:rPr lang="es-ES"/>
              <a:pPr>
                <a:defRPr/>
              </a:pPr>
              <a:t>14/6/16</a:t>
            </a:fld>
            <a:endParaRPr lang="es-ES"/>
          </a:p>
        </p:txBody>
      </p:sp>
      <p:sp>
        <p:nvSpPr>
          <p:cNvPr id="6" name="5 Marcador de pie de página"/>
          <p:cNvSpPr>
            <a:spLocks noGrp="1"/>
          </p:cNvSpPr>
          <p:nvPr>
            <p:ph type="ftr" sz="quarter" idx="11"/>
          </p:nvPr>
        </p:nvSpPr>
        <p:spPr/>
        <p:txBody>
          <a:bodyPr/>
          <a:lstStyle>
            <a:lvl1pPr fontAlgn="base">
              <a:spcBef>
                <a:spcPct val="0"/>
              </a:spcBef>
              <a:spcAft>
                <a:spcPct val="0"/>
              </a:spcAft>
              <a:defRPr b="1">
                <a:latin typeface="Arial" charset="0"/>
                <a:ea typeface="ＭＳ Ｐゴシック" pitchFamily="34" charset="-128"/>
                <a:cs typeface="Arial" charset="0"/>
              </a:defRPr>
            </a:lvl1pPr>
          </a:lstStyle>
          <a:p>
            <a:pPr>
              <a:defRPr/>
            </a:pPr>
            <a:endParaRPr lang="es-ES"/>
          </a:p>
        </p:txBody>
      </p:sp>
      <p:sp>
        <p:nvSpPr>
          <p:cNvPr id="7" name="6 Marcador de número de diapositiva"/>
          <p:cNvSpPr>
            <a:spLocks noGrp="1"/>
          </p:cNvSpPr>
          <p:nvPr>
            <p:ph type="sldNum" sz="quarter" idx="12"/>
          </p:nvPr>
        </p:nvSpPr>
        <p:spPr/>
        <p:txBody>
          <a:bodyPr/>
          <a:lstStyle>
            <a:lvl1pPr>
              <a:defRPr b="1">
                <a:latin typeface="Arial" charset="0"/>
              </a:defRPr>
            </a:lvl1pPr>
          </a:lstStyle>
          <a:p>
            <a:pPr>
              <a:defRPr/>
            </a:pPr>
            <a:fld id="{C414D959-7E42-C749-A490-42B730ABF752}" type="slidenum">
              <a:rPr lang="es-ES"/>
              <a:pPr>
                <a:defRPr/>
              </a:pPr>
              <a:t>‹Nr.›</a:t>
            </a:fld>
            <a:endParaRPr lang="es-ES"/>
          </a:p>
        </p:txBody>
      </p:sp>
    </p:spTree>
    <p:extLst>
      <p:ext uri="{BB962C8B-B14F-4D97-AF65-F5344CB8AC3E}">
        <p14:creationId xmlns:p14="http://schemas.microsoft.com/office/powerpoint/2010/main" val="331956821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b="1">
                <a:latin typeface="Arial" charset="0"/>
              </a:defRPr>
            </a:lvl1pPr>
          </a:lstStyle>
          <a:p>
            <a:pPr>
              <a:defRPr/>
            </a:pPr>
            <a:fld id="{24D15108-6FE9-E145-A031-974D0625B361}" type="datetime1">
              <a:rPr lang="es-ES"/>
              <a:pPr>
                <a:defRPr/>
              </a:pPr>
              <a:t>14/6/16</a:t>
            </a:fld>
            <a:endParaRPr lang="es-ES"/>
          </a:p>
        </p:txBody>
      </p:sp>
      <p:sp>
        <p:nvSpPr>
          <p:cNvPr id="5" name="4 Marcador de pie de página"/>
          <p:cNvSpPr>
            <a:spLocks noGrp="1"/>
          </p:cNvSpPr>
          <p:nvPr>
            <p:ph type="ftr" sz="quarter" idx="11"/>
          </p:nvPr>
        </p:nvSpPr>
        <p:spPr/>
        <p:txBody>
          <a:bodyPr/>
          <a:lstStyle>
            <a:lvl1pPr fontAlgn="base">
              <a:spcBef>
                <a:spcPct val="0"/>
              </a:spcBef>
              <a:spcAft>
                <a:spcPct val="0"/>
              </a:spcAft>
              <a:defRPr b="1">
                <a:latin typeface="Arial" charset="0"/>
                <a:ea typeface="ＭＳ Ｐゴシック" pitchFamily="34" charset="-128"/>
                <a:cs typeface="Arial"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b="1">
                <a:latin typeface="Arial" charset="0"/>
              </a:defRPr>
            </a:lvl1pPr>
          </a:lstStyle>
          <a:p>
            <a:pPr>
              <a:defRPr/>
            </a:pPr>
            <a:fld id="{4E17D74D-EDAB-A845-A42A-A09299BEBFB9}" type="slidenum">
              <a:rPr lang="es-ES"/>
              <a:pPr>
                <a:defRPr/>
              </a:pPr>
              <a:t>‹Nr.›</a:t>
            </a:fld>
            <a:endParaRPr lang="es-ES"/>
          </a:p>
        </p:txBody>
      </p:sp>
    </p:spTree>
    <p:extLst>
      <p:ext uri="{BB962C8B-B14F-4D97-AF65-F5344CB8AC3E}">
        <p14:creationId xmlns:p14="http://schemas.microsoft.com/office/powerpoint/2010/main" val="426707109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b="1">
                <a:latin typeface="Arial" charset="0"/>
              </a:defRPr>
            </a:lvl1pPr>
          </a:lstStyle>
          <a:p>
            <a:pPr>
              <a:defRPr/>
            </a:pPr>
            <a:fld id="{F91FEAD0-2ACC-0340-84DC-FB58EDBC3C97}" type="datetime1">
              <a:rPr lang="es-ES"/>
              <a:pPr>
                <a:defRPr/>
              </a:pPr>
              <a:t>14/6/16</a:t>
            </a:fld>
            <a:endParaRPr lang="es-ES"/>
          </a:p>
        </p:txBody>
      </p:sp>
      <p:sp>
        <p:nvSpPr>
          <p:cNvPr id="5" name="4 Marcador de pie de página"/>
          <p:cNvSpPr>
            <a:spLocks noGrp="1"/>
          </p:cNvSpPr>
          <p:nvPr>
            <p:ph type="ftr" sz="quarter" idx="11"/>
          </p:nvPr>
        </p:nvSpPr>
        <p:spPr/>
        <p:txBody>
          <a:bodyPr/>
          <a:lstStyle>
            <a:lvl1pPr fontAlgn="base">
              <a:spcBef>
                <a:spcPct val="0"/>
              </a:spcBef>
              <a:spcAft>
                <a:spcPct val="0"/>
              </a:spcAft>
              <a:defRPr b="1">
                <a:latin typeface="Arial" charset="0"/>
                <a:ea typeface="ＭＳ Ｐゴシック" pitchFamily="34" charset="-128"/>
                <a:cs typeface="Arial"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b="1">
                <a:latin typeface="Arial" charset="0"/>
              </a:defRPr>
            </a:lvl1pPr>
          </a:lstStyle>
          <a:p>
            <a:pPr>
              <a:defRPr/>
            </a:pPr>
            <a:fld id="{C870E982-19C1-3645-816F-AD7BA96B44C2}" type="slidenum">
              <a:rPr lang="es-ES"/>
              <a:pPr>
                <a:defRPr/>
              </a:pPr>
              <a:t>‹Nr.›</a:t>
            </a:fld>
            <a:endParaRPr lang="es-ES"/>
          </a:p>
        </p:txBody>
      </p:sp>
    </p:spTree>
    <p:extLst>
      <p:ext uri="{BB962C8B-B14F-4D97-AF65-F5344CB8AC3E}">
        <p14:creationId xmlns:p14="http://schemas.microsoft.com/office/powerpoint/2010/main" val="196291445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31"/>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7D7E7B-5AE5-6348-8E5A-8F362DFBBE0F}"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2175506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lvl1pPr>
              <a:defRPr b="1">
                <a:latin typeface="Arial" charset="0"/>
              </a:defRPr>
            </a:lvl1pPr>
          </a:lstStyle>
          <a:p>
            <a:pPr>
              <a:defRPr/>
            </a:pPr>
            <a:fld id="{229EAB9B-7406-634A-BFD3-91012B309C90}" type="datetime1">
              <a:rPr lang="es-ES"/>
              <a:pPr>
                <a:defRPr/>
              </a:pPr>
              <a:t>14/6/16</a:t>
            </a:fld>
            <a:endParaRPr lang="es-ES"/>
          </a:p>
        </p:txBody>
      </p:sp>
      <p:sp>
        <p:nvSpPr>
          <p:cNvPr id="6" name="5 Marcador de pie de página"/>
          <p:cNvSpPr>
            <a:spLocks noGrp="1"/>
          </p:cNvSpPr>
          <p:nvPr>
            <p:ph type="ftr" sz="quarter" idx="11"/>
          </p:nvPr>
        </p:nvSpPr>
        <p:spPr/>
        <p:txBody>
          <a:bodyPr/>
          <a:lstStyle>
            <a:lvl1pPr fontAlgn="base">
              <a:spcBef>
                <a:spcPct val="0"/>
              </a:spcBef>
              <a:spcAft>
                <a:spcPct val="0"/>
              </a:spcAft>
              <a:defRPr b="1">
                <a:latin typeface="Arial" charset="0"/>
                <a:ea typeface="ＭＳ Ｐゴシック" charset="-128"/>
              </a:defRPr>
            </a:lvl1pPr>
          </a:lstStyle>
          <a:p>
            <a:pPr>
              <a:defRPr/>
            </a:pPr>
            <a:endParaRPr lang="es-ES"/>
          </a:p>
        </p:txBody>
      </p:sp>
      <p:sp>
        <p:nvSpPr>
          <p:cNvPr id="7" name="6 Marcador de número de diapositiva"/>
          <p:cNvSpPr>
            <a:spLocks noGrp="1"/>
          </p:cNvSpPr>
          <p:nvPr>
            <p:ph type="sldNum" sz="quarter" idx="12"/>
          </p:nvPr>
        </p:nvSpPr>
        <p:spPr/>
        <p:txBody>
          <a:bodyPr/>
          <a:lstStyle>
            <a:lvl1pPr>
              <a:defRPr b="1">
                <a:latin typeface="Arial" charset="0"/>
              </a:defRPr>
            </a:lvl1pPr>
          </a:lstStyle>
          <a:p>
            <a:pPr>
              <a:defRPr/>
            </a:pPr>
            <a:fld id="{B0789B9E-209A-B744-A137-DFAB0D4DFC91}" type="slidenum">
              <a:rPr lang="es-ES"/>
              <a:pPr>
                <a:defRPr/>
              </a:pPr>
              <a:t>‹Nr.›</a:t>
            </a:fld>
            <a:endParaRPr lang="es-ES"/>
          </a:p>
        </p:txBody>
      </p:sp>
    </p:spTree>
    <p:extLst>
      <p:ext uri="{BB962C8B-B14F-4D97-AF65-F5344CB8AC3E}">
        <p14:creationId xmlns:p14="http://schemas.microsoft.com/office/powerpoint/2010/main" val="264505624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0FB0D0-BF17-704D-A3F0-9CF7B597CD25}"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320828619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6"/>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00F66F-04F1-D74F-92E8-61FF30C4781D}"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49045712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16723EB-99BE-A94A-90CF-4CEBECB54979}"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29175968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_tradnl">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_tradnl">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717FB7-C858-494B-AD65-3D838DB888E6}"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139998421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_tradnl">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_tradnl">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DAE3EBD-BA82-534E-A750-7F69CB8A6383}"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121562191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_tradnl">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_tradnl">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9CC9E39-8101-BE4D-8CA6-98AFCC8C67E2}"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331390254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3"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3"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F36A20-C2FE-C741-A320-8AE5B73D49A3}"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360484499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3A4FAE-E4EB-F144-93BF-1B2874874BA0}"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32401220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5C44D9-EB2A-9048-959C-9B7EFA99F580}"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360666855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85802"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AE4475-0979-1C4E-9D18-ED1BF0B5AD25}"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30385511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lvl1pPr>
              <a:defRPr b="1">
                <a:latin typeface="Arial" charset="0"/>
              </a:defRPr>
            </a:lvl1pPr>
          </a:lstStyle>
          <a:p>
            <a:pPr>
              <a:defRPr/>
            </a:pPr>
            <a:fld id="{D72CC449-1EA5-DB41-B9F3-64ED800FD088}" type="datetime1">
              <a:rPr lang="es-ES"/>
              <a:pPr>
                <a:defRPr/>
              </a:pPr>
              <a:t>14/6/16</a:t>
            </a:fld>
            <a:endParaRPr lang="es-ES"/>
          </a:p>
        </p:txBody>
      </p:sp>
      <p:sp>
        <p:nvSpPr>
          <p:cNvPr id="8" name="7 Marcador de pie de página"/>
          <p:cNvSpPr>
            <a:spLocks noGrp="1"/>
          </p:cNvSpPr>
          <p:nvPr>
            <p:ph type="ftr" sz="quarter" idx="11"/>
          </p:nvPr>
        </p:nvSpPr>
        <p:spPr/>
        <p:txBody>
          <a:bodyPr/>
          <a:lstStyle>
            <a:lvl1pPr fontAlgn="base">
              <a:spcBef>
                <a:spcPct val="0"/>
              </a:spcBef>
              <a:spcAft>
                <a:spcPct val="0"/>
              </a:spcAft>
              <a:defRPr b="1">
                <a:latin typeface="Arial" charset="0"/>
                <a:ea typeface="ＭＳ Ｐゴシック" charset="-128"/>
              </a:defRPr>
            </a:lvl1pPr>
          </a:lstStyle>
          <a:p>
            <a:pPr>
              <a:defRPr/>
            </a:pPr>
            <a:endParaRPr lang="es-ES"/>
          </a:p>
        </p:txBody>
      </p:sp>
      <p:sp>
        <p:nvSpPr>
          <p:cNvPr id="9" name="8 Marcador de número de diapositiva"/>
          <p:cNvSpPr>
            <a:spLocks noGrp="1"/>
          </p:cNvSpPr>
          <p:nvPr>
            <p:ph type="sldNum" sz="quarter" idx="12"/>
          </p:nvPr>
        </p:nvSpPr>
        <p:spPr/>
        <p:txBody>
          <a:bodyPr/>
          <a:lstStyle>
            <a:lvl1pPr>
              <a:defRPr b="1">
                <a:latin typeface="Arial" charset="0"/>
              </a:defRPr>
            </a:lvl1pPr>
          </a:lstStyle>
          <a:p>
            <a:pPr>
              <a:defRPr/>
            </a:pPr>
            <a:fld id="{37066232-38CF-3641-B118-4A4AE9D761C7}" type="slidenum">
              <a:rPr lang="es-ES"/>
              <a:pPr>
                <a:defRPr/>
              </a:pPr>
              <a:t>‹Nr.›</a:t>
            </a:fld>
            <a:endParaRPr lang="es-ES"/>
          </a:p>
        </p:txBody>
      </p:sp>
    </p:spTree>
    <p:extLst>
      <p:ext uri="{BB962C8B-B14F-4D97-AF65-F5344CB8AC3E}">
        <p14:creationId xmlns:p14="http://schemas.microsoft.com/office/powerpoint/2010/main" val="262057291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685800" y="609600"/>
            <a:ext cx="7772400" cy="54864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_tradnl">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_tradnl">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A6C95A7-C154-4842-8747-F1BC48CC66E1}"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29499614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685800" y="609600"/>
            <a:ext cx="7772400" cy="1143000"/>
          </a:xfr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85800" y="1981200"/>
            <a:ext cx="381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4648200" y="1981200"/>
            <a:ext cx="38100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4648200" y="4114800"/>
            <a:ext cx="38100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Rectangle 4"/>
          <p:cNvSpPr>
            <a:spLocks noGrp="1" noChangeArrowheads="1"/>
          </p:cNvSpPr>
          <p:nvPr>
            <p:ph type="dt" sz="half" idx="10"/>
          </p:nvPr>
        </p:nvSpPr>
        <p:spPr>
          <a:ln/>
        </p:spPr>
        <p:txBody>
          <a:bodyPr/>
          <a:lstStyle>
            <a:lvl1pPr>
              <a:defRPr/>
            </a:lvl1pPr>
          </a:lstStyle>
          <a:p>
            <a:pPr>
              <a:defRPr/>
            </a:pPr>
            <a:endParaRPr lang="es-ES_tradnl">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s-ES_tradnl">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7BA0AF4-2FCA-4D40-9D84-F7378B39CC06}"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115849677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ea typeface="ＭＳ Ｐゴシック" pitchFamily="34" charset="-128"/>
                <a:cs typeface="Arial" charset="0"/>
              </a:defRPr>
            </a:lvl1pPr>
          </a:lstStyle>
          <a:p>
            <a:pPr>
              <a:defRPr/>
            </a:pPr>
            <a:endParaRPr lang="es-ES"/>
          </a:p>
        </p:txBody>
      </p:sp>
      <p:sp>
        <p:nvSpPr>
          <p:cNvPr id="5" name="4 Marcador de pie de página"/>
          <p:cNvSpPr>
            <a:spLocks noGrp="1"/>
          </p:cNvSpPr>
          <p:nvPr>
            <p:ph type="ftr" sz="quarter" idx="11"/>
          </p:nvPr>
        </p:nvSpPr>
        <p:spPr/>
        <p:txBody>
          <a:bodyPr/>
          <a:lstStyle>
            <a:lvl1pPr>
              <a:defRPr>
                <a:ea typeface="ＭＳ Ｐゴシック" pitchFamily="34" charset="-128"/>
                <a:cs typeface="Arial"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smtClean="0"/>
            </a:lvl1pPr>
          </a:lstStyle>
          <a:p>
            <a:pPr>
              <a:defRPr/>
            </a:pPr>
            <a:fld id="{B4D7EF7C-5CFE-2A4D-83EA-B575E869636D}" type="slidenum">
              <a:rPr lang="es-ES"/>
              <a:pPr>
                <a:defRPr/>
              </a:pPr>
              <a:t>‹Nr.›</a:t>
            </a:fld>
            <a:endParaRPr lang="es-ES"/>
          </a:p>
        </p:txBody>
      </p:sp>
    </p:spTree>
    <p:extLst>
      <p:ext uri="{BB962C8B-B14F-4D97-AF65-F5344CB8AC3E}">
        <p14:creationId xmlns:p14="http://schemas.microsoft.com/office/powerpoint/2010/main" val="317538055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ea typeface="ＭＳ Ｐゴシック" pitchFamily="34" charset="-128"/>
                <a:cs typeface="Arial" charset="0"/>
              </a:defRPr>
            </a:lvl1pPr>
          </a:lstStyle>
          <a:p>
            <a:pPr>
              <a:defRPr/>
            </a:pPr>
            <a:endParaRPr lang="es-ES"/>
          </a:p>
        </p:txBody>
      </p:sp>
      <p:sp>
        <p:nvSpPr>
          <p:cNvPr id="5" name="4 Marcador de pie de página"/>
          <p:cNvSpPr>
            <a:spLocks noGrp="1"/>
          </p:cNvSpPr>
          <p:nvPr>
            <p:ph type="ftr" sz="quarter" idx="11"/>
          </p:nvPr>
        </p:nvSpPr>
        <p:spPr/>
        <p:txBody>
          <a:bodyPr/>
          <a:lstStyle>
            <a:lvl1pPr>
              <a:defRPr>
                <a:ea typeface="ＭＳ Ｐゴシック" pitchFamily="34" charset="-128"/>
                <a:cs typeface="Arial"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smtClean="0"/>
            </a:lvl1pPr>
          </a:lstStyle>
          <a:p>
            <a:pPr>
              <a:defRPr/>
            </a:pPr>
            <a:fld id="{72E334EE-827D-CC40-AE4B-A5D30084E226}" type="slidenum">
              <a:rPr lang="es-ES"/>
              <a:pPr>
                <a:defRPr/>
              </a:pPr>
              <a:t>‹Nr.›</a:t>
            </a:fld>
            <a:endParaRPr lang="es-ES"/>
          </a:p>
        </p:txBody>
      </p:sp>
    </p:spTree>
    <p:extLst>
      <p:ext uri="{BB962C8B-B14F-4D97-AF65-F5344CB8AC3E}">
        <p14:creationId xmlns:p14="http://schemas.microsoft.com/office/powerpoint/2010/main" val="124065906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ea typeface="ＭＳ Ｐゴシック" pitchFamily="34" charset="-128"/>
                <a:cs typeface="Arial" charset="0"/>
              </a:defRPr>
            </a:lvl1pPr>
          </a:lstStyle>
          <a:p>
            <a:pPr>
              <a:defRPr/>
            </a:pPr>
            <a:endParaRPr lang="es-ES"/>
          </a:p>
        </p:txBody>
      </p:sp>
      <p:sp>
        <p:nvSpPr>
          <p:cNvPr id="5" name="4 Marcador de pie de página"/>
          <p:cNvSpPr>
            <a:spLocks noGrp="1"/>
          </p:cNvSpPr>
          <p:nvPr>
            <p:ph type="ftr" sz="quarter" idx="11"/>
          </p:nvPr>
        </p:nvSpPr>
        <p:spPr/>
        <p:txBody>
          <a:bodyPr/>
          <a:lstStyle>
            <a:lvl1pPr>
              <a:defRPr>
                <a:ea typeface="ＭＳ Ｐゴシック" pitchFamily="34" charset="-128"/>
                <a:cs typeface="Arial"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smtClean="0"/>
            </a:lvl1pPr>
          </a:lstStyle>
          <a:p>
            <a:pPr>
              <a:defRPr/>
            </a:pPr>
            <a:fld id="{D6C22C13-84BE-EB4F-9DCA-B8369326BC8F}" type="slidenum">
              <a:rPr lang="es-ES"/>
              <a:pPr>
                <a:defRPr/>
              </a:pPr>
              <a:t>‹Nr.›</a:t>
            </a:fld>
            <a:endParaRPr lang="es-ES"/>
          </a:p>
        </p:txBody>
      </p:sp>
    </p:spTree>
    <p:extLst>
      <p:ext uri="{BB962C8B-B14F-4D97-AF65-F5344CB8AC3E}">
        <p14:creationId xmlns:p14="http://schemas.microsoft.com/office/powerpoint/2010/main" val="189136071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lvl1pPr>
              <a:defRPr>
                <a:ea typeface="ＭＳ Ｐゴシック" pitchFamily="34" charset="-128"/>
                <a:cs typeface="Arial" charset="0"/>
              </a:defRPr>
            </a:lvl1pPr>
          </a:lstStyle>
          <a:p>
            <a:pPr>
              <a:defRPr/>
            </a:pPr>
            <a:endParaRPr lang="es-ES"/>
          </a:p>
        </p:txBody>
      </p:sp>
      <p:sp>
        <p:nvSpPr>
          <p:cNvPr id="6" name="5 Marcador de pie de página"/>
          <p:cNvSpPr>
            <a:spLocks noGrp="1"/>
          </p:cNvSpPr>
          <p:nvPr>
            <p:ph type="ftr" sz="quarter" idx="11"/>
          </p:nvPr>
        </p:nvSpPr>
        <p:spPr/>
        <p:txBody>
          <a:bodyPr/>
          <a:lstStyle>
            <a:lvl1pPr>
              <a:defRPr>
                <a:ea typeface="ＭＳ Ｐゴシック" pitchFamily="34" charset="-128"/>
                <a:cs typeface="Arial" charset="0"/>
              </a:defRPr>
            </a:lvl1pPr>
          </a:lstStyle>
          <a:p>
            <a:pPr>
              <a:defRPr/>
            </a:pPr>
            <a:endParaRPr lang="es-ES"/>
          </a:p>
        </p:txBody>
      </p:sp>
      <p:sp>
        <p:nvSpPr>
          <p:cNvPr id="7" name="6 Marcador de número de diapositiva"/>
          <p:cNvSpPr>
            <a:spLocks noGrp="1"/>
          </p:cNvSpPr>
          <p:nvPr>
            <p:ph type="sldNum" sz="quarter" idx="12"/>
          </p:nvPr>
        </p:nvSpPr>
        <p:spPr/>
        <p:txBody>
          <a:bodyPr/>
          <a:lstStyle>
            <a:lvl1pPr>
              <a:defRPr smtClean="0"/>
            </a:lvl1pPr>
          </a:lstStyle>
          <a:p>
            <a:pPr>
              <a:defRPr/>
            </a:pPr>
            <a:fld id="{A1F28FC1-A14B-9041-BDD2-4F9BFBE11161}" type="slidenum">
              <a:rPr lang="es-ES"/>
              <a:pPr>
                <a:defRPr/>
              </a:pPr>
              <a:t>‹Nr.›</a:t>
            </a:fld>
            <a:endParaRPr lang="es-ES"/>
          </a:p>
        </p:txBody>
      </p:sp>
    </p:spTree>
    <p:extLst>
      <p:ext uri="{BB962C8B-B14F-4D97-AF65-F5344CB8AC3E}">
        <p14:creationId xmlns:p14="http://schemas.microsoft.com/office/powerpoint/2010/main" val="229379293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lvl1pPr>
              <a:defRPr>
                <a:ea typeface="ＭＳ Ｐゴシック" pitchFamily="34" charset="-128"/>
                <a:cs typeface="Arial" charset="0"/>
              </a:defRPr>
            </a:lvl1pPr>
          </a:lstStyle>
          <a:p>
            <a:pPr>
              <a:defRPr/>
            </a:pPr>
            <a:endParaRPr lang="es-ES"/>
          </a:p>
        </p:txBody>
      </p:sp>
      <p:sp>
        <p:nvSpPr>
          <p:cNvPr id="8" name="7 Marcador de pie de página"/>
          <p:cNvSpPr>
            <a:spLocks noGrp="1"/>
          </p:cNvSpPr>
          <p:nvPr>
            <p:ph type="ftr" sz="quarter" idx="11"/>
          </p:nvPr>
        </p:nvSpPr>
        <p:spPr/>
        <p:txBody>
          <a:bodyPr/>
          <a:lstStyle>
            <a:lvl1pPr>
              <a:defRPr>
                <a:ea typeface="ＭＳ Ｐゴシック" pitchFamily="34" charset="-128"/>
                <a:cs typeface="Arial" charset="0"/>
              </a:defRPr>
            </a:lvl1pPr>
          </a:lstStyle>
          <a:p>
            <a:pPr>
              <a:defRPr/>
            </a:pPr>
            <a:endParaRPr lang="es-ES"/>
          </a:p>
        </p:txBody>
      </p:sp>
      <p:sp>
        <p:nvSpPr>
          <p:cNvPr id="9" name="8 Marcador de número de diapositiva"/>
          <p:cNvSpPr>
            <a:spLocks noGrp="1"/>
          </p:cNvSpPr>
          <p:nvPr>
            <p:ph type="sldNum" sz="quarter" idx="12"/>
          </p:nvPr>
        </p:nvSpPr>
        <p:spPr/>
        <p:txBody>
          <a:bodyPr/>
          <a:lstStyle>
            <a:lvl1pPr>
              <a:defRPr smtClean="0"/>
            </a:lvl1pPr>
          </a:lstStyle>
          <a:p>
            <a:pPr>
              <a:defRPr/>
            </a:pPr>
            <a:fld id="{9E5ADBF0-2F3C-B54C-88EF-7840FF9781FD}" type="slidenum">
              <a:rPr lang="es-ES"/>
              <a:pPr>
                <a:defRPr/>
              </a:pPr>
              <a:t>‹Nr.›</a:t>
            </a:fld>
            <a:endParaRPr lang="es-ES"/>
          </a:p>
        </p:txBody>
      </p:sp>
    </p:spTree>
    <p:extLst>
      <p:ext uri="{BB962C8B-B14F-4D97-AF65-F5344CB8AC3E}">
        <p14:creationId xmlns:p14="http://schemas.microsoft.com/office/powerpoint/2010/main" val="333750489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lvl1pPr>
              <a:defRPr>
                <a:ea typeface="ＭＳ Ｐゴシック" pitchFamily="34" charset="-128"/>
                <a:cs typeface="Arial" charset="0"/>
              </a:defRPr>
            </a:lvl1pPr>
          </a:lstStyle>
          <a:p>
            <a:pPr>
              <a:defRPr/>
            </a:pPr>
            <a:endParaRPr lang="es-ES"/>
          </a:p>
        </p:txBody>
      </p:sp>
      <p:sp>
        <p:nvSpPr>
          <p:cNvPr id="4" name="3 Marcador de pie de página"/>
          <p:cNvSpPr>
            <a:spLocks noGrp="1"/>
          </p:cNvSpPr>
          <p:nvPr>
            <p:ph type="ftr" sz="quarter" idx="11"/>
          </p:nvPr>
        </p:nvSpPr>
        <p:spPr/>
        <p:txBody>
          <a:bodyPr/>
          <a:lstStyle>
            <a:lvl1pPr>
              <a:defRPr>
                <a:ea typeface="ＭＳ Ｐゴシック" pitchFamily="34" charset="-128"/>
                <a:cs typeface="Arial" charset="0"/>
              </a:defRPr>
            </a:lvl1pPr>
          </a:lstStyle>
          <a:p>
            <a:pPr>
              <a:defRPr/>
            </a:pPr>
            <a:endParaRPr lang="es-ES"/>
          </a:p>
        </p:txBody>
      </p:sp>
      <p:sp>
        <p:nvSpPr>
          <p:cNvPr id="5" name="4 Marcador de número de diapositiva"/>
          <p:cNvSpPr>
            <a:spLocks noGrp="1"/>
          </p:cNvSpPr>
          <p:nvPr>
            <p:ph type="sldNum" sz="quarter" idx="12"/>
          </p:nvPr>
        </p:nvSpPr>
        <p:spPr/>
        <p:txBody>
          <a:bodyPr/>
          <a:lstStyle>
            <a:lvl1pPr>
              <a:defRPr smtClean="0"/>
            </a:lvl1pPr>
          </a:lstStyle>
          <a:p>
            <a:pPr>
              <a:defRPr/>
            </a:pPr>
            <a:fld id="{9A68110B-EBE1-A24F-94C4-03481312C91E}" type="slidenum">
              <a:rPr lang="es-ES"/>
              <a:pPr>
                <a:defRPr/>
              </a:pPr>
              <a:t>‹Nr.›</a:t>
            </a:fld>
            <a:endParaRPr lang="es-ES"/>
          </a:p>
        </p:txBody>
      </p:sp>
    </p:spTree>
    <p:extLst>
      <p:ext uri="{BB962C8B-B14F-4D97-AF65-F5344CB8AC3E}">
        <p14:creationId xmlns:p14="http://schemas.microsoft.com/office/powerpoint/2010/main" val="345622562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ea typeface="ＭＳ Ｐゴシック" pitchFamily="34" charset="-128"/>
                <a:cs typeface="Arial" charset="0"/>
              </a:defRPr>
            </a:lvl1pPr>
          </a:lstStyle>
          <a:p>
            <a:pPr>
              <a:defRPr/>
            </a:pPr>
            <a:endParaRPr lang="es-ES"/>
          </a:p>
        </p:txBody>
      </p:sp>
      <p:sp>
        <p:nvSpPr>
          <p:cNvPr id="6" name="5 Marcador de pie de página"/>
          <p:cNvSpPr>
            <a:spLocks noGrp="1"/>
          </p:cNvSpPr>
          <p:nvPr>
            <p:ph type="ftr" sz="quarter" idx="11"/>
          </p:nvPr>
        </p:nvSpPr>
        <p:spPr/>
        <p:txBody>
          <a:bodyPr/>
          <a:lstStyle>
            <a:lvl1pPr>
              <a:defRPr>
                <a:ea typeface="ＭＳ Ｐゴシック" pitchFamily="34" charset="-128"/>
                <a:cs typeface="Arial" charset="0"/>
              </a:defRPr>
            </a:lvl1pPr>
          </a:lstStyle>
          <a:p>
            <a:pPr>
              <a:defRPr/>
            </a:pPr>
            <a:endParaRPr lang="es-ES"/>
          </a:p>
        </p:txBody>
      </p:sp>
      <p:sp>
        <p:nvSpPr>
          <p:cNvPr id="7" name="6 Marcador de número de diapositiva"/>
          <p:cNvSpPr>
            <a:spLocks noGrp="1"/>
          </p:cNvSpPr>
          <p:nvPr>
            <p:ph type="sldNum" sz="quarter" idx="12"/>
          </p:nvPr>
        </p:nvSpPr>
        <p:spPr/>
        <p:txBody>
          <a:bodyPr/>
          <a:lstStyle>
            <a:lvl1pPr>
              <a:defRPr smtClean="0"/>
            </a:lvl1pPr>
          </a:lstStyle>
          <a:p>
            <a:pPr>
              <a:defRPr/>
            </a:pPr>
            <a:fld id="{EC28DE4B-E9BF-D641-BB93-A3FE10199713}" type="slidenum">
              <a:rPr lang="es-ES"/>
              <a:pPr>
                <a:defRPr/>
              </a:pPr>
              <a:t>‹Nr.›</a:t>
            </a:fld>
            <a:endParaRPr lang="es-ES"/>
          </a:p>
        </p:txBody>
      </p:sp>
    </p:spTree>
    <p:extLst>
      <p:ext uri="{BB962C8B-B14F-4D97-AF65-F5344CB8AC3E}">
        <p14:creationId xmlns:p14="http://schemas.microsoft.com/office/powerpoint/2010/main" val="412803887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ea typeface="ＭＳ Ｐゴシック" pitchFamily="34" charset="-128"/>
                <a:cs typeface="Arial" charset="0"/>
              </a:defRPr>
            </a:lvl1pPr>
          </a:lstStyle>
          <a:p>
            <a:pPr>
              <a:defRPr/>
            </a:pPr>
            <a:endParaRPr lang="es-ES"/>
          </a:p>
        </p:txBody>
      </p:sp>
      <p:sp>
        <p:nvSpPr>
          <p:cNvPr id="6" name="5 Marcador de pie de página"/>
          <p:cNvSpPr>
            <a:spLocks noGrp="1"/>
          </p:cNvSpPr>
          <p:nvPr>
            <p:ph type="ftr" sz="quarter" idx="11"/>
          </p:nvPr>
        </p:nvSpPr>
        <p:spPr/>
        <p:txBody>
          <a:bodyPr/>
          <a:lstStyle>
            <a:lvl1pPr>
              <a:defRPr>
                <a:ea typeface="ＭＳ Ｐゴシック" pitchFamily="34" charset="-128"/>
                <a:cs typeface="Arial" charset="0"/>
              </a:defRPr>
            </a:lvl1pPr>
          </a:lstStyle>
          <a:p>
            <a:pPr>
              <a:defRPr/>
            </a:pPr>
            <a:endParaRPr lang="es-ES"/>
          </a:p>
        </p:txBody>
      </p:sp>
      <p:sp>
        <p:nvSpPr>
          <p:cNvPr id="7" name="6 Marcador de número de diapositiva"/>
          <p:cNvSpPr>
            <a:spLocks noGrp="1"/>
          </p:cNvSpPr>
          <p:nvPr>
            <p:ph type="sldNum" sz="quarter" idx="12"/>
          </p:nvPr>
        </p:nvSpPr>
        <p:spPr/>
        <p:txBody>
          <a:bodyPr/>
          <a:lstStyle>
            <a:lvl1pPr>
              <a:defRPr smtClean="0"/>
            </a:lvl1pPr>
          </a:lstStyle>
          <a:p>
            <a:pPr>
              <a:defRPr/>
            </a:pPr>
            <a:fld id="{60B2BE1F-423C-5743-9125-5D8F01B6B058}" type="slidenum">
              <a:rPr lang="es-ES"/>
              <a:pPr>
                <a:defRPr/>
              </a:pPr>
              <a:t>‹Nr.›</a:t>
            </a:fld>
            <a:endParaRPr lang="es-ES"/>
          </a:p>
        </p:txBody>
      </p:sp>
    </p:spTree>
    <p:extLst>
      <p:ext uri="{BB962C8B-B14F-4D97-AF65-F5344CB8AC3E}">
        <p14:creationId xmlns:p14="http://schemas.microsoft.com/office/powerpoint/2010/main" val="20900591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lvl1pPr>
              <a:defRPr b="1">
                <a:latin typeface="Arial" charset="0"/>
              </a:defRPr>
            </a:lvl1pPr>
          </a:lstStyle>
          <a:p>
            <a:pPr>
              <a:defRPr/>
            </a:pPr>
            <a:fld id="{1A2EA5BF-9533-C249-AECB-2EFF7D6C07DE}" type="datetime1">
              <a:rPr lang="es-ES"/>
              <a:pPr>
                <a:defRPr/>
              </a:pPr>
              <a:t>14/6/16</a:t>
            </a:fld>
            <a:endParaRPr lang="es-ES"/>
          </a:p>
        </p:txBody>
      </p:sp>
      <p:sp>
        <p:nvSpPr>
          <p:cNvPr id="4" name="3 Marcador de pie de página"/>
          <p:cNvSpPr>
            <a:spLocks noGrp="1"/>
          </p:cNvSpPr>
          <p:nvPr>
            <p:ph type="ftr" sz="quarter" idx="11"/>
          </p:nvPr>
        </p:nvSpPr>
        <p:spPr/>
        <p:txBody>
          <a:bodyPr/>
          <a:lstStyle>
            <a:lvl1pPr fontAlgn="base">
              <a:spcBef>
                <a:spcPct val="0"/>
              </a:spcBef>
              <a:spcAft>
                <a:spcPct val="0"/>
              </a:spcAft>
              <a:defRPr b="1">
                <a:latin typeface="Arial" charset="0"/>
                <a:ea typeface="ＭＳ Ｐゴシック" charset="-128"/>
              </a:defRPr>
            </a:lvl1pPr>
          </a:lstStyle>
          <a:p>
            <a:pPr>
              <a:defRPr/>
            </a:pPr>
            <a:endParaRPr lang="es-ES"/>
          </a:p>
        </p:txBody>
      </p:sp>
      <p:sp>
        <p:nvSpPr>
          <p:cNvPr id="5" name="4 Marcador de número de diapositiva"/>
          <p:cNvSpPr>
            <a:spLocks noGrp="1"/>
          </p:cNvSpPr>
          <p:nvPr>
            <p:ph type="sldNum" sz="quarter" idx="12"/>
          </p:nvPr>
        </p:nvSpPr>
        <p:spPr/>
        <p:txBody>
          <a:bodyPr/>
          <a:lstStyle>
            <a:lvl1pPr>
              <a:defRPr b="1">
                <a:latin typeface="Arial" charset="0"/>
              </a:defRPr>
            </a:lvl1pPr>
          </a:lstStyle>
          <a:p>
            <a:pPr>
              <a:defRPr/>
            </a:pPr>
            <a:fld id="{7190459E-7B86-D34B-AE2B-D74EF7CC606E}" type="slidenum">
              <a:rPr lang="es-ES"/>
              <a:pPr>
                <a:defRPr/>
              </a:pPr>
              <a:t>‹Nr.›</a:t>
            </a:fld>
            <a:endParaRPr lang="es-ES"/>
          </a:p>
        </p:txBody>
      </p:sp>
    </p:spTree>
    <p:extLst>
      <p:ext uri="{BB962C8B-B14F-4D97-AF65-F5344CB8AC3E}">
        <p14:creationId xmlns:p14="http://schemas.microsoft.com/office/powerpoint/2010/main" val="281488329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ea typeface="ＭＳ Ｐゴシック" pitchFamily="34" charset="-128"/>
                <a:cs typeface="Arial" charset="0"/>
              </a:defRPr>
            </a:lvl1pPr>
          </a:lstStyle>
          <a:p>
            <a:pPr>
              <a:defRPr/>
            </a:pPr>
            <a:endParaRPr lang="es-ES"/>
          </a:p>
        </p:txBody>
      </p:sp>
      <p:sp>
        <p:nvSpPr>
          <p:cNvPr id="5" name="4 Marcador de pie de página"/>
          <p:cNvSpPr>
            <a:spLocks noGrp="1"/>
          </p:cNvSpPr>
          <p:nvPr>
            <p:ph type="ftr" sz="quarter" idx="11"/>
          </p:nvPr>
        </p:nvSpPr>
        <p:spPr/>
        <p:txBody>
          <a:bodyPr/>
          <a:lstStyle>
            <a:lvl1pPr>
              <a:defRPr>
                <a:ea typeface="ＭＳ Ｐゴシック" pitchFamily="34" charset="-128"/>
                <a:cs typeface="Arial"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smtClean="0"/>
            </a:lvl1pPr>
          </a:lstStyle>
          <a:p>
            <a:pPr>
              <a:defRPr/>
            </a:pPr>
            <a:fld id="{4D46A75B-EFE4-3846-82B2-05C47F3A4D44}" type="slidenum">
              <a:rPr lang="es-ES"/>
              <a:pPr>
                <a:defRPr/>
              </a:pPr>
              <a:t>‹Nr.›</a:t>
            </a:fld>
            <a:endParaRPr lang="es-ES"/>
          </a:p>
        </p:txBody>
      </p:sp>
    </p:spTree>
    <p:extLst>
      <p:ext uri="{BB962C8B-B14F-4D97-AF65-F5344CB8AC3E}">
        <p14:creationId xmlns:p14="http://schemas.microsoft.com/office/powerpoint/2010/main" val="28789729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ea typeface="ＭＳ Ｐゴシック" pitchFamily="34" charset="-128"/>
                <a:cs typeface="Arial" charset="0"/>
              </a:defRPr>
            </a:lvl1pPr>
          </a:lstStyle>
          <a:p>
            <a:pPr>
              <a:defRPr/>
            </a:pPr>
            <a:endParaRPr lang="es-ES"/>
          </a:p>
        </p:txBody>
      </p:sp>
      <p:sp>
        <p:nvSpPr>
          <p:cNvPr id="5" name="4 Marcador de pie de página"/>
          <p:cNvSpPr>
            <a:spLocks noGrp="1"/>
          </p:cNvSpPr>
          <p:nvPr>
            <p:ph type="ftr" sz="quarter" idx="11"/>
          </p:nvPr>
        </p:nvSpPr>
        <p:spPr/>
        <p:txBody>
          <a:bodyPr/>
          <a:lstStyle>
            <a:lvl1pPr>
              <a:defRPr>
                <a:ea typeface="ＭＳ Ｐゴシック" pitchFamily="34" charset="-128"/>
                <a:cs typeface="Arial"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smtClean="0"/>
            </a:lvl1pPr>
          </a:lstStyle>
          <a:p>
            <a:pPr>
              <a:defRPr/>
            </a:pPr>
            <a:fld id="{148E75A8-5F60-744A-BC41-34902793FFC7}" type="slidenum">
              <a:rPr lang="es-ES"/>
              <a:pPr>
                <a:defRPr/>
              </a:pPr>
              <a:t>‹Nr.›</a:t>
            </a:fld>
            <a:endParaRPr lang="es-ES"/>
          </a:p>
        </p:txBody>
      </p:sp>
    </p:spTree>
    <p:extLst>
      <p:ext uri="{BB962C8B-B14F-4D97-AF65-F5344CB8AC3E}">
        <p14:creationId xmlns:p14="http://schemas.microsoft.com/office/powerpoint/2010/main" val="305385129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2 Marcador de fecha"/>
          <p:cNvSpPr>
            <a:spLocks noGrp="1"/>
          </p:cNvSpPr>
          <p:nvPr>
            <p:ph type="dt" sz="half" idx="10"/>
          </p:nvPr>
        </p:nvSpPr>
        <p:spPr/>
        <p:txBody>
          <a:bodyPr/>
          <a:lstStyle>
            <a:lvl1pPr>
              <a:defRPr>
                <a:ea typeface="ＭＳ Ｐゴシック" pitchFamily="34" charset="-128"/>
                <a:cs typeface="Arial" charset="0"/>
              </a:defRPr>
            </a:lvl1pPr>
          </a:lstStyle>
          <a:p>
            <a:pPr>
              <a:defRPr/>
            </a:pPr>
            <a:endParaRPr lang="es-ES"/>
          </a:p>
        </p:txBody>
      </p:sp>
      <p:sp>
        <p:nvSpPr>
          <p:cNvPr id="4" name="3 Marcador de pie de página"/>
          <p:cNvSpPr>
            <a:spLocks noGrp="1"/>
          </p:cNvSpPr>
          <p:nvPr>
            <p:ph type="ftr" sz="quarter" idx="11"/>
          </p:nvPr>
        </p:nvSpPr>
        <p:spPr/>
        <p:txBody>
          <a:bodyPr/>
          <a:lstStyle>
            <a:lvl1pPr>
              <a:defRPr>
                <a:ea typeface="ＭＳ Ｐゴシック" pitchFamily="34" charset="-128"/>
                <a:cs typeface="Arial" charset="0"/>
              </a:defRPr>
            </a:lvl1pPr>
          </a:lstStyle>
          <a:p>
            <a:pPr>
              <a:defRPr/>
            </a:pPr>
            <a:endParaRPr lang="es-ES"/>
          </a:p>
        </p:txBody>
      </p:sp>
      <p:sp>
        <p:nvSpPr>
          <p:cNvPr id="5" name="4 Marcador de número de diapositiva"/>
          <p:cNvSpPr>
            <a:spLocks noGrp="1"/>
          </p:cNvSpPr>
          <p:nvPr>
            <p:ph type="sldNum" sz="quarter" idx="12"/>
          </p:nvPr>
        </p:nvSpPr>
        <p:spPr/>
        <p:txBody>
          <a:bodyPr/>
          <a:lstStyle>
            <a:lvl1pPr>
              <a:defRPr smtClean="0"/>
            </a:lvl1pPr>
          </a:lstStyle>
          <a:p>
            <a:pPr>
              <a:defRPr/>
            </a:pPr>
            <a:fld id="{17FD138D-7477-6346-BB26-07B5A074B8D0}" type="slidenum">
              <a:rPr lang="es-ES"/>
              <a:pPr>
                <a:defRPr/>
              </a:pPr>
              <a:t>‹Nr.›</a:t>
            </a:fld>
            <a:endParaRPr lang="es-ES"/>
          </a:p>
        </p:txBody>
      </p:sp>
    </p:spTree>
    <p:extLst>
      <p:ext uri="{BB962C8B-B14F-4D97-AF65-F5344CB8AC3E}">
        <p14:creationId xmlns:p14="http://schemas.microsoft.com/office/powerpoint/2010/main" val="1295283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b="1">
                <a:latin typeface="Arial" charset="0"/>
              </a:defRPr>
            </a:lvl1pPr>
          </a:lstStyle>
          <a:p>
            <a:pPr>
              <a:defRPr/>
            </a:pPr>
            <a:fld id="{06A27CCF-6380-C649-B476-81708BEEB273}" type="datetime1">
              <a:rPr lang="es-ES"/>
              <a:pPr>
                <a:defRPr/>
              </a:pPr>
              <a:t>14/6/16</a:t>
            </a:fld>
            <a:endParaRPr lang="es-ES"/>
          </a:p>
        </p:txBody>
      </p:sp>
      <p:sp>
        <p:nvSpPr>
          <p:cNvPr id="3" name="2 Marcador de pie de página"/>
          <p:cNvSpPr>
            <a:spLocks noGrp="1"/>
          </p:cNvSpPr>
          <p:nvPr>
            <p:ph type="ftr" sz="quarter" idx="11"/>
          </p:nvPr>
        </p:nvSpPr>
        <p:spPr/>
        <p:txBody>
          <a:bodyPr/>
          <a:lstStyle>
            <a:lvl1pPr fontAlgn="base">
              <a:spcBef>
                <a:spcPct val="0"/>
              </a:spcBef>
              <a:spcAft>
                <a:spcPct val="0"/>
              </a:spcAft>
              <a:defRPr b="1">
                <a:latin typeface="Arial" charset="0"/>
                <a:ea typeface="ＭＳ Ｐゴシック" charset="-128"/>
              </a:defRPr>
            </a:lvl1pPr>
          </a:lstStyle>
          <a:p>
            <a:pPr>
              <a:defRPr/>
            </a:pPr>
            <a:endParaRPr lang="es-ES"/>
          </a:p>
        </p:txBody>
      </p:sp>
      <p:sp>
        <p:nvSpPr>
          <p:cNvPr id="4" name="3 Marcador de número de diapositiva"/>
          <p:cNvSpPr>
            <a:spLocks noGrp="1"/>
          </p:cNvSpPr>
          <p:nvPr>
            <p:ph type="sldNum" sz="quarter" idx="12"/>
          </p:nvPr>
        </p:nvSpPr>
        <p:spPr/>
        <p:txBody>
          <a:bodyPr/>
          <a:lstStyle>
            <a:lvl1pPr>
              <a:defRPr b="1">
                <a:latin typeface="Arial" charset="0"/>
              </a:defRPr>
            </a:lvl1pPr>
          </a:lstStyle>
          <a:p>
            <a:pPr>
              <a:defRPr/>
            </a:pPr>
            <a:fld id="{32461D90-C175-E947-BF53-527212F79554}" type="slidenum">
              <a:rPr lang="es-ES"/>
              <a:pPr>
                <a:defRPr/>
              </a:pPr>
              <a:t>‹Nr.›</a:t>
            </a:fld>
            <a:endParaRPr lang="es-ES"/>
          </a:p>
        </p:txBody>
      </p:sp>
    </p:spTree>
    <p:extLst>
      <p:ext uri="{BB962C8B-B14F-4D97-AF65-F5344CB8AC3E}">
        <p14:creationId xmlns:p14="http://schemas.microsoft.com/office/powerpoint/2010/main" val="11684288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3"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3"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b="1">
                <a:latin typeface="Arial" charset="0"/>
              </a:defRPr>
            </a:lvl1pPr>
          </a:lstStyle>
          <a:p>
            <a:pPr>
              <a:defRPr/>
            </a:pPr>
            <a:fld id="{5882FC53-7A62-5240-B20E-C3DF1189A2C8}" type="datetime1">
              <a:rPr lang="es-ES"/>
              <a:pPr>
                <a:defRPr/>
              </a:pPr>
              <a:t>14/6/16</a:t>
            </a:fld>
            <a:endParaRPr lang="es-ES"/>
          </a:p>
        </p:txBody>
      </p:sp>
      <p:sp>
        <p:nvSpPr>
          <p:cNvPr id="6" name="5 Marcador de pie de página"/>
          <p:cNvSpPr>
            <a:spLocks noGrp="1"/>
          </p:cNvSpPr>
          <p:nvPr>
            <p:ph type="ftr" sz="quarter" idx="11"/>
          </p:nvPr>
        </p:nvSpPr>
        <p:spPr/>
        <p:txBody>
          <a:bodyPr/>
          <a:lstStyle>
            <a:lvl1pPr fontAlgn="base">
              <a:spcBef>
                <a:spcPct val="0"/>
              </a:spcBef>
              <a:spcAft>
                <a:spcPct val="0"/>
              </a:spcAft>
              <a:defRPr b="1">
                <a:latin typeface="Arial" charset="0"/>
                <a:ea typeface="ＭＳ Ｐゴシック" charset="-128"/>
              </a:defRPr>
            </a:lvl1pPr>
          </a:lstStyle>
          <a:p>
            <a:pPr>
              <a:defRPr/>
            </a:pPr>
            <a:endParaRPr lang="es-ES"/>
          </a:p>
        </p:txBody>
      </p:sp>
      <p:sp>
        <p:nvSpPr>
          <p:cNvPr id="7" name="6 Marcador de número de diapositiva"/>
          <p:cNvSpPr>
            <a:spLocks noGrp="1"/>
          </p:cNvSpPr>
          <p:nvPr>
            <p:ph type="sldNum" sz="quarter" idx="12"/>
          </p:nvPr>
        </p:nvSpPr>
        <p:spPr/>
        <p:txBody>
          <a:bodyPr/>
          <a:lstStyle>
            <a:lvl1pPr>
              <a:defRPr b="1">
                <a:latin typeface="Arial" charset="0"/>
              </a:defRPr>
            </a:lvl1pPr>
          </a:lstStyle>
          <a:p>
            <a:pPr>
              <a:defRPr/>
            </a:pPr>
            <a:fld id="{966C5DCE-9CC9-FA49-8302-E1D4D5C50944}" type="slidenum">
              <a:rPr lang="es-ES"/>
              <a:pPr>
                <a:defRPr/>
              </a:pPr>
              <a:t>‹Nr.›</a:t>
            </a:fld>
            <a:endParaRPr lang="es-ES"/>
          </a:p>
        </p:txBody>
      </p:sp>
    </p:spTree>
    <p:extLst>
      <p:ext uri="{BB962C8B-B14F-4D97-AF65-F5344CB8AC3E}">
        <p14:creationId xmlns:p14="http://schemas.microsoft.com/office/powerpoint/2010/main" val="2256099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390FB0D0-BF17-704D-A3F0-9CF7B597CD25}" type="slidenum">
              <a:rPr lang="en-GB"/>
              <a:pPr>
                <a:defRPr/>
              </a:pPr>
              <a:t>‹Nr.›</a:t>
            </a:fld>
            <a:endParaRPr lang="en-GB"/>
          </a:p>
        </p:txBody>
      </p:sp>
    </p:spTree>
    <p:extLst>
      <p:ext uri="{BB962C8B-B14F-4D97-AF65-F5344CB8AC3E}">
        <p14:creationId xmlns:p14="http://schemas.microsoft.com/office/powerpoint/2010/main" val="15025521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b="1">
                <a:latin typeface="Arial" charset="0"/>
              </a:defRPr>
            </a:lvl1pPr>
          </a:lstStyle>
          <a:p>
            <a:pPr>
              <a:defRPr/>
            </a:pPr>
            <a:fld id="{EF588CC2-FD64-1B44-BEFF-F9DA5F3E3E7D}" type="datetime1">
              <a:rPr lang="es-ES"/>
              <a:pPr>
                <a:defRPr/>
              </a:pPr>
              <a:t>14/6/16</a:t>
            </a:fld>
            <a:endParaRPr lang="es-ES"/>
          </a:p>
        </p:txBody>
      </p:sp>
      <p:sp>
        <p:nvSpPr>
          <p:cNvPr id="6" name="5 Marcador de pie de página"/>
          <p:cNvSpPr>
            <a:spLocks noGrp="1"/>
          </p:cNvSpPr>
          <p:nvPr>
            <p:ph type="ftr" sz="quarter" idx="11"/>
          </p:nvPr>
        </p:nvSpPr>
        <p:spPr/>
        <p:txBody>
          <a:bodyPr/>
          <a:lstStyle>
            <a:lvl1pPr fontAlgn="base">
              <a:spcBef>
                <a:spcPct val="0"/>
              </a:spcBef>
              <a:spcAft>
                <a:spcPct val="0"/>
              </a:spcAft>
              <a:defRPr b="1">
                <a:latin typeface="Arial" charset="0"/>
                <a:ea typeface="ＭＳ Ｐゴシック" charset="-128"/>
              </a:defRPr>
            </a:lvl1pPr>
          </a:lstStyle>
          <a:p>
            <a:pPr>
              <a:defRPr/>
            </a:pPr>
            <a:endParaRPr lang="es-ES"/>
          </a:p>
        </p:txBody>
      </p:sp>
      <p:sp>
        <p:nvSpPr>
          <p:cNvPr id="7" name="6 Marcador de número de diapositiva"/>
          <p:cNvSpPr>
            <a:spLocks noGrp="1"/>
          </p:cNvSpPr>
          <p:nvPr>
            <p:ph type="sldNum" sz="quarter" idx="12"/>
          </p:nvPr>
        </p:nvSpPr>
        <p:spPr/>
        <p:txBody>
          <a:bodyPr/>
          <a:lstStyle>
            <a:lvl1pPr>
              <a:defRPr b="1">
                <a:latin typeface="Arial" charset="0"/>
              </a:defRPr>
            </a:lvl1pPr>
          </a:lstStyle>
          <a:p>
            <a:pPr>
              <a:defRPr/>
            </a:pPr>
            <a:fld id="{3F008A81-FF3E-7F41-9925-FC309918E1E9}" type="slidenum">
              <a:rPr lang="es-ES"/>
              <a:pPr>
                <a:defRPr/>
              </a:pPr>
              <a:t>‹Nr.›</a:t>
            </a:fld>
            <a:endParaRPr lang="es-ES"/>
          </a:p>
        </p:txBody>
      </p:sp>
    </p:spTree>
    <p:extLst>
      <p:ext uri="{BB962C8B-B14F-4D97-AF65-F5344CB8AC3E}">
        <p14:creationId xmlns:p14="http://schemas.microsoft.com/office/powerpoint/2010/main" val="35820916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b="1">
                <a:latin typeface="Arial" charset="0"/>
              </a:defRPr>
            </a:lvl1pPr>
          </a:lstStyle>
          <a:p>
            <a:pPr>
              <a:defRPr/>
            </a:pPr>
            <a:fld id="{E88538FB-654B-C946-8717-9B9BE578FAF7}" type="datetime1">
              <a:rPr lang="es-ES"/>
              <a:pPr>
                <a:defRPr/>
              </a:pPr>
              <a:t>14/6/16</a:t>
            </a:fld>
            <a:endParaRPr lang="es-ES"/>
          </a:p>
        </p:txBody>
      </p:sp>
      <p:sp>
        <p:nvSpPr>
          <p:cNvPr id="5" name="4 Marcador de pie de página"/>
          <p:cNvSpPr>
            <a:spLocks noGrp="1"/>
          </p:cNvSpPr>
          <p:nvPr>
            <p:ph type="ftr" sz="quarter" idx="11"/>
          </p:nvPr>
        </p:nvSpPr>
        <p:spPr/>
        <p:txBody>
          <a:bodyPr/>
          <a:lstStyle>
            <a:lvl1pPr fontAlgn="base">
              <a:spcBef>
                <a:spcPct val="0"/>
              </a:spcBef>
              <a:spcAft>
                <a:spcPct val="0"/>
              </a:spcAft>
              <a:defRPr b="1">
                <a:latin typeface="Arial" charset="0"/>
                <a:ea typeface="ＭＳ Ｐゴシック" charset="-128"/>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b="1">
                <a:latin typeface="Arial" charset="0"/>
              </a:defRPr>
            </a:lvl1pPr>
          </a:lstStyle>
          <a:p>
            <a:pPr>
              <a:defRPr/>
            </a:pPr>
            <a:fld id="{41CB0C4E-A75D-BD48-A91A-FB8414AD8C68}" type="slidenum">
              <a:rPr lang="es-ES"/>
              <a:pPr>
                <a:defRPr/>
              </a:pPr>
              <a:t>‹Nr.›</a:t>
            </a:fld>
            <a:endParaRPr lang="es-ES"/>
          </a:p>
        </p:txBody>
      </p:sp>
    </p:spTree>
    <p:extLst>
      <p:ext uri="{BB962C8B-B14F-4D97-AF65-F5344CB8AC3E}">
        <p14:creationId xmlns:p14="http://schemas.microsoft.com/office/powerpoint/2010/main" val="4055457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9"/>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9"/>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b="1">
                <a:latin typeface="Arial" charset="0"/>
              </a:defRPr>
            </a:lvl1pPr>
          </a:lstStyle>
          <a:p>
            <a:pPr>
              <a:defRPr/>
            </a:pPr>
            <a:fld id="{7F477AE9-79FC-CC49-895C-DEC5E9015E98}" type="datetime1">
              <a:rPr lang="es-ES"/>
              <a:pPr>
                <a:defRPr/>
              </a:pPr>
              <a:t>14/6/16</a:t>
            </a:fld>
            <a:endParaRPr lang="es-ES"/>
          </a:p>
        </p:txBody>
      </p:sp>
      <p:sp>
        <p:nvSpPr>
          <p:cNvPr id="5" name="4 Marcador de pie de página"/>
          <p:cNvSpPr>
            <a:spLocks noGrp="1"/>
          </p:cNvSpPr>
          <p:nvPr>
            <p:ph type="ftr" sz="quarter" idx="11"/>
          </p:nvPr>
        </p:nvSpPr>
        <p:spPr/>
        <p:txBody>
          <a:bodyPr/>
          <a:lstStyle>
            <a:lvl1pPr fontAlgn="base">
              <a:spcBef>
                <a:spcPct val="0"/>
              </a:spcBef>
              <a:spcAft>
                <a:spcPct val="0"/>
              </a:spcAft>
              <a:defRPr b="1">
                <a:latin typeface="Arial" charset="0"/>
                <a:ea typeface="ＭＳ Ｐゴシック" charset="-128"/>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b="1">
                <a:latin typeface="Arial" charset="0"/>
              </a:defRPr>
            </a:lvl1pPr>
          </a:lstStyle>
          <a:p>
            <a:pPr>
              <a:defRPr/>
            </a:pPr>
            <a:fld id="{E405992B-6C64-CA42-AF4C-BDB3AB3F866F}" type="slidenum">
              <a:rPr lang="es-ES"/>
              <a:pPr>
                <a:defRPr/>
              </a:pPr>
              <a:t>‹Nr.›</a:t>
            </a:fld>
            <a:endParaRPr lang="es-ES"/>
          </a:p>
        </p:txBody>
      </p:sp>
    </p:spTree>
    <p:extLst>
      <p:ext uri="{BB962C8B-B14F-4D97-AF65-F5344CB8AC3E}">
        <p14:creationId xmlns:p14="http://schemas.microsoft.com/office/powerpoint/2010/main" val="13878406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32"/>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p:txBody>
          <a:bodyPr/>
          <a:lstStyle>
            <a:lvl1pPr>
              <a:defRPr b="1">
                <a:ea typeface="ＭＳ Ｐゴシック" charset="-128"/>
              </a:defRPr>
            </a:lvl1pPr>
          </a:lstStyle>
          <a:p>
            <a:pPr>
              <a:defRPr/>
            </a:pPr>
            <a:endParaRPr lang="es-ES"/>
          </a:p>
        </p:txBody>
      </p:sp>
      <p:sp>
        <p:nvSpPr>
          <p:cNvPr id="5" name="Rectangle 5"/>
          <p:cNvSpPr>
            <a:spLocks noGrp="1" noChangeArrowheads="1"/>
          </p:cNvSpPr>
          <p:nvPr>
            <p:ph type="ftr" sz="quarter" idx="11"/>
          </p:nvPr>
        </p:nvSpPr>
        <p:spPr/>
        <p:txBody>
          <a:bodyPr/>
          <a:lstStyle>
            <a:lvl1pPr>
              <a:defRPr b="1">
                <a:ea typeface="ＭＳ Ｐゴシック" charset="-128"/>
              </a:defRPr>
            </a:lvl1pPr>
          </a:lstStyle>
          <a:p>
            <a:pPr>
              <a:defRPr/>
            </a:pPr>
            <a:endParaRPr lang="es-ES"/>
          </a:p>
        </p:txBody>
      </p:sp>
      <p:sp>
        <p:nvSpPr>
          <p:cNvPr id="6" name="Rectangle 6"/>
          <p:cNvSpPr>
            <a:spLocks noGrp="1" noChangeArrowheads="1"/>
          </p:cNvSpPr>
          <p:nvPr>
            <p:ph type="sldNum" sz="quarter" idx="12"/>
          </p:nvPr>
        </p:nvSpPr>
        <p:spPr/>
        <p:txBody>
          <a:bodyPr/>
          <a:lstStyle>
            <a:lvl1pPr>
              <a:defRPr b="1"/>
            </a:lvl1pPr>
          </a:lstStyle>
          <a:p>
            <a:pPr>
              <a:defRPr/>
            </a:pPr>
            <a:fld id="{B9F286CB-B624-F447-99D7-CA9A5EB17EF7}" type="slidenum">
              <a:rPr lang="es-ES"/>
              <a:pPr>
                <a:defRPr/>
              </a:pPr>
              <a:t>‹Nr.›</a:t>
            </a:fld>
            <a:endParaRPr lang="es-ES"/>
          </a:p>
        </p:txBody>
      </p:sp>
    </p:spTree>
    <p:extLst>
      <p:ext uri="{BB962C8B-B14F-4D97-AF65-F5344CB8AC3E}">
        <p14:creationId xmlns:p14="http://schemas.microsoft.com/office/powerpoint/2010/main" val="22747208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p:txBody>
          <a:bodyPr/>
          <a:lstStyle>
            <a:lvl1pPr>
              <a:defRPr b="1">
                <a:ea typeface="ＭＳ Ｐゴシック" charset="-128"/>
              </a:defRPr>
            </a:lvl1pPr>
          </a:lstStyle>
          <a:p>
            <a:pPr>
              <a:defRPr/>
            </a:pPr>
            <a:endParaRPr lang="es-ES"/>
          </a:p>
        </p:txBody>
      </p:sp>
      <p:sp>
        <p:nvSpPr>
          <p:cNvPr id="5" name="Rectangle 5"/>
          <p:cNvSpPr>
            <a:spLocks noGrp="1" noChangeArrowheads="1"/>
          </p:cNvSpPr>
          <p:nvPr>
            <p:ph type="ftr" sz="quarter" idx="11"/>
          </p:nvPr>
        </p:nvSpPr>
        <p:spPr/>
        <p:txBody>
          <a:bodyPr/>
          <a:lstStyle>
            <a:lvl1pPr>
              <a:defRPr b="1">
                <a:ea typeface="ＭＳ Ｐゴシック" charset="-128"/>
              </a:defRPr>
            </a:lvl1pPr>
          </a:lstStyle>
          <a:p>
            <a:pPr>
              <a:defRPr/>
            </a:pPr>
            <a:endParaRPr lang="es-ES"/>
          </a:p>
        </p:txBody>
      </p:sp>
      <p:sp>
        <p:nvSpPr>
          <p:cNvPr id="6" name="Rectangle 6"/>
          <p:cNvSpPr>
            <a:spLocks noGrp="1" noChangeArrowheads="1"/>
          </p:cNvSpPr>
          <p:nvPr>
            <p:ph type="sldNum" sz="quarter" idx="12"/>
          </p:nvPr>
        </p:nvSpPr>
        <p:spPr/>
        <p:txBody>
          <a:bodyPr/>
          <a:lstStyle>
            <a:lvl1pPr>
              <a:defRPr b="1"/>
            </a:lvl1pPr>
          </a:lstStyle>
          <a:p>
            <a:pPr>
              <a:defRPr/>
            </a:pPr>
            <a:fld id="{8AF935B8-F593-5547-9A4D-E1184AD88D27}" type="slidenum">
              <a:rPr lang="es-ES"/>
              <a:pPr>
                <a:defRPr/>
              </a:pPr>
              <a:t>‹Nr.›</a:t>
            </a:fld>
            <a:endParaRPr lang="es-ES"/>
          </a:p>
        </p:txBody>
      </p:sp>
    </p:spTree>
    <p:extLst>
      <p:ext uri="{BB962C8B-B14F-4D97-AF65-F5344CB8AC3E}">
        <p14:creationId xmlns:p14="http://schemas.microsoft.com/office/powerpoint/2010/main" val="12632317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489" y="4406907"/>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p:txBody>
          <a:bodyPr/>
          <a:lstStyle>
            <a:lvl1pPr>
              <a:defRPr b="1">
                <a:ea typeface="ＭＳ Ｐゴシック" charset="-128"/>
              </a:defRPr>
            </a:lvl1pPr>
          </a:lstStyle>
          <a:p>
            <a:pPr>
              <a:defRPr/>
            </a:pPr>
            <a:endParaRPr lang="es-ES"/>
          </a:p>
        </p:txBody>
      </p:sp>
      <p:sp>
        <p:nvSpPr>
          <p:cNvPr id="5" name="Rectangle 5"/>
          <p:cNvSpPr>
            <a:spLocks noGrp="1" noChangeArrowheads="1"/>
          </p:cNvSpPr>
          <p:nvPr>
            <p:ph type="ftr" sz="quarter" idx="11"/>
          </p:nvPr>
        </p:nvSpPr>
        <p:spPr/>
        <p:txBody>
          <a:bodyPr/>
          <a:lstStyle>
            <a:lvl1pPr>
              <a:defRPr b="1">
                <a:ea typeface="ＭＳ Ｐゴシック" charset="-128"/>
              </a:defRPr>
            </a:lvl1pPr>
          </a:lstStyle>
          <a:p>
            <a:pPr>
              <a:defRPr/>
            </a:pPr>
            <a:endParaRPr lang="es-ES"/>
          </a:p>
        </p:txBody>
      </p:sp>
      <p:sp>
        <p:nvSpPr>
          <p:cNvPr id="6" name="Rectangle 6"/>
          <p:cNvSpPr>
            <a:spLocks noGrp="1" noChangeArrowheads="1"/>
          </p:cNvSpPr>
          <p:nvPr>
            <p:ph type="sldNum" sz="quarter" idx="12"/>
          </p:nvPr>
        </p:nvSpPr>
        <p:spPr/>
        <p:txBody>
          <a:bodyPr/>
          <a:lstStyle>
            <a:lvl1pPr>
              <a:defRPr b="1"/>
            </a:lvl1pPr>
          </a:lstStyle>
          <a:p>
            <a:pPr>
              <a:defRPr/>
            </a:pPr>
            <a:fld id="{5A9F56FB-CEA7-354F-80A6-1B9B7C31F789}" type="slidenum">
              <a:rPr lang="es-ES"/>
              <a:pPr>
                <a:defRPr/>
              </a:pPr>
              <a:t>‹Nr.›</a:t>
            </a:fld>
            <a:endParaRPr lang="es-ES"/>
          </a:p>
        </p:txBody>
      </p:sp>
    </p:spTree>
    <p:extLst>
      <p:ext uri="{BB962C8B-B14F-4D97-AF65-F5344CB8AC3E}">
        <p14:creationId xmlns:p14="http://schemas.microsoft.com/office/powerpoint/2010/main" val="2441715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2" y="1600204"/>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39733" y="1600204"/>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p:txBody>
          <a:bodyPr/>
          <a:lstStyle>
            <a:lvl1pPr>
              <a:defRPr b="1">
                <a:ea typeface="ＭＳ Ｐゴシック" charset="-128"/>
              </a:defRPr>
            </a:lvl1pPr>
          </a:lstStyle>
          <a:p>
            <a:pPr>
              <a:defRPr/>
            </a:pPr>
            <a:endParaRPr lang="es-ES"/>
          </a:p>
        </p:txBody>
      </p:sp>
      <p:sp>
        <p:nvSpPr>
          <p:cNvPr id="6" name="Rectangle 5"/>
          <p:cNvSpPr>
            <a:spLocks noGrp="1" noChangeArrowheads="1"/>
          </p:cNvSpPr>
          <p:nvPr>
            <p:ph type="ftr" sz="quarter" idx="11"/>
          </p:nvPr>
        </p:nvSpPr>
        <p:spPr/>
        <p:txBody>
          <a:bodyPr/>
          <a:lstStyle>
            <a:lvl1pPr>
              <a:defRPr b="1">
                <a:ea typeface="ＭＳ Ｐゴシック" charset="-128"/>
              </a:defRPr>
            </a:lvl1pPr>
          </a:lstStyle>
          <a:p>
            <a:pPr>
              <a:defRPr/>
            </a:pPr>
            <a:endParaRPr lang="es-ES"/>
          </a:p>
        </p:txBody>
      </p:sp>
      <p:sp>
        <p:nvSpPr>
          <p:cNvPr id="7" name="Rectangle 6"/>
          <p:cNvSpPr>
            <a:spLocks noGrp="1" noChangeArrowheads="1"/>
          </p:cNvSpPr>
          <p:nvPr>
            <p:ph type="sldNum" sz="quarter" idx="12"/>
          </p:nvPr>
        </p:nvSpPr>
        <p:spPr/>
        <p:txBody>
          <a:bodyPr/>
          <a:lstStyle>
            <a:lvl1pPr>
              <a:defRPr b="1"/>
            </a:lvl1pPr>
          </a:lstStyle>
          <a:p>
            <a:pPr>
              <a:defRPr/>
            </a:pPr>
            <a:fld id="{0AE3F5EA-E11C-6D4B-B51B-756F0212A5BD}" type="slidenum">
              <a:rPr lang="es-ES"/>
              <a:pPr>
                <a:defRPr/>
              </a:pPr>
              <a:t>‹Nr.›</a:t>
            </a:fld>
            <a:endParaRPr lang="es-ES"/>
          </a:p>
        </p:txBody>
      </p:sp>
    </p:spTree>
    <p:extLst>
      <p:ext uri="{BB962C8B-B14F-4D97-AF65-F5344CB8AC3E}">
        <p14:creationId xmlns:p14="http://schemas.microsoft.com/office/powerpoint/2010/main" val="15539402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p:txBody>
          <a:bodyPr/>
          <a:lstStyle>
            <a:lvl1pPr>
              <a:defRPr b="1">
                <a:ea typeface="ＭＳ Ｐゴシック" charset="-128"/>
              </a:defRPr>
            </a:lvl1pPr>
          </a:lstStyle>
          <a:p>
            <a:pPr>
              <a:defRPr/>
            </a:pPr>
            <a:endParaRPr lang="es-ES"/>
          </a:p>
        </p:txBody>
      </p:sp>
      <p:sp>
        <p:nvSpPr>
          <p:cNvPr id="8" name="Rectangle 5"/>
          <p:cNvSpPr>
            <a:spLocks noGrp="1" noChangeArrowheads="1"/>
          </p:cNvSpPr>
          <p:nvPr>
            <p:ph type="ftr" sz="quarter" idx="11"/>
          </p:nvPr>
        </p:nvSpPr>
        <p:spPr/>
        <p:txBody>
          <a:bodyPr/>
          <a:lstStyle>
            <a:lvl1pPr>
              <a:defRPr b="1">
                <a:ea typeface="ＭＳ Ｐゴシック" charset="-128"/>
              </a:defRPr>
            </a:lvl1pPr>
          </a:lstStyle>
          <a:p>
            <a:pPr>
              <a:defRPr/>
            </a:pPr>
            <a:endParaRPr lang="es-ES"/>
          </a:p>
        </p:txBody>
      </p:sp>
      <p:sp>
        <p:nvSpPr>
          <p:cNvPr id="9" name="Rectangle 6"/>
          <p:cNvSpPr>
            <a:spLocks noGrp="1" noChangeArrowheads="1"/>
          </p:cNvSpPr>
          <p:nvPr>
            <p:ph type="sldNum" sz="quarter" idx="12"/>
          </p:nvPr>
        </p:nvSpPr>
        <p:spPr/>
        <p:txBody>
          <a:bodyPr/>
          <a:lstStyle>
            <a:lvl1pPr>
              <a:defRPr b="1"/>
            </a:lvl1pPr>
          </a:lstStyle>
          <a:p>
            <a:pPr>
              <a:defRPr/>
            </a:pPr>
            <a:fld id="{4AEAD91F-5DBF-2A40-A948-1AFC323A8BB9}" type="slidenum">
              <a:rPr lang="es-ES"/>
              <a:pPr>
                <a:defRPr/>
              </a:pPr>
              <a:t>‹Nr.›</a:t>
            </a:fld>
            <a:endParaRPr lang="es-ES"/>
          </a:p>
        </p:txBody>
      </p:sp>
    </p:spTree>
    <p:extLst>
      <p:ext uri="{BB962C8B-B14F-4D97-AF65-F5344CB8AC3E}">
        <p14:creationId xmlns:p14="http://schemas.microsoft.com/office/powerpoint/2010/main" val="3658879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p:txBody>
          <a:bodyPr/>
          <a:lstStyle>
            <a:lvl1pPr>
              <a:defRPr b="1">
                <a:ea typeface="ＭＳ Ｐゴシック" charset="-128"/>
              </a:defRPr>
            </a:lvl1pPr>
          </a:lstStyle>
          <a:p>
            <a:pPr>
              <a:defRPr/>
            </a:pPr>
            <a:endParaRPr lang="es-ES"/>
          </a:p>
        </p:txBody>
      </p:sp>
      <p:sp>
        <p:nvSpPr>
          <p:cNvPr id="4" name="Rectangle 5"/>
          <p:cNvSpPr>
            <a:spLocks noGrp="1" noChangeArrowheads="1"/>
          </p:cNvSpPr>
          <p:nvPr>
            <p:ph type="ftr" sz="quarter" idx="11"/>
          </p:nvPr>
        </p:nvSpPr>
        <p:spPr/>
        <p:txBody>
          <a:bodyPr/>
          <a:lstStyle>
            <a:lvl1pPr>
              <a:defRPr b="1">
                <a:ea typeface="ＭＳ Ｐゴシック" charset="-128"/>
              </a:defRPr>
            </a:lvl1pPr>
          </a:lstStyle>
          <a:p>
            <a:pPr>
              <a:defRPr/>
            </a:pPr>
            <a:endParaRPr lang="es-ES"/>
          </a:p>
        </p:txBody>
      </p:sp>
      <p:sp>
        <p:nvSpPr>
          <p:cNvPr id="5" name="Rectangle 6"/>
          <p:cNvSpPr>
            <a:spLocks noGrp="1" noChangeArrowheads="1"/>
          </p:cNvSpPr>
          <p:nvPr>
            <p:ph type="sldNum" sz="quarter" idx="12"/>
          </p:nvPr>
        </p:nvSpPr>
        <p:spPr/>
        <p:txBody>
          <a:bodyPr/>
          <a:lstStyle>
            <a:lvl1pPr>
              <a:defRPr b="1"/>
            </a:lvl1pPr>
          </a:lstStyle>
          <a:p>
            <a:pPr>
              <a:defRPr/>
            </a:pPr>
            <a:fld id="{8AC7CA3B-DE7A-474F-A33B-383B2F0C62E2}" type="slidenum">
              <a:rPr lang="es-ES"/>
              <a:pPr>
                <a:defRPr/>
              </a:pPr>
              <a:t>‹Nr.›</a:t>
            </a:fld>
            <a:endParaRPr lang="es-ES"/>
          </a:p>
        </p:txBody>
      </p:sp>
    </p:spTree>
    <p:extLst>
      <p:ext uri="{BB962C8B-B14F-4D97-AF65-F5344CB8AC3E}">
        <p14:creationId xmlns:p14="http://schemas.microsoft.com/office/powerpoint/2010/main" val="25125033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3" y="273050"/>
            <a:ext cx="3008489"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756" y="273052"/>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3" y="1435102"/>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a:defRPr b="1">
                <a:ea typeface="ＭＳ Ｐゴシック" charset="-128"/>
              </a:defRPr>
            </a:lvl1pPr>
          </a:lstStyle>
          <a:p>
            <a:pPr>
              <a:defRPr/>
            </a:pPr>
            <a:endParaRPr lang="es-ES"/>
          </a:p>
        </p:txBody>
      </p:sp>
      <p:sp>
        <p:nvSpPr>
          <p:cNvPr id="6" name="Rectangle 5"/>
          <p:cNvSpPr>
            <a:spLocks noGrp="1" noChangeArrowheads="1"/>
          </p:cNvSpPr>
          <p:nvPr>
            <p:ph type="ftr" sz="quarter" idx="11"/>
          </p:nvPr>
        </p:nvSpPr>
        <p:spPr/>
        <p:txBody>
          <a:bodyPr/>
          <a:lstStyle>
            <a:lvl1pPr>
              <a:defRPr b="1">
                <a:ea typeface="ＭＳ Ｐゴシック" charset="-128"/>
              </a:defRPr>
            </a:lvl1pPr>
          </a:lstStyle>
          <a:p>
            <a:pPr>
              <a:defRPr/>
            </a:pPr>
            <a:endParaRPr lang="es-ES"/>
          </a:p>
        </p:txBody>
      </p:sp>
      <p:sp>
        <p:nvSpPr>
          <p:cNvPr id="7" name="Rectangle 6"/>
          <p:cNvSpPr>
            <a:spLocks noGrp="1" noChangeArrowheads="1"/>
          </p:cNvSpPr>
          <p:nvPr>
            <p:ph type="sldNum" sz="quarter" idx="12"/>
          </p:nvPr>
        </p:nvSpPr>
        <p:spPr/>
        <p:txBody>
          <a:bodyPr/>
          <a:lstStyle>
            <a:lvl1pPr>
              <a:defRPr b="1"/>
            </a:lvl1pPr>
          </a:lstStyle>
          <a:p>
            <a:pPr>
              <a:defRPr/>
            </a:pPr>
            <a:fld id="{68C422B9-67F7-EA44-82C4-78435B44113E}" type="slidenum">
              <a:rPr lang="es-ES"/>
              <a:pPr>
                <a:defRPr/>
              </a:pPr>
              <a:t>‹Nr.›</a:t>
            </a:fld>
            <a:endParaRPr lang="es-ES"/>
          </a:p>
        </p:txBody>
      </p:sp>
    </p:spTree>
    <p:extLst>
      <p:ext uri="{BB962C8B-B14F-4D97-AF65-F5344CB8AC3E}">
        <p14:creationId xmlns:p14="http://schemas.microsoft.com/office/powerpoint/2010/main" val="3663906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6"/>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A400F66F-04F1-D74F-92E8-61FF30C4781D}" type="slidenum">
              <a:rPr lang="en-GB"/>
              <a:pPr>
                <a:defRPr/>
              </a:pPr>
              <a:t>‹Nr.›</a:t>
            </a:fld>
            <a:endParaRPr lang="en-GB"/>
          </a:p>
        </p:txBody>
      </p:sp>
    </p:spTree>
    <p:extLst>
      <p:ext uri="{BB962C8B-B14F-4D97-AF65-F5344CB8AC3E}">
        <p14:creationId xmlns:p14="http://schemas.microsoft.com/office/powerpoint/2010/main" val="36748302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111"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a:defRPr b="1">
                <a:ea typeface="ＭＳ Ｐゴシック" charset="-128"/>
              </a:defRPr>
            </a:lvl1pPr>
          </a:lstStyle>
          <a:p>
            <a:pPr>
              <a:defRPr/>
            </a:pPr>
            <a:endParaRPr lang="es-ES"/>
          </a:p>
        </p:txBody>
      </p:sp>
      <p:sp>
        <p:nvSpPr>
          <p:cNvPr id="6" name="Rectangle 5"/>
          <p:cNvSpPr>
            <a:spLocks noGrp="1" noChangeArrowheads="1"/>
          </p:cNvSpPr>
          <p:nvPr>
            <p:ph type="ftr" sz="quarter" idx="11"/>
          </p:nvPr>
        </p:nvSpPr>
        <p:spPr/>
        <p:txBody>
          <a:bodyPr/>
          <a:lstStyle>
            <a:lvl1pPr>
              <a:defRPr b="1">
                <a:ea typeface="ＭＳ Ｐゴシック" charset="-128"/>
              </a:defRPr>
            </a:lvl1pPr>
          </a:lstStyle>
          <a:p>
            <a:pPr>
              <a:defRPr/>
            </a:pPr>
            <a:endParaRPr lang="es-ES"/>
          </a:p>
        </p:txBody>
      </p:sp>
      <p:sp>
        <p:nvSpPr>
          <p:cNvPr id="7" name="Rectangle 6"/>
          <p:cNvSpPr>
            <a:spLocks noGrp="1" noChangeArrowheads="1"/>
          </p:cNvSpPr>
          <p:nvPr>
            <p:ph type="sldNum" sz="quarter" idx="12"/>
          </p:nvPr>
        </p:nvSpPr>
        <p:spPr/>
        <p:txBody>
          <a:bodyPr/>
          <a:lstStyle>
            <a:lvl1pPr>
              <a:defRPr b="1"/>
            </a:lvl1pPr>
          </a:lstStyle>
          <a:p>
            <a:pPr>
              <a:defRPr/>
            </a:pPr>
            <a:fld id="{DB04F5E6-6AFC-F14E-B49F-49800DF42C64}" type="slidenum">
              <a:rPr lang="es-ES"/>
              <a:pPr>
                <a:defRPr/>
              </a:pPr>
              <a:t>‹Nr.›</a:t>
            </a:fld>
            <a:endParaRPr lang="es-ES"/>
          </a:p>
        </p:txBody>
      </p:sp>
    </p:spTree>
    <p:extLst>
      <p:ext uri="{BB962C8B-B14F-4D97-AF65-F5344CB8AC3E}">
        <p14:creationId xmlns:p14="http://schemas.microsoft.com/office/powerpoint/2010/main" val="24376357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p:txBody>
          <a:bodyPr/>
          <a:lstStyle>
            <a:lvl1pPr>
              <a:defRPr b="1">
                <a:ea typeface="ＭＳ Ｐゴシック" charset="-128"/>
              </a:defRPr>
            </a:lvl1pPr>
          </a:lstStyle>
          <a:p>
            <a:pPr>
              <a:defRPr/>
            </a:pPr>
            <a:endParaRPr lang="es-ES"/>
          </a:p>
        </p:txBody>
      </p:sp>
      <p:sp>
        <p:nvSpPr>
          <p:cNvPr id="5" name="Rectangle 5"/>
          <p:cNvSpPr>
            <a:spLocks noGrp="1" noChangeArrowheads="1"/>
          </p:cNvSpPr>
          <p:nvPr>
            <p:ph type="ftr" sz="quarter" idx="11"/>
          </p:nvPr>
        </p:nvSpPr>
        <p:spPr/>
        <p:txBody>
          <a:bodyPr/>
          <a:lstStyle>
            <a:lvl1pPr>
              <a:defRPr b="1">
                <a:ea typeface="ＭＳ Ｐゴシック" charset="-128"/>
              </a:defRPr>
            </a:lvl1pPr>
          </a:lstStyle>
          <a:p>
            <a:pPr>
              <a:defRPr/>
            </a:pPr>
            <a:endParaRPr lang="es-ES"/>
          </a:p>
        </p:txBody>
      </p:sp>
      <p:sp>
        <p:nvSpPr>
          <p:cNvPr id="6" name="Rectangle 6"/>
          <p:cNvSpPr>
            <a:spLocks noGrp="1" noChangeArrowheads="1"/>
          </p:cNvSpPr>
          <p:nvPr>
            <p:ph type="sldNum" sz="quarter" idx="12"/>
          </p:nvPr>
        </p:nvSpPr>
        <p:spPr/>
        <p:txBody>
          <a:bodyPr/>
          <a:lstStyle>
            <a:lvl1pPr>
              <a:defRPr b="1"/>
            </a:lvl1pPr>
          </a:lstStyle>
          <a:p>
            <a:pPr>
              <a:defRPr/>
            </a:pPr>
            <a:fld id="{93A3C901-ADB7-7746-9FAE-5F70F7A51395}" type="slidenum">
              <a:rPr lang="es-ES"/>
              <a:pPr>
                <a:defRPr/>
              </a:pPr>
              <a:t>‹Nr.›</a:t>
            </a:fld>
            <a:endParaRPr lang="es-ES"/>
          </a:p>
        </p:txBody>
      </p:sp>
    </p:spTree>
    <p:extLst>
      <p:ext uri="{BB962C8B-B14F-4D97-AF65-F5344CB8AC3E}">
        <p14:creationId xmlns:p14="http://schemas.microsoft.com/office/powerpoint/2010/main" val="36221493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9"/>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1" y="274639"/>
            <a:ext cx="6036733"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p:txBody>
          <a:bodyPr/>
          <a:lstStyle>
            <a:lvl1pPr>
              <a:defRPr b="1">
                <a:ea typeface="ＭＳ Ｐゴシック" charset="-128"/>
              </a:defRPr>
            </a:lvl1pPr>
          </a:lstStyle>
          <a:p>
            <a:pPr>
              <a:defRPr/>
            </a:pPr>
            <a:endParaRPr lang="es-ES"/>
          </a:p>
        </p:txBody>
      </p:sp>
      <p:sp>
        <p:nvSpPr>
          <p:cNvPr id="5" name="Rectangle 5"/>
          <p:cNvSpPr>
            <a:spLocks noGrp="1" noChangeArrowheads="1"/>
          </p:cNvSpPr>
          <p:nvPr>
            <p:ph type="ftr" sz="quarter" idx="11"/>
          </p:nvPr>
        </p:nvSpPr>
        <p:spPr/>
        <p:txBody>
          <a:bodyPr/>
          <a:lstStyle>
            <a:lvl1pPr>
              <a:defRPr b="1">
                <a:ea typeface="ＭＳ Ｐゴシック" charset="-128"/>
              </a:defRPr>
            </a:lvl1pPr>
          </a:lstStyle>
          <a:p>
            <a:pPr>
              <a:defRPr/>
            </a:pPr>
            <a:endParaRPr lang="es-ES"/>
          </a:p>
        </p:txBody>
      </p:sp>
      <p:sp>
        <p:nvSpPr>
          <p:cNvPr id="6" name="Rectangle 6"/>
          <p:cNvSpPr>
            <a:spLocks noGrp="1" noChangeArrowheads="1"/>
          </p:cNvSpPr>
          <p:nvPr>
            <p:ph type="sldNum" sz="quarter" idx="12"/>
          </p:nvPr>
        </p:nvSpPr>
        <p:spPr/>
        <p:txBody>
          <a:bodyPr/>
          <a:lstStyle>
            <a:lvl1pPr>
              <a:defRPr b="1"/>
            </a:lvl1pPr>
          </a:lstStyle>
          <a:p>
            <a:pPr>
              <a:defRPr/>
            </a:pPr>
            <a:fld id="{4BD7EDBB-36C1-DA40-8119-CC2CB1828008}" type="slidenum">
              <a:rPr lang="es-ES"/>
              <a:pPr>
                <a:defRPr/>
              </a:pPr>
              <a:t>‹Nr.›</a:t>
            </a:fld>
            <a:endParaRPr lang="es-ES"/>
          </a:p>
        </p:txBody>
      </p:sp>
    </p:spTree>
    <p:extLst>
      <p:ext uri="{BB962C8B-B14F-4D97-AF65-F5344CB8AC3E}">
        <p14:creationId xmlns:p14="http://schemas.microsoft.com/office/powerpoint/2010/main" val="29074537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36"/>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p:txBody>
          <a:bodyPr/>
          <a:lstStyle>
            <a:lvl1pPr>
              <a:defRPr b="1">
                <a:latin typeface="Arial" charset="0"/>
                <a:ea typeface="ＭＳ Ｐゴシック" charset="-128"/>
              </a:defRPr>
            </a:lvl1pPr>
          </a:lstStyle>
          <a:p>
            <a:pPr>
              <a:defRPr/>
            </a:pPr>
            <a:endParaRPr lang="es-ES"/>
          </a:p>
        </p:txBody>
      </p:sp>
      <p:sp>
        <p:nvSpPr>
          <p:cNvPr id="5" name="Rectangle 5"/>
          <p:cNvSpPr>
            <a:spLocks noGrp="1" noChangeArrowheads="1"/>
          </p:cNvSpPr>
          <p:nvPr>
            <p:ph type="ftr" sz="quarter" idx="11"/>
          </p:nvPr>
        </p:nvSpPr>
        <p:spPr/>
        <p:txBody>
          <a:bodyPr/>
          <a:lstStyle>
            <a:lvl1pPr>
              <a:defRPr b="1">
                <a:latin typeface="Arial" charset="0"/>
                <a:ea typeface="ＭＳ Ｐゴシック" charset="-128"/>
              </a:defRPr>
            </a:lvl1pPr>
          </a:lstStyle>
          <a:p>
            <a:pPr>
              <a:defRPr/>
            </a:pPr>
            <a:endParaRPr lang="es-ES"/>
          </a:p>
        </p:txBody>
      </p:sp>
      <p:sp>
        <p:nvSpPr>
          <p:cNvPr id="6" name="Rectangle 6"/>
          <p:cNvSpPr>
            <a:spLocks noGrp="1" noChangeArrowheads="1"/>
          </p:cNvSpPr>
          <p:nvPr>
            <p:ph type="sldNum" sz="quarter" idx="12"/>
          </p:nvPr>
        </p:nvSpPr>
        <p:spPr/>
        <p:txBody>
          <a:bodyPr/>
          <a:lstStyle>
            <a:lvl1pPr>
              <a:defRPr b="1"/>
            </a:lvl1pPr>
          </a:lstStyle>
          <a:p>
            <a:pPr>
              <a:defRPr/>
            </a:pPr>
            <a:fld id="{0D0121E8-296B-ED4F-84ED-C8ED21291A8B}" type="slidenum">
              <a:rPr lang="es-ES"/>
              <a:pPr>
                <a:defRPr/>
              </a:pPr>
              <a:t>‹Nr.›</a:t>
            </a:fld>
            <a:endParaRPr lang="es-ES"/>
          </a:p>
        </p:txBody>
      </p:sp>
    </p:spTree>
    <p:extLst>
      <p:ext uri="{BB962C8B-B14F-4D97-AF65-F5344CB8AC3E}">
        <p14:creationId xmlns:p14="http://schemas.microsoft.com/office/powerpoint/2010/main" val="17696483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p:txBody>
          <a:bodyPr/>
          <a:lstStyle>
            <a:lvl1pPr>
              <a:defRPr b="1">
                <a:latin typeface="Arial" charset="0"/>
                <a:ea typeface="ＭＳ Ｐゴシック" charset="-128"/>
              </a:defRPr>
            </a:lvl1pPr>
          </a:lstStyle>
          <a:p>
            <a:pPr>
              <a:defRPr/>
            </a:pPr>
            <a:endParaRPr lang="es-ES"/>
          </a:p>
        </p:txBody>
      </p:sp>
      <p:sp>
        <p:nvSpPr>
          <p:cNvPr id="5" name="Rectangle 5"/>
          <p:cNvSpPr>
            <a:spLocks noGrp="1" noChangeArrowheads="1"/>
          </p:cNvSpPr>
          <p:nvPr>
            <p:ph type="ftr" sz="quarter" idx="11"/>
          </p:nvPr>
        </p:nvSpPr>
        <p:spPr/>
        <p:txBody>
          <a:bodyPr/>
          <a:lstStyle>
            <a:lvl1pPr>
              <a:defRPr b="1">
                <a:latin typeface="Arial" charset="0"/>
                <a:ea typeface="ＭＳ Ｐゴシック" charset="-128"/>
              </a:defRPr>
            </a:lvl1pPr>
          </a:lstStyle>
          <a:p>
            <a:pPr>
              <a:defRPr/>
            </a:pPr>
            <a:endParaRPr lang="es-ES"/>
          </a:p>
        </p:txBody>
      </p:sp>
      <p:sp>
        <p:nvSpPr>
          <p:cNvPr id="6" name="Rectangle 6"/>
          <p:cNvSpPr>
            <a:spLocks noGrp="1" noChangeArrowheads="1"/>
          </p:cNvSpPr>
          <p:nvPr>
            <p:ph type="sldNum" sz="quarter" idx="12"/>
          </p:nvPr>
        </p:nvSpPr>
        <p:spPr/>
        <p:txBody>
          <a:bodyPr/>
          <a:lstStyle>
            <a:lvl1pPr>
              <a:defRPr b="1"/>
            </a:lvl1pPr>
          </a:lstStyle>
          <a:p>
            <a:pPr>
              <a:defRPr/>
            </a:pPr>
            <a:fld id="{5A618B26-9D1D-BC4B-9DEA-6771B22B5C92}" type="slidenum">
              <a:rPr lang="es-ES"/>
              <a:pPr>
                <a:defRPr/>
              </a:pPr>
              <a:t>‹Nr.›</a:t>
            </a:fld>
            <a:endParaRPr lang="es-ES"/>
          </a:p>
        </p:txBody>
      </p:sp>
    </p:spTree>
    <p:extLst>
      <p:ext uri="{BB962C8B-B14F-4D97-AF65-F5344CB8AC3E}">
        <p14:creationId xmlns:p14="http://schemas.microsoft.com/office/powerpoint/2010/main" val="25827270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489" y="4406911"/>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p:txBody>
          <a:bodyPr/>
          <a:lstStyle>
            <a:lvl1pPr>
              <a:defRPr b="1">
                <a:latin typeface="Arial" charset="0"/>
                <a:ea typeface="ＭＳ Ｐゴシック" charset="-128"/>
              </a:defRPr>
            </a:lvl1pPr>
          </a:lstStyle>
          <a:p>
            <a:pPr>
              <a:defRPr/>
            </a:pPr>
            <a:endParaRPr lang="es-ES"/>
          </a:p>
        </p:txBody>
      </p:sp>
      <p:sp>
        <p:nvSpPr>
          <p:cNvPr id="5" name="Rectangle 5"/>
          <p:cNvSpPr>
            <a:spLocks noGrp="1" noChangeArrowheads="1"/>
          </p:cNvSpPr>
          <p:nvPr>
            <p:ph type="ftr" sz="quarter" idx="11"/>
          </p:nvPr>
        </p:nvSpPr>
        <p:spPr/>
        <p:txBody>
          <a:bodyPr/>
          <a:lstStyle>
            <a:lvl1pPr>
              <a:defRPr b="1">
                <a:latin typeface="Arial" charset="0"/>
                <a:ea typeface="ＭＳ Ｐゴシック" charset="-128"/>
              </a:defRPr>
            </a:lvl1pPr>
          </a:lstStyle>
          <a:p>
            <a:pPr>
              <a:defRPr/>
            </a:pPr>
            <a:endParaRPr lang="es-ES"/>
          </a:p>
        </p:txBody>
      </p:sp>
      <p:sp>
        <p:nvSpPr>
          <p:cNvPr id="6" name="Rectangle 6"/>
          <p:cNvSpPr>
            <a:spLocks noGrp="1" noChangeArrowheads="1"/>
          </p:cNvSpPr>
          <p:nvPr>
            <p:ph type="sldNum" sz="quarter" idx="12"/>
          </p:nvPr>
        </p:nvSpPr>
        <p:spPr/>
        <p:txBody>
          <a:bodyPr/>
          <a:lstStyle>
            <a:lvl1pPr>
              <a:defRPr b="1"/>
            </a:lvl1pPr>
          </a:lstStyle>
          <a:p>
            <a:pPr>
              <a:defRPr/>
            </a:pPr>
            <a:fld id="{74E418A1-511D-6448-A9A5-6826D74058E3}" type="slidenum">
              <a:rPr lang="es-ES"/>
              <a:pPr>
                <a:defRPr/>
              </a:pPr>
              <a:t>‹Nr.›</a:t>
            </a:fld>
            <a:endParaRPr lang="es-ES"/>
          </a:p>
        </p:txBody>
      </p:sp>
    </p:spTree>
    <p:extLst>
      <p:ext uri="{BB962C8B-B14F-4D97-AF65-F5344CB8AC3E}">
        <p14:creationId xmlns:p14="http://schemas.microsoft.com/office/powerpoint/2010/main" val="2509071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3" y="1600205"/>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39733" y="1600205"/>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p:txBody>
          <a:bodyPr/>
          <a:lstStyle>
            <a:lvl1pPr>
              <a:defRPr b="1">
                <a:latin typeface="Arial" charset="0"/>
                <a:ea typeface="ＭＳ Ｐゴシック" charset="-128"/>
              </a:defRPr>
            </a:lvl1pPr>
          </a:lstStyle>
          <a:p>
            <a:pPr>
              <a:defRPr/>
            </a:pPr>
            <a:endParaRPr lang="es-ES"/>
          </a:p>
        </p:txBody>
      </p:sp>
      <p:sp>
        <p:nvSpPr>
          <p:cNvPr id="6" name="Rectangle 5"/>
          <p:cNvSpPr>
            <a:spLocks noGrp="1" noChangeArrowheads="1"/>
          </p:cNvSpPr>
          <p:nvPr>
            <p:ph type="ftr" sz="quarter" idx="11"/>
          </p:nvPr>
        </p:nvSpPr>
        <p:spPr/>
        <p:txBody>
          <a:bodyPr/>
          <a:lstStyle>
            <a:lvl1pPr>
              <a:defRPr b="1">
                <a:latin typeface="Arial" charset="0"/>
                <a:ea typeface="ＭＳ Ｐゴシック" charset="-128"/>
              </a:defRPr>
            </a:lvl1pPr>
          </a:lstStyle>
          <a:p>
            <a:pPr>
              <a:defRPr/>
            </a:pPr>
            <a:endParaRPr lang="es-ES"/>
          </a:p>
        </p:txBody>
      </p:sp>
      <p:sp>
        <p:nvSpPr>
          <p:cNvPr id="7" name="Rectangle 6"/>
          <p:cNvSpPr>
            <a:spLocks noGrp="1" noChangeArrowheads="1"/>
          </p:cNvSpPr>
          <p:nvPr>
            <p:ph type="sldNum" sz="quarter" idx="12"/>
          </p:nvPr>
        </p:nvSpPr>
        <p:spPr/>
        <p:txBody>
          <a:bodyPr/>
          <a:lstStyle>
            <a:lvl1pPr>
              <a:defRPr b="1"/>
            </a:lvl1pPr>
          </a:lstStyle>
          <a:p>
            <a:pPr>
              <a:defRPr/>
            </a:pPr>
            <a:fld id="{303B45E7-BEFB-6A49-A4C3-5D495B7C4447}" type="slidenum">
              <a:rPr lang="es-ES"/>
              <a:pPr>
                <a:defRPr/>
              </a:pPr>
              <a:t>‹Nr.›</a:t>
            </a:fld>
            <a:endParaRPr lang="es-ES"/>
          </a:p>
        </p:txBody>
      </p:sp>
    </p:spTree>
    <p:extLst>
      <p:ext uri="{BB962C8B-B14F-4D97-AF65-F5344CB8AC3E}">
        <p14:creationId xmlns:p14="http://schemas.microsoft.com/office/powerpoint/2010/main" val="33529090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p:txBody>
          <a:bodyPr/>
          <a:lstStyle>
            <a:lvl1pPr>
              <a:defRPr b="1">
                <a:latin typeface="Arial" charset="0"/>
                <a:ea typeface="ＭＳ Ｐゴシック" charset="-128"/>
              </a:defRPr>
            </a:lvl1pPr>
          </a:lstStyle>
          <a:p>
            <a:pPr>
              <a:defRPr/>
            </a:pPr>
            <a:endParaRPr lang="es-ES"/>
          </a:p>
        </p:txBody>
      </p:sp>
      <p:sp>
        <p:nvSpPr>
          <p:cNvPr id="8" name="Rectangle 5"/>
          <p:cNvSpPr>
            <a:spLocks noGrp="1" noChangeArrowheads="1"/>
          </p:cNvSpPr>
          <p:nvPr>
            <p:ph type="ftr" sz="quarter" idx="11"/>
          </p:nvPr>
        </p:nvSpPr>
        <p:spPr/>
        <p:txBody>
          <a:bodyPr/>
          <a:lstStyle>
            <a:lvl1pPr>
              <a:defRPr b="1">
                <a:latin typeface="Arial" charset="0"/>
                <a:ea typeface="ＭＳ Ｐゴシック" charset="-128"/>
              </a:defRPr>
            </a:lvl1pPr>
          </a:lstStyle>
          <a:p>
            <a:pPr>
              <a:defRPr/>
            </a:pPr>
            <a:endParaRPr lang="es-ES"/>
          </a:p>
        </p:txBody>
      </p:sp>
      <p:sp>
        <p:nvSpPr>
          <p:cNvPr id="9" name="Rectangle 6"/>
          <p:cNvSpPr>
            <a:spLocks noGrp="1" noChangeArrowheads="1"/>
          </p:cNvSpPr>
          <p:nvPr>
            <p:ph type="sldNum" sz="quarter" idx="12"/>
          </p:nvPr>
        </p:nvSpPr>
        <p:spPr/>
        <p:txBody>
          <a:bodyPr/>
          <a:lstStyle>
            <a:lvl1pPr>
              <a:defRPr b="1"/>
            </a:lvl1pPr>
          </a:lstStyle>
          <a:p>
            <a:pPr>
              <a:defRPr/>
            </a:pPr>
            <a:fld id="{9437D1AE-C273-5E45-9E0B-AF1886EFA227}" type="slidenum">
              <a:rPr lang="es-ES"/>
              <a:pPr>
                <a:defRPr/>
              </a:pPr>
              <a:t>‹Nr.›</a:t>
            </a:fld>
            <a:endParaRPr lang="es-ES"/>
          </a:p>
        </p:txBody>
      </p:sp>
    </p:spTree>
    <p:extLst>
      <p:ext uri="{BB962C8B-B14F-4D97-AF65-F5344CB8AC3E}">
        <p14:creationId xmlns:p14="http://schemas.microsoft.com/office/powerpoint/2010/main" val="28090109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p:txBody>
          <a:bodyPr/>
          <a:lstStyle>
            <a:lvl1pPr>
              <a:defRPr b="1">
                <a:latin typeface="Arial" charset="0"/>
                <a:ea typeface="ＭＳ Ｐゴシック" charset="-128"/>
              </a:defRPr>
            </a:lvl1pPr>
          </a:lstStyle>
          <a:p>
            <a:pPr>
              <a:defRPr/>
            </a:pPr>
            <a:endParaRPr lang="es-ES"/>
          </a:p>
        </p:txBody>
      </p:sp>
      <p:sp>
        <p:nvSpPr>
          <p:cNvPr id="4" name="Rectangle 5"/>
          <p:cNvSpPr>
            <a:spLocks noGrp="1" noChangeArrowheads="1"/>
          </p:cNvSpPr>
          <p:nvPr>
            <p:ph type="ftr" sz="quarter" idx="11"/>
          </p:nvPr>
        </p:nvSpPr>
        <p:spPr/>
        <p:txBody>
          <a:bodyPr/>
          <a:lstStyle>
            <a:lvl1pPr>
              <a:defRPr b="1">
                <a:latin typeface="Arial" charset="0"/>
                <a:ea typeface="ＭＳ Ｐゴシック" charset="-128"/>
              </a:defRPr>
            </a:lvl1pPr>
          </a:lstStyle>
          <a:p>
            <a:pPr>
              <a:defRPr/>
            </a:pPr>
            <a:endParaRPr lang="es-ES"/>
          </a:p>
        </p:txBody>
      </p:sp>
      <p:sp>
        <p:nvSpPr>
          <p:cNvPr id="5" name="Rectangle 6"/>
          <p:cNvSpPr>
            <a:spLocks noGrp="1" noChangeArrowheads="1"/>
          </p:cNvSpPr>
          <p:nvPr>
            <p:ph type="sldNum" sz="quarter" idx="12"/>
          </p:nvPr>
        </p:nvSpPr>
        <p:spPr/>
        <p:txBody>
          <a:bodyPr/>
          <a:lstStyle>
            <a:lvl1pPr>
              <a:defRPr b="1"/>
            </a:lvl1pPr>
          </a:lstStyle>
          <a:p>
            <a:pPr>
              <a:defRPr/>
            </a:pPr>
            <a:fld id="{72E9B50F-76BE-4D49-B200-A8BC3652E315}" type="slidenum">
              <a:rPr lang="es-ES"/>
              <a:pPr>
                <a:defRPr/>
              </a:pPr>
              <a:t>‹Nr.›</a:t>
            </a:fld>
            <a:endParaRPr lang="es-ES"/>
          </a:p>
        </p:txBody>
      </p:sp>
    </p:spTree>
    <p:extLst>
      <p:ext uri="{BB962C8B-B14F-4D97-AF65-F5344CB8AC3E}">
        <p14:creationId xmlns:p14="http://schemas.microsoft.com/office/powerpoint/2010/main" val="41277094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4" y="273050"/>
            <a:ext cx="3008489"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756" y="27305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a:defRPr b="1">
                <a:latin typeface="Arial" charset="0"/>
                <a:ea typeface="ＭＳ Ｐゴシック" charset="-128"/>
              </a:defRPr>
            </a:lvl1pPr>
          </a:lstStyle>
          <a:p>
            <a:pPr>
              <a:defRPr/>
            </a:pPr>
            <a:endParaRPr lang="es-ES"/>
          </a:p>
        </p:txBody>
      </p:sp>
      <p:sp>
        <p:nvSpPr>
          <p:cNvPr id="6" name="Rectangle 5"/>
          <p:cNvSpPr>
            <a:spLocks noGrp="1" noChangeArrowheads="1"/>
          </p:cNvSpPr>
          <p:nvPr>
            <p:ph type="ftr" sz="quarter" idx="11"/>
          </p:nvPr>
        </p:nvSpPr>
        <p:spPr/>
        <p:txBody>
          <a:bodyPr/>
          <a:lstStyle>
            <a:lvl1pPr>
              <a:defRPr b="1">
                <a:latin typeface="Arial" charset="0"/>
                <a:ea typeface="ＭＳ Ｐゴシック" charset="-128"/>
              </a:defRPr>
            </a:lvl1pPr>
          </a:lstStyle>
          <a:p>
            <a:pPr>
              <a:defRPr/>
            </a:pPr>
            <a:endParaRPr lang="es-ES"/>
          </a:p>
        </p:txBody>
      </p:sp>
      <p:sp>
        <p:nvSpPr>
          <p:cNvPr id="7" name="Rectangle 6"/>
          <p:cNvSpPr>
            <a:spLocks noGrp="1" noChangeArrowheads="1"/>
          </p:cNvSpPr>
          <p:nvPr>
            <p:ph type="sldNum" sz="quarter" idx="12"/>
          </p:nvPr>
        </p:nvSpPr>
        <p:spPr/>
        <p:txBody>
          <a:bodyPr/>
          <a:lstStyle>
            <a:lvl1pPr>
              <a:defRPr b="1"/>
            </a:lvl1pPr>
          </a:lstStyle>
          <a:p>
            <a:pPr>
              <a:defRPr/>
            </a:pPr>
            <a:fld id="{A73CC8F6-7ED3-AF4C-BB05-BC6560A146B7}" type="slidenum">
              <a:rPr lang="es-ES"/>
              <a:pPr>
                <a:defRPr/>
              </a:pPr>
              <a:t>‹Nr.›</a:t>
            </a:fld>
            <a:endParaRPr lang="es-ES"/>
          </a:p>
        </p:txBody>
      </p:sp>
    </p:spTree>
    <p:extLst>
      <p:ext uri="{BB962C8B-B14F-4D97-AF65-F5344CB8AC3E}">
        <p14:creationId xmlns:p14="http://schemas.microsoft.com/office/powerpoint/2010/main" val="927733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p:cNvSpPr>
            <a:spLocks noGrp="1" noChangeArrowheads="1"/>
          </p:cNvSpPr>
          <p:nvPr>
            <p:ph type="sldNum" sz="quarter" idx="12"/>
          </p:nvPr>
        </p:nvSpPr>
        <p:spPr>
          <a:ln/>
        </p:spPr>
        <p:txBody>
          <a:bodyPr/>
          <a:lstStyle>
            <a:lvl1pPr>
              <a:defRPr/>
            </a:lvl1pPr>
          </a:lstStyle>
          <a:p>
            <a:pPr>
              <a:defRPr/>
            </a:pPr>
            <a:fld id="{716723EB-99BE-A94A-90CF-4CEBECB54979}" type="slidenum">
              <a:rPr lang="en-GB"/>
              <a:pPr>
                <a:defRPr/>
              </a:pPr>
              <a:t>‹Nr.›</a:t>
            </a:fld>
            <a:endParaRPr lang="en-GB"/>
          </a:p>
        </p:txBody>
      </p:sp>
    </p:spTree>
    <p:extLst>
      <p:ext uri="{BB962C8B-B14F-4D97-AF65-F5344CB8AC3E}">
        <p14:creationId xmlns:p14="http://schemas.microsoft.com/office/powerpoint/2010/main" val="36565119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111"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a:defRPr b="1">
                <a:latin typeface="Arial" charset="0"/>
                <a:ea typeface="ＭＳ Ｐゴシック" charset="-128"/>
              </a:defRPr>
            </a:lvl1pPr>
          </a:lstStyle>
          <a:p>
            <a:pPr>
              <a:defRPr/>
            </a:pPr>
            <a:endParaRPr lang="es-ES"/>
          </a:p>
        </p:txBody>
      </p:sp>
      <p:sp>
        <p:nvSpPr>
          <p:cNvPr id="6" name="Rectangle 5"/>
          <p:cNvSpPr>
            <a:spLocks noGrp="1" noChangeArrowheads="1"/>
          </p:cNvSpPr>
          <p:nvPr>
            <p:ph type="ftr" sz="quarter" idx="11"/>
          </p:nvPr>
        </p:nvSpPr>
        <p:spPr/>
        <p:txBody>
          <a:bodyPr/>
          <a:lstStyle>
            <a:lvl1pPr>
              <a:defRPr b="1">
                <a:latin typeface="Arial" charset="0"/>
                <a:ea typeface="ＭＳ Ｐゴシック" charset="-128"/>
              </a:defRPr>
            </a:lvl1pPr>
          </a:lstStyle>
          <a:p>
            <a:pPr>
              <a:defRPr/>
            </a:pPr>
            <a:endParaRPr lang="es-ES"/>
          </a:p>
        </p:txBody>
      </p:sp>
      <p:sp>
        <p:nvSpPr>
          <p:cNvPr id="7" name="Rectangle 6"/>
          <p:cNvSpPr>
            <a:spLocks noGrp="1" noChangeArrowheads="1"/>
          </p:cNvSpPr>
          <p:nvPr>
            <p:ph type="sldNum" sz="quarter" idx="12"/>
          </p:nvPr>
        </p:nvSpPr>
        <p:spPr/>
        <p:txBody>
          <a:bodyPr/>
          <a:lstStyle>
            <a:lvl1pPr>
              <a:defRPr b="1"/>
            </a:lvl1pPr>
          </a:lstStyle>
          <a:p>
            <a:pPr>
              <a:defRPr/>
            </a:pPr>
            <a:fld id="{270D8D72-73B9-8845-B07B-6A5E428660A8}" type="slidenum">
              <a:rPr lang="es-ES"/>
              <a:pPr>
                <a:defRPr/>
              </a:pPr>
              <a:t>‹Nr.›</a:t>
            </a:fld>
            <a:endParaRPr lang="es-ES"/>
          </a:p>
        </p:txBody>
      </p:sp>
    </p:spTree>
    <p:extLst>
      <p:ext uri="{BB962C8B-B14F-4D97-AF65-F5344CB8AC3E}">
        <p14:creationId xmlns:p14="http://schemas.microsoft.com/office/powerpoint/2010/main" val="33004834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p:txBody>
          <a:bodyPr/>
          <a:lstStyle>
            <a:lvl1pPr>
              <a:defRPr b="1">
                <a:latin typeface="Arial" charset="0"/>
                <a:ea typeface="ＭＳ Ｐゴシック" charset="-128"/>
              </a:defRPr>
            </a:lvl1pPr>
          </a:lstStyle>
          <a:p>
            <a:pPr>
              <a:defRPr/>
            </a:pPr>
            <a:endParaRPr lang="es-ES"/>
          </a:p>
        </p:txBody>
      </p:sp>
      <p:sp>
        <p:nvSpPr>
          <p:cNvPr id="5" name="Rectangle 5"/>
          <p:cNvSpPr>
            <a:spLocks noGrp="1" noChangeArrowheads="1"/>
          </p:cNvSpPr>
          <p:nvPr>
            <p:ph type="ftr" sz="quarter" idx="11"/>
          </p:nvPr>
        </p:nvSpPr>
        <p:spPr/>
        <p:txBody>
          <a:bodyPr/>
          <a:lstStyle>
            <a:lvl1pPr>
              <a:defRPr b="1">
                <a:latin typeface="Arial" charset="0"/>
                <a:ea typeface="ＭＳ Ｐゴシック" charset="-128"/>
              </a:defRPr>
            </a:lvl1pPr>
          </a:lstStyle>
          <a:p>
            <a:pPr>
              <a:defRPr/>
            </a:pPr>
            <a:endParaRPr lang="es-ES"/>
          </a:p>
        </p:txBody>
      </p:sp>
      <p:sp>
        <p:nvSpPr>
          <p:cNvPr id="6" name="Rectangle 6"/>
          <p:cNvSpPr>
            <a:spLocks noGrp="1" noChangeArrowheads="1"/>
          </p:cNvSpPr>
          <p:nvPr>
            <p:ph type="sldNum" sz="quarter" idx="12"/>
          </p:nvPr>
        </p:nvSpPr>
        <p:spPr/>
        <p:txBody>
          <a:bodyPr/>
          <a:lstStyle>
            <a:lvl1pPr>
              <a:defRPr b="1"/>
            </a:lvl1pPr>
          </a:lstStyle>
          <a:p>
            <a:pPr>
              <a:defRPr/>
            </a:pPr>
            <a:fld id="{79632C44-F993-7745-B5D7-A7A5CD8451DD}" type="slidenum">
              <a:rPr lang="es-ES"/>
              <a:pPr>
                <a:defRPr/>
              </a:pPr>
              <a:t>‹Nr.›</a:t>
            </a:fld>
            <a:endParaRPr lang="es-ES"/>
          </a:p>
        </p:txBody>
      </p:sp>
    </p:spTree>
    <p:extLst>
      <p:ext uri="{BB962C8B-B14F-4D97-AF65-F5344CB8AC3E}">
        <p14:creationId xmlns:p14="http://schemas.microsoft.com/office/powerpoint/2010/main" val="10088339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40"/>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3" y="274640"/>
            <a:ext cx="6036733"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p:txBody>
          <a:bodyPr/>
          <a:lstStyle>
            <a:lvl1pPr>
              <a:defRPr b="1">
                <a:latin typeface="Arial" charset="0"/>
                <a:ea typeface="ＭＳ Ｐゴシック" charset="-128"/>
              </a:defRPr>
            </a:lvl1pPr>
          </a:lstStyle>
          <a:p>
            <a:pPr>
              <a:defRPr/>
            </a:pPr>
            <a:endParaRPr lang="es-ES"/>
          </a:p>
        </p:txBody>
      </p:sp>
      <p:sp>
        <p:nvSpPr>
          <p:cNvPr id="5" name="Rectangle 5"/>
          <p:cNvSpPr>
            <a:spLocks noGrp="1" noChangeArrowheads="1"/>
          </p:cNvSpPr>
          <p:nvPr>
            <p:ph type="ftr" sz="quarter" idx="11"/>
          </p:nvPr>
        </p:nvSpPr>
        <p:spPr/>
        <p:txBody>
          <a:bodyPr/>
          <a:lstStyle>
            <a:lvl1pPr>
              <a:defRPr b="1">
                <a:latin typeface="Arial" charset="0"/>
                <a:ea typeface="ＭＳ Ｐゴシック" charset="-128"/>
              </a:defRPr>
            </a:lvl1pPr>
          </a:lstStyle>
          <a:p>
            <a:pPr>
              <a:defRPr/>
            </a:pPr>
            <a:endParaRPr lang="es-ES"/>
          </a:p>
        </p:txBody>
      </p:sp>
      <p:sp>
        <p:nvSpPr>
          <p:cNvPr id="6" name="Rectangle 6"/>
          <p:cNvSpPr>
            <a:spLocks noGrp="1" noChangeArrowheads="1"/>
          </p:cNvSpPr>
          <p:nvPr>
            <p:ph type="sldNum" sz="quarter" idx="12"/>
          </p:nvPr>
        </p:nvSpPr>
        <p:spPr/>
        <p:txBody>
          <a:bodyPr/>
          <a:lstStyle>
            <a:lvl1pPr>
              <a:defRPr b="1"/>
            </a:lvl1pPr>
          </a:lstStyle>
          <a:p>
            <a:pPr>
              <a:defRPr/>
            </a:pPr>
            <a:fld id="{214BC71A-ACA7-7149-BCB6-2DD5C728FB15}" type="slidenum">
              <a:rPr lang="es-ES"/>
              <a:pPr>
                <a:defRPr/>
              </a:pPr>
              <a:t>‹Nr.›</a:t>
            </a:fld>
            <a:endParaRPr lang="es-ES"/>
          </a:p>
        </p:txBody>
      </p:sp>
    </p:spTree>
    <p:extLst>
      <p:ext uri="{BB962C8B-B14F-4D97-AF65-F5344CB8AC3E}">
        <p14:creationId xmlns:p14="http://schemas.microsoft.com/office/powerpoint/2010/main" val="17723575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31"/>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b="1">
                <a:latin typeface="Arial" charset="0"/>
              </a:defRPr>
            </a:lvl1pPr>
          </a:lstStyle>
          <a:p>
            <a:pPr>
              <a:defRPr/>
            </a:pPr>
            <a:fld id="{E3510C36-A225-7C45-827E-003F7973A0A7}" type="datetime1">
              <a:rPr lang="es-ES"/>
              <a:pPr>
                <a:defRPr/>
              </a:pPr>
              <a:t>14/6/16</a:t>
            </a:fld>
            <a:endParaRPr lang="es-ES"/>
          </a:p>
        </p:txBody>
      </p:sp>
      <p:sp>
        <p:nvSpPr>
          <p:cNvPr id="5" name="4 Marcador de pie de página"/>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b="1">
                <a:latin typeface="Arial" charset="0"/>
              </a:defRPr>
            </a:lvl1pPr>
          </a:lstStyle>
          <a:p>
            <a:pPr>
              <a:defRPr/>
            </a:pPr>
            <a:fld id="{2AB193C7-74D6-8E4C-BEA2-7EECA2AB36DA}" type="slidenum">
              <a:rPr lang="es-ES"/>
              <a:pPr>
                <a:defRPr/>
              </a:pPr>
              <a:t>‹Nr.›</a:t>
            </a:fld>
            <a:endParaRPr lang="es-ES"/>
          </a:p>
        </p:txBody>
      </p:sp>
    </p:spTree>
    <p:extLst>
      <p:ext uri="{BB962C8B-B14F-4D97-AF65-F5344CB8AC3E}">
        <p14:creationId xmlns:p14="http://schemas.microsoft.com/office/powerpoint/2010/main" val="3528598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6"/>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b="1">
                <a:latin typeface="Arial" charset="0"/>
              </a:defRPr>
            </a:lvl1pPr>
          </a:lstStyle>
          <a:p>
            <a:pPr>
              <a:defRPr/>
            </a:pPr>
            <a:fld id="{086DE409-149E-1148-B7DF-8621D9CF3DEF}" type="datetime1">
              <a:rPr lang="es-ES"/>
              <a:pPr>
                <a:defRPr/>
              </a:pPr>
              <a:t>14/6/16</a:t>
            </a:fld>
            <a:endParaRPr lang="es-ES"/>
          </a:p>
        </p:txBody>
      </p:sp>
      <p:sp>
        <p:nvSpPr>
          <p:cNvPr id="5" name="4 Marcador de pie de página"/>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b="1">
                <a:latin typeface="Arial" charset="0"/>
              </a:defRPr>
            </a:lvl1pPr>
          </a:lstStyle>
          <a:p>
            <a:pPr>
              <a:defRPr/>
            </a:pPr>
            <a:fld id="{B7DAD283-A51F-4643-9068-6DB116F8B83E}" type="slidenum">
              <a:rPr lang="es-ES"/>
              <a:pPr>
                <a:defRPr/>
              </a:pPr>
              <a:t>‹Nr.›</a:t>
            </a:fld>
            <a:endParaRPr lang="es-ES"/>
          </a:p>
        </p:txBody>
      </p:sp>
    </p:spTree>
    <p:extLst>
      <p:ext uri="{BB962C8B-B14F-4D97-AF65-F5344CB8AC3E}">
        <p14:creationId xmlns:p14="http://schemas.microsoft.com/office/powerpoint/2010/main" val="25616040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lvl1pPr>
              <a:defRPr b="1">
                <a:latin typeface="Arial" charset="0"/>
              </a:defRPr>
            </a:lvl1pPr>
          </a:lstStyle>
          <a:p>
            <a:pPr>
              <a:defRPr/>
            </a:pPr>
            <a:fld id="{431C8104-EBDA-ED44-B5A2-0FD9FBA3760E}" type="datetime1">
              <a:rPr lang="es-ES"/>
              <a:pPr>
                <a:defRPr/>
              </a:pPr>
              <a:t>14/6/16</a:t>
            </a:fld>
            <a:endParaRPr lang="es-ES"/>
          </a:p>
        </p:txBody>
      </p:sp>
      <p:sp>
        <p:nvSpPr>
          <p:cNvPr id="6" name="5 Marcador de pie de página"/>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s-ES"/>
          </a:p>
        </p:txBody>
      </p:sp>
      <p:sp>
        <p:nvSpPr>
          <p:cNvPr id="7" name="6 Marcador de número de diapositiva"/>
          <p:cNvSpPr>
            <a:spLocks noGrp="1"/>
          </p:cNvSpPr>
          <p:nvPr>
            <p:ph type="sldNum" sz="quarter" idx="12"/>
          </p:nvPr>
        </p:nvSpPr>
        <p:spPr/>
        <p:txBody>
          <a:bodyPr/>
          <a:lstStyle>
            <a:lvl1pPr>
              <a:defRPr b="1">
                <a:latin typeface="Arial" charset="0"/>
              </a:defRPr>
            </a:lvl1pPr>
          </a:lstStyle>
          <a:p>
            <a:pPr>
              <a:defRPr/>
            </a:pPr>
            <a:fld id="{02DD97BE-9EC7-BF4E-A70F-1AD906335997}" type="slidenum">
              <a:rPr lang="es-ES"/>
              <a:pPr>
                <a:defRPr/>
              </a:pPr>
              <a:t>‹Nr.›</a:t>
            </a:fld>
            <a:endParaRPr lang="es-ES"/>
          </a:p>
        </p:txBody>
      </p:sp>
    </p:spTree>
    <p:extLst>
      <p:ext uri="{BB962C8B-B14F-4D97-AF65-F5344CB8AC3E}">
        <p14:creationId xmlns:p14="http://schemas.microsoft.com/office/powerpoint/2010/main" val="15491046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lvl1pPr>
              <a:defRPr b="1">
                <a:latin typeface="Arial" charset="0"/>
              </a:defRPr>
            </a:lvl1pPr>
          </a:lstStyle>
          <a:p>
            <a:pPr>
              <a:defRPr/>
            </a:pPr>
            <a:fld id="{AF9D28C7-C318-B945-8DD3-985A1B2A65C8}" type="datetime1">
              <a:rPr lang="es-ES"/>
              <a:pPr>
                <a:defRPr/>
              </a:pPr>
              <a:t>14/6/16</a:t>
            </a:fld>
            <a:endParaRPr lang="es-ES"/>
          </a:p>
        </p:txBody>
      </p:sp>
      <p:sp>
        <p:nvSpPr>
          <p:cNvPr id="8" name="7 Marcador de pie de página"/>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s-ES"/>
          </a:p>
        </p:txBody>
      </p:sp>
      <p:sp>
        <p:nvSpPr>
          <p:cNvPr id="9" name="8 Marcador de número de diapositiva"/>
          <p:cNvSpPr>
            <a:spLocks noGrp="1"/>
          </p:cNvSpPr>
          <p:nvPr>
            <p:ph type="sldNum" sz="quarter" idx="12"/>
          </p:nvPr>
        </p:nvSpPr>
        <p:spPr/>
        <p:txBody>
          <a:bodyPr/>
          <a:lstStyle>
            <a:lvl1pPr>
              <a:defRPr b="1">
                <a:latin typeface="Arial" charset="0"/>
              </a:defRPr>
            </a:lvl1pPr>
          </a:lstStyle>
          <a:p>
            <a:pPr>
              <a:defRPr/>
            </a:pPr>
            <a:fld id="{D68D136C-6FC4-764A-8608-596C5DA7EE04}" type="slidenum">
              <a:rPr lang="es-ES"/>
              <a:pPr>
                <a:defRPr/>
              </a:pPr>
              <a:t>‹Nr.›</a:t>
            </a:fld>
            <a:endParaRPr lang="es-ES"/>
          </a:p>
        </p:txBody>
      </p:sp>
    </p:spTree>
    <p:extLst>
      <p:ext uri="{BB962C8B-B14F-4D97-AF65-F5344CB8AC3E}">
        <p14:creationId xmlns:p14="http://schemas.microsoft.com/office/powerpoint/2010/main" val="30414980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lvl1pPr>
              <a:defRPr b="1">
                <a:latin typeface="Arial" charset="0"/>
              </a:defRPr>
            </a:lvl1pPr>
          </a:lstStyle>
          <a:p>
            <a:pPr>
              <a:defRPr/>
            </a:pPr>
            <a:fld id="{CC5FB451-0651-E641-AAC8-45C196F64CC5}" type="datetime1">
              <a:rPr lang="es-ES"/>
              <a:pPr>
                <a:defRPr/>
              </a:pPr>
              <a:t>14/6/16</a:t>
            </a:fld>
            <a:endParaRPr lang="es-ES"/>
          </a:p>
        </p:txBody>
      </p:sp>
      <p:sp>
        <p:nvSpPr>
          <p:cNvPr id="4" name="3 Marcador de pie de página"/>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s-ES"/>
          </a:p>
        </p:txBody>
      </p:sp>
      <p:sp>
        <p:nvSpPr>
          <p:cNvPr id="5" name="4 Marcador de número de diapositiva"/>
          <p:cNvSpPr>
            <a:spLocks noGrp="1"/>
          </p:cNvSpPr>
          <p:nvPr>
            <p:ph type="sldNum" sz="quarter" idx="12"/>
          </p:nvPr>
        </p:nvSpPr>
        <p:spPr/>
        <p:txBody>
          <a:bodyPr/>
          <a:lstStyle>
            <a:lvl1pPr>
              <a:defRPr b="1">
                <a:latin typeface="Arial" charset="0"/>
              </a:defRPr>
            </a:lvl1pPr>
          </a:lstStyle>
          <a:p>
            <a:pPr>
              <a:defRPr/>
            </a:pPr>
            <a:fld id="{79932EA3-FCC4-E74C-9FCC-DA57073F89E5}" type="slidenum">
              <a:rPr lang="es-ES"/>
              <a:pPr>
                <a:defRPr/>
              </a:pPr>
              <a:t>‹Nr.›</a:t>
            </a:fld>
            <a:endParaRPr lang="es-ES"/>
          </a:p>
        </p:txBody>
      </p:sp>
    </p:spTree>
    <p:extLst>
      <p:ext uri="{BB962C8B-B14F-4D97-AF65-F5344CB8AC3E}">
        <p14:creationId xmlns:p14="http://schemas.microsoft.com/office/powerpoint/2010/main" val="16443408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b="1">
                <a:latin typeface="Arial" charset="0"/>
              </a:defRPr>
            </a:lvl1pPr>
          </a:lstStyle>
          <a:p>
            <a:pPr>
              <a:defRPr/>
            </a:pPr>
            <a:fld id="{91D49580-3FBB-E546-9E09-131768C4171B}" type="datetime1">
              <a:rPr lang="es-ES"/>
              <a:pPr>
                <a:defRPr/>
              </a:pPr>
              <a:t>14/6/16</a:t>
            </a:fld>
            <a:endParaRPr lang="es-ES"/>
          </a:p>
        </p:txBody>
      </p:sp>
      <p:sp>
        <p:nvSpPr>
          <p:cNvPr id="3" name="2 Marcador de pie de página"/>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s-ES"/>
          </a:p>
        </p:txBody>
      </p:sp>
      <p:sp>
        <p:nvSpPr>
          <p:cNvPr id="4" name="3 Marcador de número de diapositiva"/>
          <p:cNvSpPr>
            <a:spLocks noGrp="1"/>
          </p:cNvSpPr>
          <p:nvPr>
            <p:ph type="sldNum" sz="quarter" idx="12"/>
          </p:nvPr>
        </p:nvSpPr>
        <p:spPr/>
        <p:txBody>
          <a:bodyPr/>
          <a:lstStyle>
            <a:lvl1pPr>
              <a:defRPr b="1">
                <a:latin typeface="Arial" charset="0"/>
              </a:defRPr>
            </a:lvl1pPr>
          </a:lstStyle>
          <a:p>
            <a:pPr>
              <a:defRPr/>
            </a:pPr>
            <a:fld id="{9ABFC06D-E459-3F4A-A40E-F6953D27EC51}" type="slidenum">
              <a:rPr lang="es-ES"/>
              <a:pPr>
                <a:defRPr/>
              </a:pPr>
              <a:t>‹Nr.›</a:t>
            </a:fld>
            <a:endParaRPr lang="es-ES"/>
          </a:p>
        </p:txBody>
      </p:sp>
    </p:spTree>
    <p:extLst>
      <p:ext uri="{BB962C8B-B14F-4D97-AF65-F5344CB8AC3E}">
        <p14:creationId xmlns:p14="http://schemas.microsoft.com/office/powerpoint/2010/main" val="12374373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3"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3"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b="1">
                <a:latin typeface="Arial" charset="0"/>
              </a:defRPr>
            </a:lvl1pPr>
          </a:lstStyle>
          <a:p>
            <a:pPr>
              <a:defRPr/>
            </a:pPr>
            <a:fld id="{5AA9C572-175B-CF45-A0ED-ADBC718A4C39}" type="datetime1">
              <a:rPr lang="es-ES"/>
              <a:pPr>
                <a:defRPr/>
              </a:pPr>
              <a:t>14/6/16</a:t>
            </a:fld>
            <a:endParaRPr lang="es-ES"/>
          </a:p>
        </p:txBody>
      </p:sp>
      <p:sp>
        <p:nvSpPr>
          <p:cNvPr id="6" name="5 Marcador de pie de página"/>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s-ES"/>
          </a:p>
        </p:txBody>
      </p:sp>
      <p:sp>
        <p:nvSpPr>
          <p:cNvPr id="7" name="6 Marcador de número de diapositiva"/>
          <p:cNvSpPr>
            <a:spLocks noGrp="1"/>
          </p:cNvSpPr>
          <p:nvPr>
            <p:ph type="sldNum" sz="quarter" idx="12"/>
          </p:nvPr>
        </p:nvSpPr>
        <p:spPr/>
        <p:txBody>
          <a:bodyPr/>
          <a:lstStyle>
            <a:lvl1pPr>
              <a:defRPr b="1">
                <a:latin typeface="Arial" charset="0"/>
              </a:defRPr>
            </a:lvl1pPr>
          </a:lstStyle>
          <a:p>
            <a:pPr>
              <a:defRPr/>
            </a:pPr>
            <a:fld id="{52E8A4AE-5610-EB4D-80EB-AD149621F94D}" type="slidenum">
              <a:rPr lang="es-ES"/>
              <a:pPr>
                <a:defRPr/>
              </a:pPr>
              <a:t>‹Nr.›</a:t>
            </a:fld>
            <a:endParaRPr lang="es-ES"/>
          </a:p>
        </p:txBody>
      </p:sp>
    </p:spTree>
    <p:extLst>
      <p:ext uri="{BB962C8B-B14F-4D97-AF65-F5344CB8AC3E}">
        <p14:creationId xmlns:p14="http://schemas.microsoft.com/office/powerpoint/2010/main" val="3855011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_tradnl"/>
          </a:p>
        </p:txBody>
      </p:sp>
      <p:sp>
        <p:nvSpPr>
          <p:cNvPr id="8"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9" name="Rectangle 6"/>
          <p:cNvSpPr>
            <a:spLocks noGrp="1" noChangeArrowheads="1"/>
          </p:cNvSpPr>
          <p:nvPr>
            <p:ph type="sldNum" sz="quarter" idx="12"/>
          </p:nvPr>
        </p:nvSpPr>
        <p:spPr>
          <a:ln/>
        </p:spPr>
        <p:txBody>
          <a:bodyPr/>
          <a:lstStyle>
            <a:lvl1pPr>
              <a:defRPr/>
            </a:lvl1pPr>
          </a:lstStyle>
          <a:p>
            <a:pPr>
              <a:defRPr/>
            </a:pPr>
            <a:fld id="{A5717FB7-C858-494B-AD65-3D838DB888E6}" type="slidenum">
              <a:rPr lang="en-GB"/>
              <a:pPr>
                <a:defRPr/>
              </a:pPr>
              <a:t>‹Nr.›</a:t>
            </a:fld>
            <a:endParaRPr lang="en-GB"/>
          </a:p>
        </p:txBody>
      </p:sp>
    </p:spTree>
    <p:extLst>
      <p:ext uri="{BB962C8B-B14F-4D97-AF65-F5344CB8AC3E}">
        <p14:creationId xmlns:p14="http://schemas.microsoft.com/office/powerpoint/2010/main" val="13931667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b="1">
                <a:latin typeface="Arial" charset="0"/>
              </a:defRPr>
            </a:lvl1pPr>
          </a:lstStyle>
          <a:p>
            <a:pPr>
              <a:defRPr/>
            </a:pPr>
            <a:fld id="{AEBD1FA8-9C07-7C4D-9881-E164A2B50F19}" type="datetime1">
              <a:rPr lang="es-ES"/>
              <a:pPr>
                <a:defRPr/>
              </a:pPr>
              <a:t>14/6/16</a:t>
            </a:fld>
            <a:endParaRPr lang="es-ES"/>
          </a:p>
        </p:txBody>
      </p:sp>
      <p:sp>
        <p:nvSpPr>
          <p:cNvPr id="6" name="5 Marcador de pie de página"/>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s-ES"/>
          </a:p>
        </p:txBody>
      </p:sp>
      <p:sp>
        <p:nvSpPr>
          <p:cNvPr id="7" name="6 Marcador de número de diapositiva"/>
          <p:cNvSpPr>
            <a:spLocks noGrp="1"/>
          </p:cNvSpPr>
          <p:nvPr>
            <p:ph type="sldNum" sz="quarter" idx="12"/>
          </p:nvPr>
        </p:nvSpPr>
        <p:spPr/>
        <p:txBody>
          <a:bodyPr/>
          <a:lstStyle>
            <a:lvl1pPr>
              <a:defRPr b="1">
                <a:latin typeface="Arial" charset="0"/>
              </a:defRPr>
            </a:lvl1pPr>
          </a:lstStyle>
          <a:p>
            <a:pPr>
              <a:defRPr/>
            </a:pPr>
            <a:fld id="{9F1EEA9A-2BDB-7B4F-B1C1-E70C6B99E493}" type="slidenum">
              <a:rPr lang="es-ES"/>
              <a:pPr>
                <a:defRPr/>
              </a:pPr>
              <a:t>‹Nr.›</a:t>
            </a:fld>
            <a:endParaRPr lang="es-ES"/>
          </a:p>
        </p:txBody>
      </p:sp>
    </p:spTree>
    <p:extLst>
      <p:ext uri="{BB962C8B-B14F-4D97-AF65-F5344CB8AC3E}">
        <p14:creationId xmlns:p14="http://schemas.microsoft.com/office/powerpoint/2010/main" val="19844793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b="1">
                <a:latin typeface="Arial" charset="0"/>
              </a:defRPr>
            </a:lvl1pPr>
          </a:lstStyle>
          <a:p>
            <a:pPr>
              <a:defRPr/>
            </a:pPr>
            <a:fld id="{ACD29936-E495-524C-9889-1FFCF9331C16}" type="datetime1">
              <a:rPr lang="es-ES"/>
              <a:pPr>
                <a:defRPr/>
              </a:pPr>
              <a:t>14/6/16</a:t>
            </a:fld>
            <a:endParaRPr lang="es-ES"/>
          </a:p>
        </p:txBody>
      </p:sp>
      <p:sp>
        <p:nvSpPr>
          <p:cNvPr id="5" name="4 Marcador de pie de página"/>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b="1">
                <a:latin typeface="Arial" charset="0"/>
              </a:defRPr>
            </a:lvl1pPr>
          </a:lstStyle>
          <a:p>
            <a:pPr>
              <a:defRPr/>
            </a:pPr>
            <a:fld id="{E6DA6DD6-7D0C-F843-9E4A-B1AA4E747425}" type="slidenum">
              <a:rPr lang="es-ES"/>
              <a:pPr>
                <a:defRPr/>
              </a:pPr>
              <a:t>‹Nr.›</a:t>
            </a:fld>
            <a:endParaRPr lang="es-ES"/>
          </a:p>
        </p:txBody>
      </p:sp>
    </p:spTree>
    <p:extLst>
      <p:ext uri="{BB962C8B-B14F-4D97-AF65-F5344CB8AC3E}">
        <p14:creationId xmlns:p14="http://schemas.microsoft.com/office/powerpoint/2010/main" val="41666144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9"/>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9"/>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b="1">
                <a:latin typeface="Arial" charset="0"/>
              </a:defRPr>
            </a:lvl1pPr>
          </a:lstStyle>
          <a:p>
            <a:pPr>
              <a:defRPr/>
            </a:pPr>
            <a:fld id="{B19B6748-73F1-FF40-9A32-C85BAF945229}" type="datetime1">
              <a:rPr lang="es-ES"/>
              <a:pPr>
                <a:defRPr/>
              </a:pPr>
              <a:t>14/6/16</a:t>
            </a:fld>
            <a:endParaRPr lang="es-ES"/>
          </a:p>
        </p:txBody>
      </p:sp>
      <p:sp>
        <p:nvSpPr>
          <p:cNvPr id="5" name="4 Marcador de pie de página"/>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b="1">
                <a:latin typeface="Arial" charset="0"/>
              </a:defRPr>
            </a:lvl1pPr>
          </a:lstStyle>
          <a:p>
            <a:pPr>
              <a:defRPr/>
            </a:pPr>
            <a:fld id="{626FE073-2BF8-DF4F-A0DE-AF16911A9F7A}" type="slidenum">
              <a:rPr lang="es-ES"/>
              <a:pPr>
                <a:defRPr/>
              </a:pPr>
              <a:t>‹Nr.›</a:t>
            </a:fld>
            <a:endParaRPr lang="es-ES"/>
          </a:p>
        </p:txBody>
      </p:sp>
    </p:spTree>
    <p:extLst>
      <p:ext uri="{BB962C8B-B14F-4D97-AF65-F5344CB8AC3E}">
        <p14:creationId xmlns:p14="http://schemas.microsoft.com/office/powerpoint/2010/main" val="36386037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6"/>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p:txBody>
          <a:bodyPr/>
          <a:lstStyle>
            <a:lvl1pPr>
              <a:defRPr b="1"/>
            </a:lvl1pPr>
          </a:lstStyle>
          <a:p>
            <a:pPr>
              <a:defRPr/>
            </a:pPr>
            <a:endParaRPr lang="es-ES"/>
          </a:p>
        </p:txBody>
      </p:sp>
      <p:sp>
        <p:nvSpPr>
          <p:cNvPr id="5" name="Rectangle 5"/>
          <p:cNvSpPr>
            <a:spLocks noGrp="1" noChangeArrowheads="1"/>
          </p:cNvSpPr>
          <p:nvPr>
            <p:ph type="ftr" sz="quarter" idx="11"/>
          </p:nvPr>
        </p:nvSpPr>
        <p:spPr/>
        <p:txBody>
          <a:bodyPr/>
          <a:lstStyle>
            <a:lvl1pPr>
              <a:defRPr b="1"/>
            </a:lvl1pPr>
          </a:lstStyle>
          <a:p>
            <a:pPr>
              <a:defRPr/>
            </a:pPr>
            <a:endParaRPr lang="es-ES"/>
          </a:p>
        </p:txBody>
      </p:sp>
      <p:sp>
        <p:nvSpPr>
          <p:cNvPr id="6" name="Rectangle 6"/>
          <p:cNvSpPr>
            <a:spLocks noGrp="1" noChangeArrowheads="1"/>
          </p:cNvSpPr>
          <p:nvPr>
            <p:ph type="sldNum" sz="quarter" idx="12"/>
          </p:nvPr>
        </p:nvSpPr>
        <p:spPr/>
        <p:txBody>
          <a:bodyPr/>
          <a:lstStyle>
            <a:lvl1pPr>
              <a:defRPr b="1"/>
            </a:lvl1pPr>
          </a:lstStyle>
          <a:p>
            <a:pPr>
              <a:defRPr/>
            </a:pPr>
            <a:fld id="{C36C7A44-DAA5-9645-9CD3-C243B198A9B4}" type="slidenum">
              <a:rPr lang="es-ES"/>
              <a:pPr>
                <a:defRPr/>
              </a:pPr>
              <a:t>‹Nr.›</a:t>
            </a:fld>
            <a:endParaRPr lang="es-ES"/>
          </a:p>
        </p:txBody>
      </p:sp>
    </p:spTree>
    <p:extLst>
      <p:ext uri="{BB962C8B-B14F-4D97-AF65-F5344CB8AC3E}">
        <p14:creationId xmlns:p14="http://schemas.microsoft.com/office/powerpoint/2010/main" val="16294175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p:txBody>
          <a:bodyPr/>
          <a:lstStyle>
            <a:lvl1pPr>
              <a:defRPr b="1"/>
            </a:lvl1pPr>
          </a:lstStyle>
          <a:p>
            <a:pPr>
              <a:defRPr/>
            </a:pPr>
            <a:endParaRPr lang="es-ES"/>
          </a:p>
        </p:txBody>
      </p:sp>
      <p:sp>
        <p:nvSpPr>
          <p:cNvPr id="5" name="Rectangle 5"/>
          <p:cNvSpPr>
            <a:spLocks noGrp="1" noChangeArrowheads="1"/>
          </p:cNvSpPr>
          <p:nvPr>
            <p:ph type="ftr" sz="quarter" idx="11"/>
          </p:nvPr>
        </p:nvSpPr>
        <p:spPr/>
        <p:txBody>
          <a:bodyPr/>
          <a:lstStyle>
            <a:lvl1pPr>
              <a:defRPr b="1"/>
            </a:lvl1pPr>
          </a:lstStyle>
          <a:p>
            <a:pPr>
              <a:defRPr/>
            </a:pPr>
            <a:endParaRPr lang="es-ES"/>
          </a:p>
        </p:txBody>
      </p:sp>
      <p:sp>
        <p:nvSpPr>
          <p:cNvPr id="6" name="Rectangle 6"/>
          <p:cNvSpPr>
            <a:spLocks noGrp="1" noChangeArrowheads="1"/>
          </p:cNvSpPr>
          <p:nvPr>
            <p:ph type="sldNum" sz="quarter" idx="12"/>
          </p:nvPr>
        </p:nvSpPr>
        <p:spPr/>
        <p:txBody>
          <a:bodyPr/>
          <a:lstStyle>
            <a:lvl1pPr>
              <a:defRPr b="1"/>
            </a:lvl1pPr>
          </a:lstStyle>
          <a:p>
            <a:pPr>
              <a:defRPr/>
            </a:pPr>
            <a:fld id="{EC71ADE7-13F3-0248-89DD-BC3F9F77F541}" type="slidenum">
              <a:rPr lang="es-ES"/>
              <a:pPr>
                <a:defRPr/>
              </a:pPr>
              <a:t>‹Nr.›</a:t>
            </a:fld>
            <a:endParaRPr lang="es-ES"/>
          </a:p>
        </p:txBody>
      </p:sp>
    </p:spTree>
    <p:extLst>
      <p:ext uri="{BB962C8B-B14F-4D97-AF65-F5344CB8AC3E}">
        <p14:creationId xmlns:p14="http://schemas.microsoft.com/office/powerpoint/2010/main" val="28479325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489" y="4406901"/>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p:txBody>
          <a:bodyPr/>
          <a:lstStyle>
            <a:lvl1pPr>
              <a:defRPr b="1"/>
            </a:lvl1pPr>
          </a:lstStyle>
          <a:p>
            <a:pPr>
              <a:defRPr/>
            </a:pPr>
            <a:endParaRPr lang="es-ES"/>
          </a:p>
        </p:txBody>
      </p:sp>
      <p:sp>
        <p:nvSpPr>
          <p:cNvPr id="5" name="Rectangle 5"/>
          <p:cNvSpPr>
            <a:spLocks noGrp="1" noChangeArrowheads="1"/>
          </p:cNvSpPr>
          <p:nvPr>
            <p:ph type="ftr" sz="quarter" idx="11"/>
          </p:nvPr>
        </p:nvSpPr>
        <p:spPr/>
        <p:txBody>
          <a:bodyPr/>
          <a:lstStyle>
            <a:lvl1pPr>
              <a:defRPr b="1"/>
            </a:lvl1pPr>
          </a:lstStyle>
          <a:p>
            <a:pPr>
              <a:defRPr/>
            </a:pPr>
            <a:endParaRPr lang="es-ES"/>
          </a:p>
        </p:txBody>
      </p:sp>
      <p:sp>
        <p:nvSpPr>
          <p:cNvPr id="6" name="Rectangle 6"/>
          <p:cNvSpPr>
            <a:spLocks noGrp="1" noChangeArrowheads="1"/>
          </p:cNvSpPr>
          <p:nvPr>
            <p:ph type="sldNum" sz="quarter" idx="12"/>
          </p:nvPr>
        </p:nvSpPr>
        <p:spPr/>
        <p:txBody>
          <a:bodyPr/>
          <a:lstStyle>
            <a:lvl1pPr>
              <a:defRPr b="1"/>
            </a:lvl1pPr>
          </a:lstStyle>
          <a:p>
            <a:pPr>
              <a:defRPr/>
            </a:pPr>
            <a:fld id="{6D299950-BAC3-D644-977D-4FE05C41822A}" type="slidenum">
              <a:rPr lang="es-ES"/>
              <a:pPr>
                <a:defRPr/>
              </a:pPr>
              <a:t>‹Nr.›</a:t>
            </a:fld>
            <a:endParaRPr lang="es-ES"/>
          </a:p>
        </p:txBody>
      </p:sp>
    </p:spTree>
    <p:extLst>
      <p:ext uri="{BB962C8B-B14F-4D97-AF65-F5344CB8AC3E}">
        <p14:creationId xmlns:p14="http://schemas.microsoft.com/office/powerpoint/2010/main" val="41197650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1"/>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39733" y="1600201"/>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p:txBody>
          <a:bodyPr/>
          <a:lstStyle>
            <a:lvl1pPr>
              <a:defRPr b="1"/>
            </a:lvl1pPr>
          </a:lstStyle>
          <a:p>
            <a:pPr>
              <a:defRPr/>
            </a:pPr>
            <a:endParaRPr lang="es-ES"/>
          </a:p>
        </p:txBody>
      </p:sp>
      <p:sp>
        <p:nvSpPr>
          <p:cNvPr id="6" name="Rectangle 5"/>
          <p:cNvSpPr>
            <a:spLocks noGrp="1" noChangeArrowheads="1"/>
          </p:cNvSpPr>
          <p:nvPr>
            <p:ph type="ftr" sz="quarter" idx="11"/>
          </p:nvPr>
        </p:nvSpPr>
        <p:spPr/>
        <p:txBody>
          <a:bodyPr/>
          <a:lstStyle>
            <a:lvl1pPr>
              <a:defRPr b="1"/>
            </a:lvl1pPr>
          </a:lstStyle>
          <a:p>
            <a:pPr>
              <a:defRPr/>
            </a:pPr>
            <a:endParaRPr lang="es-ES"/>
          </a:p>
        </p:txBody>
      </p:sp>
      <p:sp>
        <p:nvSpPr>
          <p:cNvPr id="7" name="Rectangle 6"/>
          <p:cNvSpPr>
            <a:spLocks noGrp="1" noChangeArrowheads="1"/>
          </p:cNvSpPr>
          <p:nvPr>
            <p:ph type="sldNum" sz="quarter" idx="12"/>
          </p:nvPr>
        </p:nvSpPr>
        <p:spPr/>
        <p:txBody>
          <a:bodyPr/>
          <a:lstStyle>
            <a:lvl1pPr>
              <a:defRPr b="1"/>
            </a:lvl1pPr>
          </a:lstStyle>
          <a:p>
            <a:pPr>
              <a:defRPr/>
            </a:pPr>
            <a:fld id="{BCA9B3FA-905A-2447-AD36-4D2D1FC27BA1}" type="slidenum">
              <a:rPr lang="es-ES"/>
              <a:pPr>
                <a:defRPr/>
              </a:pPr>
              <a:t>‹Nr.›</a:t>
            </a:fld>
            <a:endParaRPr lang="es-ES"/>
          </a:p>
        </p:txBody>
      </p:sp>
    </p:spTree>
    <p:extLst>
      <p:ext uri="{BB962C8B-B14F-4D97-AF65-F5344CB8AC3E}">
        <p14:creationId xmlns:p14="http://schemas.microsoft.com/office/powerpoint/2010/main" val="39201244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p:txBody>
          <a:bodyPr/>
          <a:lstStyle>
            <a:lvl1pPr>
              <a:defRPr b="1"/>
            </a:lvl1pPr>
          </a:lstStyle>
          <a:p>
            <a:pPr>
              <a:defRPr/>
            </a:pPr>
            <a:endParaRPr lang="es-ES"/>
          </a:p>
        </p:txBody>
      </p:sp>
      <p:sp>
        <p:nvSpPr>
          <p:cNvPr id="8" name="Rectangle 5"/>
          <p:cNvSpPr>
            <a:spLocks noGrp="1" noChangeArrowheads="1"/>
          </p:cNvSpPr>
          <p:nvPr>
            <p:ph type="ftr" sz="quarter" idx="11"/>
          </p:nvPr>
        </p:nvSpPr>
        <p:spPr/>
        <p:txBody>
          <a:bodyPr/>
          <a:lstStyle>
            <a:lvl1pPr>
              <a:defRPr b="1"/>
            </a:lvl1pPr>
          </a:lstStyle>
          <a:p>
            <a:pPr>
              <a:defRPr/>
            </a:pPr>
            <a:endParaRPr lang="es-ES"/>
          </a:p>
        </p:txBody>
      </p:sp>
      <p:sp>
        <p:nvSpPr>
          <p:cNvPr id="9" name="Rectangle 6"/>
          <p:cNvSpPr>
            <a:spLocks noGrp="1" noChangeArrowheads="1"/>
          </p:cNvSpPr>
          <p:nvPr>
            <p:ph type="sldNum" sz="quarter" idx="12"/>
          </p:nvPr>
        </p:nvSpPr>
        <p:spPr/>
        <p:txBody>
          <a:bodyPr/>
          <a:lstStyle>
            <a:lvl1pPr>
              <a:defRPr b="1"/>
            </a:lvl1pPr>
          </a:lstStyle>
          <a:p>
            <a:pPr>
              <a:defRPr/>
            </a:pPr>
            <a:fld id="{185D16F6-5E4C-294C-8CE3-C33AFFD94EBF}" type="slidenum">
              <a:rPr lang="es-ES"/>
              <a:pPr>
                <a:defRPr/>
              </a:pPr>
              <a:t>‹Nr.›</a:t>
            </a:fld>
            <a:endParaRPr lang="es-ES"/>
          </a:p>
        </p:txBody>
      </p:sp>
    </p:spTree>
    <p:extLst>
      <p:ext uri="{BB962C8B-B14F-4D97-AF65-F5344CB8AC3E}">
        <p14:creationId xmlns:p14="http://schemas.microsoft.com/office/powerpoint/2010/main" val="17413547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p:txBody>
          <a:bodyPr/>
          <a:lstStyle>
            <a:lvl1pPr>
              <a:defRPr b="1"/>
            </a:lvl1pPr>
          </a:lstStyle>
          <a:p>
            <a:pPr>
              <a:defRPr/>
            </a:pPr>
            <a:endParaRPr lang="es-ES"/>
          </a:p>
        </p:txBody>
      </p:sp>
      <p:sp>
        <p:nvSpPr>
          <p:cNvPr id="4" name="Rectangle 5"/>
          <p:cNvSpPr>
            <a:spLocks noGrp="1" noChangeArrowheads="1"/>
          </p:cNvSpPr>
          <p:nvPr>
            <p:ph type="ftr" sz="quarter" idx="11"/>
          </p:nvPr>
        </p:nvSpPr>
        <p:spPr/>
        <p:txBody>
          <a:bodyPr/>
          <a:lstStyle>
            <a:lvl1pPr>
              <a:defRPr b="1"/>
            </a:lvl1pPr>
          </a:lstStyle>
          <a:p>
            <a:pPr>
              <a:defRPr/>
            </a:pPr>
            <a:endParaRPr lang="es-ES"/>
          </a:p>
        </p:txBody>
      </p:sp>
      <p:sp>
        <p:nvSpPr>
          <p:cNvPr id="5" name="Rectangle 6"/>
          <p:cNvSpPr>
            <a:spLocks noGrp="1" noChangeArrowheads="1"/>
          </p:cNvSpPr>
          <p:nvPr>
            <p:ph type="sldNum" sz="quarter" idx="12"/>
          </p:nvPr>
        </p:nvSpPr>
        <p:spPr/>
        <p:txBody>
          <a:bodyPr/>
          <a:lstStyle>
            <a:lvl1pPr>
              <a:defRPr b="1"/>
            </a:lvl1pPr>
          </a:lstStyle>
          <a:p>
            <a:pPr>
              <a:defRPr/>
            </a:pPr>
            <a:fld id="{38272E42-CE97-ED4D-8E54-ED1A0A1308C7}" type="slidenum">
              <a:rPr lang="es-ES"/>
              <a:pPr>
                <a:defRPr/>
              </a:pPr>
              <a:t>‹Nr.›</a:t>
            </a:fld>
            <a:endParaRPr lang="es-ES"/>
          </a:p>
        </p:txBody>
      </p:sp>
    </p:spTree>
    <p:extLst>
      <p:ext uri="{BB962C8B-B14F-4D97-AF65-F5344CB8AC3E}">
        <p14:creationId xmlns:p14="http://schemas.microsoft.com/office/powerpoint/2010/main" val="33897763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489"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756" y="27305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1"/>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a:defRPr b="1"/>
            </a:lvl1pPr>
          </a:lstStyle>
          <a:p>
            <a:pPr>
              <a:defRPr/>
            </a:pPr>
            <a:endParaRPr lang="es-ES"/>
          </a:p>
        </p:txBody>
      </p:sp>
      <p:sp>
        <p:nvSpPr>
          <p:cNvPr id="6" name="Rectangle 5"/>
          <p:cNvSpPr>
            <a:spLocks noGrp="1" noChangeArrowheads="1"/>
          </p:cNvSpPr>
          <p:nvPr>
            <p:ph type="ftr" sz="quarter" idx="11"/>
          </p:nvPr>
        </p:nvSpPr>
        <p:spPr/>
        <p:txBody>
          <a:bodyPr/>
          <a:lstStyle>
            <a:lvl1pPr>
              <a:defRPr b="1"/>
            </a:lvl1pPr>
          </a:lstStyle>
          <a:p>
            <a:pPr>
              <a:defRPr/>
            </a:pPr>
            <a:endParaRPr lang="es-ES"/>
          </a:p>
        </p:txBody>
      </p:sp>
      <p:sp>
        <p:nvSpPr>
          <p:cNvPr id="7" name="Rectangle 6"/>
          <p:cNvSpPr>
            <a:spLocks noGrp="1" noChangeArrowheads="1"/>
          </p:cNvSpPr>
          <p:nvPr>
            <p:ph type="sldNum" sz="quarter" idx="12"/>
          </p:nvPr>
        </p:nvSpPr>
        <p:spPr/>
        <p:txBody>
          <a:bodyPr/>
          <a:lstStyle>
            <a:lvl1pPr>
              <a:defRPr b="1"/>
            </a:lvl1pPr>
          </a:lstStyle>
          <a:p>
            <a:pPr>
              <a:defRPr/>
            </a:pPr>
            <a:fld id="{D80E47FC-BBC3-BD41-93DD-65E6E4C03149}" type="slidenum">
              <a:rPr lang="es-ES"/>
              <a:pPr>
                <a:defRPr/>
              </a:pPr>
              <a:t>‹Nr.›</a:t>
            </a:fld>
            <a:endParaRPr lang="es-ES"/>
          </a:p>
        </p:txBody>
      </p:sp>
    </p:spTree>
    <p:extLst>
      <p:ext uri="{BB962C8B-B14F-4D97-AF65-F5344CB8AC3E}">
        <p14:creationId xmlns:p14="http://schemas.microsoft.com/office/powerpoint/2010/main" val="851284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_tradnl"/>
          </a:p>
        </p:txBody>
      </p:sp>
      <p:sp>
        <p:nvSpPr>
          <p:cNvPr id="4"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5" name="Rectangle 6"/>
          <p:cNvSpPr>
            <a:spLocks noGrp="1" noChangeArrowheads="1"/>
          </p:cNvSpPr>
          <p:nvPr>
            <p:ph type="sldNum" sz="quarter" idx="12"/>
          </p:nvPr>
        </p:nvSpPr>
        <p:spPr>
          <a:ln/>
        </p:spPr>
        <p:txBody>
          <a:bodyPr/>
          <a:lstStyle>
            <a:lvl1pPr>
              <a:defRPr/>
            </a:lvl1pPr>
          </a:lstStyle>
          <a:p>
            <a:pPr>
              <a:defRPr/>
            </a:pPr>
            <a:fld id="{BDAE3EBD-BA82-534E-A750-7F69CB8A6383}" type="slidenum">
              <a:rPr lang="en-GB"/>
              <a:pPr>
                <a:defRPr/>
              </a:pPr>
              <a:t>‹Nr.›</a:t>
            </a:fld>
            <a:endParaRPr lang="en-GB"/>
          </a:p>
        </p:txBody>
      </p:sp>
    </p:spTree>
    <p:extLst>
      <p:ext uri="{BB962C8B-B14F-4D97-AF65-F5344CB8AC3E}">
        <p14:creationId xmlns:p14="http://schemas.microsoft.com/office/powerpoint/2010/main" val="6389939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111"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a:defRPr b="1"/>
            </a:lvl1pPr>
          </a:lstStyle>
          <a:p>
            <a:pPr>
              <a:defRPr/>
            </a:pPr>
            <a:endParaRPr lang="es-ES"/>
          </a:p>
        </p:txBody>
      </p:sp>
      <p:sp>
        <p:nvSpPr>
          <p:cNvPr id="6" name="Rectangle 5"/>
          <p:cNvSpPr>
            <a:spLocks noGrp="1" noChangeArrowheads="1"/>
          </p:cNvSpPr>
          <p:nvPr>
            <p:ph type="ftr" sz="quarter" idx="11"/>
          </p:nvPr>
        </p:nvSpPr>
        <p:spPr/>
        <p:txBody>
          <a:bodyPr/>
          <a:lstStyle>
            <a:lvl1pPr>
              <a:defRPr b="1"/>
            </a:lvl1pPr>
          </a:lstStyle>
          <a:p>
            <a:pPr>
              <a:defRPr/>
            </a:pPr>
            <a:endParaRPr lang="es-ES"/>
          </a:p>
        </p:txBody>
      </p:sp>
      <p:sp>
        <p:nvSpPr>
          <p:cNvPr id="7" name="Rectangle 6"/>
          <p:cNvSpPr>
            <a:spLocks noGrp="1" noChangeArrowheads="1"/>
          </p:cNvSpPr>
          <p:nvPr>
            <p:ph type="sldNum" sz="quarter" idx="12"/>
          </p:nvPr>
        </p:nvSpPr>
        <p:spPr/>
        <p:txBody>
          <a:bodyPr/>
          <a:lstStyle>
            <a:lvl1pPr>
              <a:defRPr b="1"/>
            </a:lvl1pPr>
          </a:lstStyle>
          <a:p>
            <a:pPr>
              <a:defRPr/>
            </a:pPr>
            <a:fld id="{8CBB0737-1045-7F4B-8FFE-7582C7CA01F7}" type="slidenum">
              <a:rPr lang="es-ES"/>
              <a:pPr>
                <a:defRPr/>
              </a:pPr>
              <a:t>‹Nr.›</a:t>
            </a:fld>
            <a:endParaRPr lang="es-ES"/>
          </a:p>
        </p:txBody>
      </p:sp>
    </p:spTree>
    <p:extLst>
      <p:ext uri="{BB962C8B-B14F-4D97-AF65-F5344CB8AC3E}">
        <p14:creationId xmlns:p14="http://schemas.microsoft.com/office/powerpoint/2010/main" val="7351949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p:txBody>
          <a:bodyPr/>
          <a:lstStyle>
            <a:lvl1pPr>
              <a:defRPr b="1"/>
            </a:lvl1pPr>
          </a:lstStyle>
          <a:p>
            <a:pPr>
              <a:defRPr/>
            </a:pPr>
            <a:endParaRPr lang="es-ES"/>
          </a:p>
        </p:txBody>
      </p:sp>
      <p:sp>
        <p:nvSpPr>
          <p:cNvPr id="5" name="Rectangle 5"/>
          <p:cNvSpPr>
            <a:spLocks noGrp="1" noChangeArrowheads="1"/>
          </p:cNvSpPr>
          <p:nvPr>
            <p:ph type="ftr" sz="quarter" idx="11"/>
          </p:nvPr>
        </p:nvSpPr>
        <p:spPr/>
        <p:txBody>
          <a:bodyPr/>
          <a:lstStyle>
            <a:lvl1pPr>
              <a:defRPr b="1"/>
            </a:lvl1pPr>
          </a:lstStyle>
          <a:p>
            <a:pPr>
              <a:defRPr/>
            </a:pPr>
            <a:endParaRPr lang="es-ES"/>
          </a:p>
        </p:txBody>
      </p:sp>
      <p:sp>
        <p:nvSpPr>
          <p:cNvPr id="6" name="Rectangle 6"/>
          <p:cNvSpPr>
            <a:spLocks noGrp="1" noChangeArrowheads="1"/>
          </p:cNvSpPr>
          <p:nvPr>
            <p:ph type="sldNum" sz="quarter" idx="12"/>
          </p:nvPr>
        </p:nvSpPr>
        <p:spPr/>
        <p:txBody>
          <a:bodyPr/>
          <a:lstStyle>
            <a:lvl1pPr>
              <a:defRPr b="1"/>
            </a:lvl1pPr>
          </a:lstStyle>
          <a:p>
            <a:pPr>
              <a:defRPr/>
            </a:pPr>
            <a:fld id="{5B0C6546-7600-E84F-AB2B-078FBEBB897F}" type="slidenum">
              <a:rPr lang="es-ES"/>
              <a:pPr>
                <a:defRPr/>
              </a:pPr>
              <a:t>‹Nr.›</a:t>
            </a:fld>
            <a:endParaRPr lang="es-ES"/>
          </a:p>
        </p:txBody>
      </p:sp>
    </p:spTree>
    <p:extLst>
      <p:ext uri="{BB962C8B-B14F-4D97-AF65-F5344CB8AC3E}">
        <p14:creationId xmlns:p14="http://schemas.microsoft.com/office/powerpoint/2010/main" val="27512106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9"/>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1" y="274639"/>
            <a:ext cx="6036733"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p:txBody>
          <a:bodyPr/>
          <a:lstStyle>
            <a:lvl1pPr>
              <a:defRPr b="1"/>
            </a:lvl1pPr>
          </a:lstStyle>
          <a:p>
            <a:pPr>
              <a:defRPr/>
            </a:pPr>
            <a:endParaRPr lang="es-ES"/>
          </a:p>
        </p:txBody>
      </p:sp>
      <p:sp>
        <p:nvSpPr>
          <p:cNvPr id="5" name="Rectangle 5"/>
          <p:cNvSpPr>
            <a:spLocks noGrp="1" noChangeArrowheads="1"/>
          </p:cNvSpPr>
          <p:nvPr>
            <p:ph type="ftr" sz="quarter" idx="11"/>
          </p:nvPr>
        </p:nvSpPr>
        <p:spPr/>
        <p:txBody>
          <a:bodyPr/>
          <a:lstStyle>
            <a:lvl1pPr>
              <a:defRPr b="1"/>
            </a:lvl1pPr>
          </a:lstStyle>
          <a:p>
            <a:pPr>
              <a:defRPr/>
            </a:pPr>
            <a:endParaRPr lang="es-ES"/>
          </a:p>
        </p:txBody>
      </p:sp>
      <p:sp>
        <p:nvSpPr>
          <p:cNvPr id="6" name="Rectangle 6"/>
          <p:cNvSpPr>
            <a:spLocks noGrp="1" noChangeArrowheads="1"/>
          </p:cNvSpPr>
          <p:nvPr>
            <p:ph type="sldNum" sz="quarter" idx="12"/>
          </p:nvPr>
        </p:nvSpPr>
        <p:spPr/>
        <p:txBody>
          <a:bodyPr/>
          <a:lstStyle>
            <a:lvl1pPr>
              <a:defRPr b="1"/>
            </a:lvl1pPr>
          </a:lstStyle>
          <a:p>
            <a:pPr>
              <a:defRPr/>
            </a:pPr>
            <a:fld id="{A5110823-F465-824C-84F9-9715530EB709}" type="slidenum">
              <a:rPr lang="es-ES"/>
              <a:pPr>
                <a:defRPr/>
              </a:pPr>
              <a:t>‹Nr.›</a:t>
            </a:fld>
            <a:endParaRPr lang="es-ES"/>
          </a:p>
        </p:txBody>
      </p:sp>
    </p:spTree>
    <p:extLst>
      <p:ext uri="{BB962C8B-B14F-4D97-AF65-F5344CB8AC3E}">
        <p14:creationId xmlns:p14="http://schemas.microsoft.com/office/powerpoint/2010/main" val="2086935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p:txBody>
          <a:bodyPr/>
          <a:lstStyle>
            <a:lvl1pPr>
              <a:defRPr b="1">
                <a:latin typeface="Arial"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b="1">
                <a:latin typeface="Arial"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b="1"/>
            </a:lvl1pPr>
          </a:lstStyle>
          <a:p>
            <a:pPr>
              <a:defRPr/>
            </a:pPr>
            <a:fld id="{78ABA0E8-6D45-2945-8BBF-9D2AF241999A}" type="slidenum">
              <a:rPr lang="es-ES"/>
              <a:pPr>
                <a:defRPr/>
              </a:pPr>
              <a:t>‹Nr.›</a:t>
            </a:fld>
            <a:endParaRPr lang="es-ES"/>
          </a:p>
        </p:txBody>
      </p:sp>
    </p:spTree>
    <p:extLst>
      <p:ext uri="{BB962C8B-B14F-4D97-AF65-F5344CB8AC3E}">
        <p14:creationId xmlns:p14="http://schemas.microsoft.com/office/powerpoint/2010/main" val="22927468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p:txBody>
          <a:bodyPr/>
          <a:lstStyle>
            <a:lvl1pPr>
              <a:defRPr b="1">
                <a:latin typeface="Arial"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b="1">
                <a:latin typeface="Arial"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b="1"/>
            </a:lvl1pPr>
          </a:lstStyle>
          <a:p>
            <a:pPr>
              <a:defRPr/>
            </a:pPr>
            <a:fld id="{E9A47312-CB2C-044F-83DB-E5D3BBFDF199}" type="slidenum">
              <a:rPr lang="es-ES"/>
              <a:pPr>
                <a:defRPr/>
              </a:pPr>
              <a:t>‹Nr.›</a:t>
            </a:fld>
            <a:endParaRPr lang="es-ES"/>
          </a:p>
        </p:txBody>
      </p:sp>
    </p:spTree>
    <p:extLst>
      <p:ext uri="{BB962C8B-B14F-4D97-AF65-F5344CB8AC3E}">
        <p14:creationId xmlns:p14="http://schemas.microsoft.com/office/powerpoint/2010/main" val="26308967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p:txBody>
          <a:bodyPr/>
          <a:lstStyle>
            <a:lvl1pPr>
              <a:defRPr b="1">
                <a:latin typeface="Arial"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b="1">
                <a:latin typeface="Arial"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b="1"/>
            </a:lvl1pPr>
          </a:lstStyle>
          <a:p>
            <a:pPr>
              <a:defRPr/>
            </a:pPr>
            <a:fld id="{C9C4D915-3CAA-9744-B7E4-1629FBD72C92}" type="slidenum">
              <a:rPr lang="es-ES"/>
              <a:pPr>
                <a:defRPr/>
              </a:pPr>
              <a:t>‹Nr.›</a:t>
            </a:fld>
            <a:endParaRPr lang="es-ES"/>
          </a:p>
        </p:txBody>
      </p:sp>
    </p:spTree>
    <p:extLst>
      <p:ext uri="{BB962C8B-B14F-4D97-AF65-F5344CB8AC3E}">
        <p14:creationId xmlns:p14="http://schemas.microsoft.com/office/powerpoint/2010/main" val="29171084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p:txBody>
          <a:bodyPr/>
          <a:lstStyle>
            <a:lvl1pPr>
              <a:defRPr b="1">
                <a:latin typeface="Arial" charset="0"/>
              </a:defRPr>
            </a:lvl1pPr>
          </a:lstStyle>
          <a:p>
            <a:pPr>
              <a:defRPr/>
            </a:pPr>
            <a:endParaRPr lang="es-ES"/>
          </a:p>
        </p:txBody>
      </p:sp>
      <p:sp>
        <p:nvSpPr>
          <p:cNvPr id="6" name="Rectangle 5"/>
          <p:cNvSpPr>
            <a:spLocks noGrp="1" noChangeArrowheads="1"/>
          </p:cNvSpPr>
          <p:nvPr>
            <p:ph type="ftr" sz="quarter" idx="11"/>
          </p:nvPr>
        </p:nvSpPr>
        <p:spPr/>
        <p:txBody>
          <a:bodyPr/>
          <a:lstStyle>
            <a:lvl1pPr>
              <a:defRPr b="1">
                <a:latin typeface="Arial"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b="1"/>
            </a:lvl1pPr>
          </a:lstStyle>
          <a:p>
            <a:pPr>
              <a:defRPr/>
            </a:pPr>
            <a:fld id="{7731FD5B-AFAE-5E4B-AEE3-30D48C743716}" type="slidenum">
              <a:rPr lang="es-ES"/>
              <a:pPr>
                <a:defRPr/>
              </a:pPr>
              <a:t>‹Nr.›</a:t>
            </a:fld>
            <a:endParaRPr lang="es-ES"/>
          </a:p>
        </p:txBody>
      </p:sp>
    </p:spTree>
    <p:extLst>
      <p:ext uri="{BB962C8B-B14F-4D97-AF65-F5344CB8AC3E}">
        <p14:creationId xmlns:p14="http://schemas.microsoft.com/office/powerpoint/2010/main" val="42837741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p:txBody>
          <a:bodyPr/>
          <a:lstStyle>
            <a:lvl1pPr>
              <a:defRPr b="1">
                <a:latin typeface="Arial" charset="0"/>
              </a:defRPr>
            </a:lvl1pPr>
          </a:lstStyle>
          <a:p>
            <a:pPr>
              <a:defRPr/>
            </a:pPr>
            <a:endParaRPr lang="es-ES"/>
          </a:p>
        </p:txBody>
      </p:sp>
      <p:sp>
        <p:nvSpPr>
          <p:cNvPr id="8" name="Rectangle 5"/>
          <p:cNvSpPr>
            <a:spLocks noGrp="1" noChangeArrowheads="1"/>
          </p:cNvSpPr>
          <p:nvPr>
            <p:ph type="ftr" sz="quarter" idx="11"/>
          </p:nvPr>
        </p:nvSpPr>
        <p:spPr/>
        <p:txBody>
          <a:bodyPr/>
          <a:lstStyle>
            <a:lvl1pPr>
              <a:defRPr b="1">
                <a:latin typeface="Arial" charset="0"/>
              </a:defRPr>
            </a:lvl1pPr>
          </a:lstStyle>
          <a:p>
            <a:pPr>
              <a:defRPr/>
            </a:pPr>
            <a:endParaRPr lang="es-ES"/>
          </a:p>
        </p:txBody>
      </p:sp>
      <p:sp>
        <p:nvSpPr>
          <p:cNvPr id="9" name="Rectangle 6"/>
          <p:cNvSpPr>
            <a:spLocks noGrp="1" noChangeArrowheads="1"/>
          </p:cNvSpPr>
          <p:nvPr>
            <p:ph type="sldNum" sz="quarter" idx="12"/>
          </p:nvPr>
        </p:nvSpPr>
        <p:spPr/>
        <p:txBody>
          <a:bodyPr/>
          <a:lstStyle>
            <a:lvl1pPr>
              <a:defRPr b="1"/>
            </a:lvl1pPr>
          </a:lstStyle>
          <a:p>
            <a:pPr>
              <a:defRPr/>
            </a:pPr>
            <a:fld id="{CC70CDD7-4079-7043-80FD-B81745393621}" type="slidenum">
              <a:rPr lang="es-ES"/>
              <a:pPr>
                <a:defRPr/>
              </a:pPr>
              <a:t>‹Nr.›</a:t>
            </a:fld>
            <a:endParaRPr lang="es-ES"/>
          </a:p>
        </p:txBody>
      </p:sp>
    </p:spTree>
    <p:extLst>
      <p:ext uri="{BB962C8B-B14F-4D97-AF65-F5344CB8AC3E}">
        <p14:creationId xmlns:p14="http://schemas.microsoft.com/office/powerpoint/2010/main" val="23555581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p:txBody>
          <a:bodyPr/>
          <a:lstStyle>
            <a:lvl1pPr>
              <a:defRPr b="1">
                <a:latin typeface="Arial" charset="0"/>
              </a:defRPr>
            </a:lvl1pPr>
          </a:lstStyle>
          <a:p>
            <a:pPr>
              <a:defRPr/>
            </a:pPr>
            <a:endParaRPr lang="es-ES"/>
          </a:p>
        </p:txBody>
      </p:sp>
      <p:sp>
        <p:nvSpPr>
          <p:cNvPr id="4" name="Rectangle 5"/>
          <p:cNvSpPr>
            <a:spLocks noGrp="1" noChangeArrowheads="1"/>
          </p:cNvSpPr>
          <p:nvPr>
            <p:ph type="ftr" sz="quarter" idx="11"/>
          </p:nvPr>
        </p:nvSpPr>
        <p:spPr/>
        <p:txBody>
          <a:bodyPr/>
          <a:lstStyle>
            <a:lvl1pPr>
              <a:defRPr b="1">
                <a:latin typeface="Arial" charset="0"/>
              </a:defRPr>
            </a:lvl1pPr>
          </a:lstStyle>
          <a:p>
            <a:pPr>
              <a:defRPr/>
            </a:pPr>
            <a:endParaRPr lang="es-ES"/>
          </a:p>
        </p:txBody>
      </p:sp>
      <p:sp>
        <p:nvSpPr>
          <p:cNvPr id="5" name="Rectangle 6"/>
          <p:cNvSpPr>
            <a:spLocks noGrp="1" noChangeArrowheads="1"/>
          </p:cNvSpPr>
          <p:nvPr>
            <p:ph type="sldNum" sz="quarter" idx="12"/>
          </p:nvPr>
        </p:nvSpPr>
        <p:spPr/>
        <p:txBody>
          <a:bodyPr/>
          <a:lstStyle>
            <a:lvl1pPr>
              <a:defRPr b="1"/>
            </a:lvl1pPr>
          </a:lstStyle>
          <a:p>
            <a:pPr>
              <a:defRPr/>
            </a:pPr>
            <a:fld id="{92EEB943-2CEF-FF46-AF97-6CE9C16AA0E6}" type="slidenum">
              <a:rPr lang="es-ES"/>
              <a:pPr>
                <a:defRPr/>
              </a:pPr>
              <a:t>‹Nr.›</a:t>
            </a:fld>
            <a:endParaRPr lang="es-ES"/>
          </a:p>
        </p:txBody>
      </p:sp>
    </p:spTree>
    <p:extLst>
      <p:ext uri="{BB962C8B-B14F-4D97-AF65-F5344CB8AC3E}">
        <p14:creationId xmlns:p14="http://schemas.microsoft.com/office/powerpoint/2010/main" val="22333602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a:defRPr b="1">
                <a:latin typeface="Arial" charset="0"/>
              </a:defRPr>
            </a:lvl1pPr>
          </a:lstStyle>
          <a:p>
            <a:pPr>
              <a:defRPr/>
            </a:pPr>
            <a:endParaRPr lang="es-ES"/>
          </a:p>
        </p:txBody>
      </p:sp>
      <p:sp>
        <p:nvSpPr>
          <p:cNvPr id="6" name="Rectangle 5"/>
          <p:cNvSpPr>
            <a:spLocks noGrp="1" noChangeArrowheads="1"/>
          </p:cNvSpPr>
          <p:nvPr>
            <p:ph type="ftr" sz="quarter" idx="11"/>
          </p:nvPr>
        </p:nvSpPr>
        <p:spPr/>
        <p:txBody>
          <a:bodyPr/>
          <a:lstStyle>
            <a:lvl1pPr>
              <a:defRPr b="1">
                <a:latin typeface="Arial"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b="1"/>
            </a:lvl1pPr>
          </a:lstStyle>
          <a:p>
            <a:pPr>
              <a:defRPr/>
            </a:pPr>
            <a:fld id="{8EA8F17B-9D5A-2844-AD17-A66655C3D688}" type="slidenum">
              <a:rPr lang="es-ES"/>
              <a:pPr>
                <a:defRPr/>
              </a:pPr>
              <a:t>‹Nr.›</a:t>
            </a:fld>
            <a:endParaRPr lang="es-ES"/>
          </a:p>
        </p:txBody>
      </p:sp>
    </p:spTree>
    <p:extLst>
      <p:ext uri="{BB962C8B-B14F-4D97-AF65-F5344CB8AC3E}">
        <p14:creationId xmlns:p14="http://schemas.microsoft.com/office/powerpoint/2010/main" val="696784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_tradnl"/>
          </a:p>
        </p:txBody>
      </p:sp>
      <p:sp>
        <p:nvSpPr>
          <p:cNvPr id="3"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4" name="Rectangle 6"/>
          <p:cNvSpPr>
            <a:spLocks noGrp="1" noChangeArrowheads="1"/>
          </p:cNvSpPr>
          <p:nvPr>
            <p:ph type="sldNum" sz="quarter" idx="12"/>
          </p:nvPr>
        </p:nvSpPr>
        <p:spPr>
          <a:ln/>
        </p:spPr>
        <p:txBody>
          <a:bodyPr/>
          <a:lstStyle>
            <a:lvl1pPr>
              <a:defRPr/>
            </a:lvl1pPr>
          </a:lstStyle>
          <a:p>
            <a:pPr>
              <a:defRPr/>
            </a:pPr>
            <a:fld id="{09CC9E39-8101-BE4D-8CA6-98AFCC8C67E2}" type="slidenum">
              <a:rPr lang="en-GB"/>
              <a:pPr>
                <a:defRPr/>
              </a:pPr>
              <a:t>‹Nr.›</a:t>
            </a:fld>
            <a:endParaRPr lang="en-GB"/>
          </a:p>
        </p:txBody>
      </p:sp>
    </p:spTree>
    <p:extLst>
      <p:ext uri="{BB962C8B-B14F-4D97-AF65-F5344CB8AC3E}">
        <p14:creationId xmlns:p14="http://schemas.microsoft.com/office/powerpoint/2010/main" val="4436688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a:defRPr b="1">
                <a:latin typeface="Arial" charset="0"/>
              </a:defRPr>
            </a:lvl1pPr>
          </a:lstStyle>
          <a:p>
            <a:pPr>
              <a:defRPr/>
            </a:pPr>
            <a:endParaRPr lang="es-ES"/>
          </a:p>
        </p:txBody>
      </p:sp>
      <p:sp>
        <p:nvSpPr>
          <p:cNvPr id="6" name="Rectangle 5"/>
          <p:cNvSpPr>
            <a:spLocks noGrp="1" noChangeArrowheads="1"/>
          </p:cNvSpPr>
          <p:nvPr>
            <p:ph type="ftr" sz="quarter" idx="11"/>
          </p:nvPr>
        </p:nvSpPr>
        <p:spPr/>
        <p:txBody>
          <a:bodyPr/>
          <a:lstStyle>
            <a:lvl1pPr>
              <a:defRPr b="1">
                <a:latin typeface="Arial"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b="1"/>
            </a:lvl1pPr>
          </a:lstStyle>
          <a:p>
            <a:pPr>
              <a:defRPr/>
            </a:pPr>
            <a:fld id="{6AF73443-8E7D-A14A-838B-948198046405}" type="slidenum">
              <a:rPr lang="es-ES"/>
              <a:pPr>
                <a:defRPr/>
              </a:pPr>
              <a:t>‹Nr.›</a:t>
            </a:fld>
            <a:endParaRPr lang="es-ES"/>
          </a:p>
        </p:txBody>
      </p:sp>
    </p:spTree>
    <p:extLst>
      <p:ext uri="{BB962C8B-B14F-4D97-AF65-F5344CB8AC3E}">
        <p14:creationId xmlns:p14="http://schemas.microsoft.com/office/powerpoint/2010/main" val="10154680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p:txBody>
          <a:bodyPr/>
          <a:lstStyle>
            <a:lvl1pPr>
              <a:defRPr b="1">
                <a:latin typeface="Arial"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b="1">
                <a:latin typeface="Arial"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b="1"/>
            </a:lvl1pPr>
          </a:lstStyle>
          <a:p>
            <a:pPr>
              <a:defRPr/>
            </a:pPr>
            <a:fld id="{583F2C39-A589-E344-B9B0-66630EC4D6F4}" type="slidenum">
              <a:rPr lang="es-ES"/>
              <a:pPr>
                <a:defRPr/>
              </a:pPr>
              <a:t>‹Nr.›</a:t>
            </a:fld>
            <a:endParaRPr lang="es-ES"/>
          </a:p>
        </p:txBody>
      </p:sp>
    </p:spTree>
    <p:extLst>
      <p:ext uri="{BB962C8B-B14F-4D97-AF65-F5344CB8AC3E}">
        <p14:creationId xmlns:p14="http://schemas.microsoft.com/office/powerpoint/2010/main" val="26660217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p:txBody>
          <a:bodyPr/>
          <a:lstStyle>
            <a:lvl1pPr>
              <a:defRPr b="1">
                <a:latin typeface="Arial"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b="1">
                <a:latin typeface="Arial"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b="1"/>
            </a:lvl1pPr>
          </a:lstStyle>
          <a:p>
            <a:pPr>
              <a:defRPr/>
            </a:pPr>
            <a:fld id="{022A778E-D226-274C-9ED9-35010E4D957D}" type="slidenum">
              <a:rPr lang="es-ES"/>
              <a:pPr>
                <a:defRPr/>
              </a:pPr>
              <a:t>‹Nr.›</a:t>
            </a:fld>
            <a:endParaRPr lang="es-ES"/>
          </a:p>
        </p:txBody>
      </p:sp>
    </p:spTree>
    <p:extLst>
      <p:ext uri="{BB962C8B-B14F-4D97-AF65-F5344CB8AC3E}">
        <p14:creationId xmlns:p14="http://schemas.microsoft.com/office/powerpoint/2010/main" val="13291811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ea typeface="ＭＳ Ｐゴシック" pitchFamily="34" charset="-128"/>
                <a:cs typeface="Arial" charset="0"/>
              </a:defRPr>
            </a:lvl1pPr>
          </a:lstStyle>
          <a:p>
            <a:pPr>
              <a:defRPr/>
            </a:pPr>
            <a:endParaRPr lang="es-ES"/>
          </a:p>
        </p:txBody>
      </p:sp>
      <p:sp>
        <p:nvSpPr>
          <p:cNvPr id="5" name="4 Marcador de pie de página"/>
          <p:cNvSpPr>
            <a:spLocks noGrp="1"/>
          </p:cNvSpPr>
          <p:nvPr>
            <p:ph type="ftr" sz="quarter" idx="11"/>
          </p:nvPr>
        </p:nvSpPr>
        <p:spPr/>
        <p:txBody>
          <a:bodyPr/>
          <a:lstStyle>
            <a:lvl1pPr>
              <a:defRPr>
                <a:ea typeface="ＭＳ Ｐゴシック" pitchFamily="34" charset="-128"/>
                <a:cs typeface="Arial"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F539E678-8F24-FA48-A0F3-BDE49EAD1CF2}" type="slidenum">
              <a:rPr lang="es-ES"/>
              <a:pPr>
                <a:defRPr/>
              </a:pPr>
              <a:t>‹Nr.›</a:t>
            </a:fld>
            <a:endParaRPr lang="es-ES"/>
          </a:p>
        </p:txBody>
      </p:sp>
    </p:spTree>
    <p:extLst>
      <p:ext uri="{BB962C8B-B14F-4D97-AF65-F5344CB8AC3E}">
        <p14:creationId xmlns:p14="http://schemas.microsoft.com/office/powerpoint/2010/main" val="17247489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ea typeface="ＭＳ Ｐゴシック" pitchFamily="34" charset="-128"/>
                <a:cs typeface="Arial" charset="0"/>
              </a:defRPr>
            </a:lvl1pPr>
          </a:lstStyle>
          <a:p>
            <a:pPr>
              <a:defRPr/>
            </a:pPr>
            <a:endParaRPr lang="es-ES"/>
          </a:p>
        </p:txBody>
      </p:sp>
      <p:sp>
        <p:nvSpPr>
          <p:cNvPr id="5" name="4 Marcador de pie de página"/>
          <p:cNvSpPr>
            <a:spLocks noGrp="1"/>
          </p:cNvSpPr>
          <p:nvPr>
            <p:ph type="ftr" sz="quarter" idx="11"/>
          </p:nvPr>
        </p:nvSpPr>
        <p:spPr/>
        <p:txBody>
          <a:bodyPr/>
          <a:lstStyle>
            <a:lvl1pPr>
              <a:defRPr>
                <a:ea typeface="ＭＳ Ｐゴシック" pitchFamily="34" charset="-128"/>
                <a:cs typeface="Arial"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8BD1EAB6-9159-F84D-B6FD-8C1718224EDE}" type="slidenum">
              <a:rPr lang="es-ES"/>
              <a:pPr>
                <a:defRPr/>
              </a:pPr>
              <a:t>‹Nr.›</a:t>
            </a:fld>
            <a:endParaRPr lang="es-ES"/>
          </a:p>
        </p:txBody>
      </p:sp>
    </p:spTree>
    <p:extLst>
      <p:ext uri="{BB962C8B-B14F-4D97-AF65-F5344CB8AC3E}">
        <p14:creationId xmlns:p14="http://schemas.microsoft.com/office/powerpoint/2010/main" val="12296411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ea typeface="ＭＳ Ｐゴシック" pitchFamily="34" charset="-128"/>
                <a:cs typeface="Arial" charset="0"/>
              </a:defRPr>
            </a:lvl1pPr>
          </a:lstStyle>
          <a:p>
            <a:pPr>
              <a:defRPr/>
            </a:pPr>
            <a:endParaRPr lang="es-ES"/>
          </a:p>
        </p:txBody>
      </p:sp>
      <p:sp>
        <p:nvSpPr>
          <p:cNvPr id="5" name="4 Marcador de pie de página"/>
          <p:cNvSpPr>
            <a:spLocks noGrp="1"/>
          </p:cNvSpPr>
          <p:nvPr>
            <p:ph type="ftr" sz="quarter" idx="11"/>
          </p:nvPr>
        </p:nvSpPr>
        <p:spPr/>
        <p:txBody>
          <a:bodyPr/>
          <a:lstStyle>
            <a:lvl1pPr>
              <a:defRPr>
                <a:ea typeface="ＭＳ Ｐゴシック" pitchFamily="34" charset="-128"/>
                <a:cs typeface="Arial"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C7865D86-F4F8-DF4C-8261-F54100A649DF}" type="slidenum">
              <a:rPr lang="es-ES"/>
              <a:pPr>
                <a:defRPr/>
              </a:pPr>
              <a:t>‹Nr.›</a:t>
            </a:fld>
            <a:endParaRPr lang="es-ES"/>
          </a:p>
        </p:txBody>
      </p:sp>
    </p:spTree>
    <p:extLst>
      <p:ext uri="{BB962C8B-B14F-4D97-AF65-F5344CB8AC3E}">
        <p14:creationId xmlns:p14="http://schemas.microsoft.com/office/powerpoint/2010/main" val="32071509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lvl1pPr>
              <a:defRPr>
                <a:ea typeface="ＭＳ Ｐゴシック" pitchFamily="34" charset="-128"/>
                <a:cs typeface="Arial" charset="0"/>
              </a:defRPr>
            </a:lvl1pPr>
          </a:lstStyle>
          <a:p>
            <a:pPr>
              <a:defRPr/>
            </a:pPr>
            <a:endParaRPr lang="es-ES"/>
          </a:p>
        </p:txBody>
      </p:sp>
      <p:sp>
        <p:nvSpPr>
          <p:cNvPr id="6" name="5 Marcador de pie de página"/>
          <p:cNvSpPr>
            <a:spLocks noGrp="1"/>
          </p:cNvSpPr>
          <p:nvPr>
            <p:ph type="ftr" sz="quarter" idx="11"/>
          </p:nvPr>
        </p:nvSpPr>
        <p:spPr/>
        <p:txBody>
          <a:bodyPr/>
          <a:lstStyle>
            <a:lvl1pPr>
              <a:defRPr>
                <a:ea typeface="ＭＳ Ｐゴシック" pitchFamily="34" charset="-128"/>
                <a:cs typeface="Arial" charset="0"/>
              </a:defRPr>
            </a:lvl1pPr>
          </a:lstStyle>
          <a:p>
            <a:pPr>
              <a:defRPr/>
            </a:pPr>
            <a:endParaRPr lang="es-ES"/>
          </a:p>
        </p:txBody>
      </p:sp>
      <p:sp>
        <p:nvSpPr>
          <p:cNvPr id="7" name="6 Marcador de número de diapositiva"/>
          <p:cNvSpPr>
            <a:spLocks noGrp="1"/>
          </p:cNvSpPr>
          <p:nvPr>
            <p:ph type="sldNum" sz="quarter" idx="12"/>
          </p:nvPr>
        </p:nvSpPr>
        <p:spPr/>
        <p:txBody>
          <a:bodyPr/>
          <a:lstStyle>
            <a:lvl1pPr>
              <a:defRPr/>
            </a:lvl1pPr>
          </a:lstStyle>
          <a:p>
            <a:pPr>
              <a:defRPr/>
            </a:pPr>
            <a:fld id="{61DC4AC8-5187-CE4D-B675-B6B4BE8567FE}" type="slidenum">
              <a:rPr lang="es-ES"/>
              <a:pPr>
                <a:defRPr/>
              </a:pPr>
              <a:t>‹Nr.›</a:t>
            </a:fld>
            <a:endParaRPr lang="es-ES"/>
          </a:p>
        </p:txBody>
      </p:sp>
    </p:spTree>
    <p:extLst>
      <p:ext uri="{BB962C8B-B14F-4D97-AF65-F5344CB8AC3E}">
        <p14:creationId xmlns:p14="http://schemas.microsoft.com/office/powerpoint/2010/main" val="16166540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lvl1pPr>
              <a:defRPr>
                <a:ea typeface="ＭＳ Ｐゴシック" pitchFamily="34" charset="-128"/>
                <a:cs typeface="Arial" charset="0"/>
              </a:defRPr>
            </a:lvl1pPr>
          </a:lstStyle>
          <a:p>
            <a:pPr>
              <a:defRPr/>
            </a:pPr>
            <a:endParaRPr lang="es-ES"/>
          </a:p>
        </p:txBody>
      </p:sp>
      <p:sp>
        <p:nvSpPr>
          <p:cNvPr id="8" name="7 Marcador de pie de página"/>
          <p:cNvSpPr>
            <a:spLocks noGrp="1"/>
          </p:cNvSpPr>
          <p:nvPr>
            <p:ph type="ftr" sz="quarter" idx="11"/>
          </p:nvPr>
        </p:nvSpPr>
        <p:spPr/>
        <p:txBody>
          <a:bodyPr/>
          <a:lstStyle>
            <a:lvl1pPr>
              <a:defRPr>
                <a:ea typeface="ＭＳ Ｐゴシック" pitchFamily="34" charset="-128"/>
                <a:cs typeface="Arial" charset="0"/>
              </a:defRPr>
            </a:lvl1pPr>
          </a:lstStyle>
          <a:p>
            <a:pPr>
              <a:defRPr/>
            </a:pPr>
            <a:endParaRPr lang="es-ES"/>
          </a:p>
        </p:txBody>
      </p:sp>
      <p:sp>
        <p:nvSpPr>
          <p:cNvPr id="9" name="8 Marcador de número de diapositiva"/>
          <p:cNvSpPr>
            <a:spLocks noGrp="1"/>
          </p:cNvSpPr>
          <p:nvPr>
            <p:ph type="sldNum" sz="quarter" idx="12"/>
          </p:nvPr>
        </p:nvSpPr>
        <p:spPr/>
        <p:txBody>
          <a:bodyPr/>
          <a:lstStyle>
            <a:lvl1pPr>
              <a:defRPr/>
            </a:lvl1pPr>
          </a:lstStyle>
          <a:p>
            <a:pPr>
              <a:defRPr/>
            </a:pPr>
            <a:fld id="{D62AA739-4419-C04E-B46E-3877F15FD68A}" type="slidenum">
              <a:rPr lang="es-ES"/>
              <a:pPr>
                <a:defRPr/>
              </a:pPr>
              <a:t>‹Nr.›</a:t>
            </a:fld>
            <a:endParaRPr lang="es-ES"/>
          </a:p>
        </p:txBody>
      </p:sp>
    </p:spTree>
    <p:extLst>
      <p:ext uri="{BB962C8B-B14F-4D97-AF65-F5344CB8AC3E}">
        <p14:creationId xmlns:p14="http://schemas.microsoft.com/office/powerpoint/2010/main" val="17632646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lvl1pPr>
              <a:defRPr>
                <a:ea typeface="ＭＳ Ｐゴシック" pitchFamily="34" charset="-128"/>
                <a:cs typeface="Arial" charset="0"/>
              </a:defRPr>
            </a:lvl1pPr>
          </a:lstStyle>
          <a:p>
            <a:pPr>
              <a:defRPr/>
            </a:pPr>
            <a:endParaRPr lang="es-ES"/>
          </a:p>
        </p:txBody>
      </p:sp>
      <p:sp>
        <p:nvSpPr>
          <p:cNvPr id="4" name="3 Marcador de pie de página"/>
          <p:cNvSpPr>
            <a:spLocks noGrp="1"/>
          </p:cNvSpPr>
          <p:nvPr>
            <p:ph type="ftr" sz="quarter" idx="11"/>
          </p:nvPr>
        </p:nvSpPr>
        <p:spPr/>
        <p:txBody>
          <a:bodyPr/>
          <a:lstStyle>
            <a:lvl1pPr>
              <a:defRPr>
                <a:ea typeface="ＭＳ Ｐゴシック" pitchFamily="34" charset="-128"/>
                <a:cs typeface="Arial" charset="0"/>
              </a:defRPr>
            </a:lvl1pPr>
          </a:lstStyle>
          <a:p>
            <a:pPr>
              <a:defRPr/>
            </a:pPr>
            <a:endParaRPr lang="es-ES"/>
          </a:p>
        </p:txBody>
      </p:sp>
      <p:sp>
        <p:nvSpPr>
          <p:cNvPr id="5" name="4 Marcador de número de diapositiva"/>
          <p:cNvSpPr>
            <a:spLocks noGrp="1"/>
          </p:cNvSpPr>
          <p:nvPr>
            <p:ph type="sldNum" sz="quarter" idx="12"/>
          </p:nvPr>
        </p:nvSpPr>
        <p:spPr/>
        <p:txBody>
          <a:bodyPr/>
          <a:lstStyle>
            <a:lvl1pPr>
              <a:defRPr/>
            </a:lvl1pPr>
          </a:lstStyle>
          <a:p>
            <a:pPr>
              <a:defRPr/>
            </a:pPr>
            <a:fld id="{842A998E-5F09-F34E-872D-7C6BCCF9C0B1}" type="slidenum">
              <a:rPr lang="es-ES"/>
              <a:pPr>
                <a:defRPr/>
              </a:pPr>
              <a:t>‹Nr.›</a:t>
            </a:fld>
            <a:endParaRPr lang="es-ES"/>
          </a:p>
        </p:txBody>
      </p:sp>
    </p:spTree>
    <p:extLst>
      <p:ext uri="{BB962C8B-B14F-4D97-AF65-F5344CB8AC3E}">
        <p14:creationId xmlns:p14="http://schemas.microsoft.com/office/powerpoint/2010/main" val="35297451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ea typeface="ＭＳ Ｐゴシック" pitchFamily="34" charset="-128"/>
                <a:cs typeface="Arial" charset="0"/>
              </a:defRPr>
            </a:lvl1pPr>
          </a:lstStyle>
          <a:p>
            <a:pPr>
              <a:defRPr/>
            </a:pPr>
            <a:endParaRPr lang="es-ES"/>
          </a:p>
        </p:txBody>
      </p:sp>
      <p:sp>
        <p:nvSpPr>
          <p:cNvPr id="3" name="2 Marcador de pie de página"/>
          <p:cNvSpPr>
            <a:spLocks noGrp="1"/>
          </p:cNvSpPr>
          <p:nvPr>
            <p:ph type="ftr" sz="quarter" idx="11"/>
          </p:nvPr>
        </p:nvSpPr>
        <p:spPr/>
        <p:txBody>
          <a:bodyPr/>
          <a:lstStyle>
            <a:lvl1pPr>
              <a:defRPr>
                <a:ea typeface="ＭＳ Ｐゴシック" pitchFamily="34" charset="-128"/>
                <a:cs typeface="Arial" charset="0"/>
              </a:defRPr>
            </a:lvl1pPr>
          </a:lstStyle>
          <a:p>
            <a:pPr>
              <a:defRPr/>
            </a:pPr>
            <a:endParaRPr lang="es-ES"/>
          </a:p>
        </p:txBody>
      </p:sp>
      <p:sp>
        <p:nvSpPr>
          <p:cNvPr id="4" name="3 Marcador de número de diapositiva"/>
          <p:cNvSpPr>
            <a:spLocks noGrp="1"/>
          </p:cNvSpPr>
          <p:nvPr>
            <p:ph type="sldNum" sz="quarter" idx="12"/>
          </p:nvPr>
        </p:nvSpPr>
        <p:spPr/>
        <p:txBody>
          <a:bodyPr/>
          <a:lstStyle>
            <a:lvl1pPr>
              <a:defRPr/>
            </a:lvl1pPr>
          </a:lstStyle>
          <a:p>
            <a:pPr>
              <a:defRPr/>
            </a:pPr>
            <a:fld id="{5D6665ED-CEB4-224B-A5B8-A0B17B5AE935}" type="slidenum">
              <a:rPr lang="es-ES"/>
              <a:pPr>
                <a:defRPr/>
              </a:pPr>
              <a:t>‹Nr.›</a:t>
            </a:fld>
            <a:endParaRPr lang="es-ES"/>
          </a:p>
        </p:txBody>
      </p:sp>
    </p:spTree>
    <p:extLst>
      <p:ext uri="{BB962C8B-B14F-4D97-AF65-F5344CB8AC3E}">
        <p14:creationId xmlns:p14="http://schemas.microsoft.com/office/powerpoint/2010/main" val="668505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3"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3"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p:cNvSpPr>
            <a:spLocks noGrp="1" noChangeArrowheads="1"/>
          </p:cNvSpPr>
          <p:nvPr>
            <p:ph type="sldNum" sz="quarter" idx="12"/>
          </p:nvPr>
        </p:nvSpPr>
        <p:spPr>
          <a:ln/>
        </p:spPr>
        <p:txBody>
          <a:bodyPr/>
          <a:lstStyle>
            <a:lvl1pPr>
              <a:defRPr/>
            </a:lvl1pPr>
          </a:lstStyle>
          <a:p>
            <a:pPr>
              <a:defRPr/>
            </a:pPr>
            <a:fld id="{8BF36A20-C2FE-C741-A320-8AE5B73D49A3}" type="slidenum">
              <a:rPr lang="en-GB"/>
              <a:pPr>
                <a:defRPr/>
              </a:pPr>
              <a:t>‹Nr.›</a:t>
            </a:fld>
            <a:endParaRPr lang="en-GB"/>
          </a:p>
        </p:txBody>
      </p:sp>
    </p:spTree>
    <p:extLst>
      <p:ext uri="{BB962C8B-B14F-4D97-AF65-F5344CB8AC3E}">
        <p14:creationId xmlns:p14="http://schemas.microsoft.com/office/powerpoint/2010/main" val="42215953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ea typeface="ＭＳ Ｐゴシック" pitchFamily="34" charset="-128"/>
                <a:cs typeface="Arial" charset="0"/>
              </a:defRPr>
            </a:lvl1pPr>
          </a:lstStyle>
          <a:p>
            <a:pPr>
              <a:defRPr/>
            </a:pPr>
            <a:endParaRPr lang="es-ES"/>
          </a:p>
        </p:txBody>
      </p:sp>
      <p:sp>
        <p:nvSpPr>
          <p:cNvPr id="6" name="5 Marcador de pie de página"/>
          <p:cNvSpPr>
            <a:spLocks noGrp="1"/>
          </p:cNvSpPr>
          <p:nvPr>
            <p:ph type="ftr" sz="quarter" idx="11"/>
          </p:nvPr>
        </p:nvSpPr>
        <p:spPr/>
        <p:txBody>
          <a:bodyPr/>
          <a:lstStyle>
            <a:lvl1pPr>
              <a:defRPr>
                <a:ea typeface="ＭＳ Ｐゴシック" pitchFamily="34" charset="-128"/>
                <a:cs typeface="Arial" charset="0"/>
              </a:defRPr>
            </a:lvl1pPr>
          </a:lstStyle>
          <a:p>
            <a:pPr>
              <a:defRPr/>
            </a:pPr>
            <a:endParaRPr lang="es-ES"/>
          </a:p>
        </p:txBody>
      </p:sp>
      <p:sp>
        <p:nvSpPr>
          <p:cNvPr id="7" name="6 Marcador de número de diapositiva"/>
          <p:cNvSpPr>
            <a:spLocks noGrp="1"/>
          </p:cNvSpPr>
          <p:nvPr>
            <p:ph type="sldNum" sz="quarter" idx="12"/>
          </p:nvPr>
        </p:nvSpPr>
        <p:spPr/>
        <p:txBody>
          <a:bodyPr/>
          <a:lstStyle>
            <a:lvl1pPr>
              <a:defRPr/>
            </a:lvl1pPr>
          </a:lstStyle>
          <a:p>
            <a:pPr>
              <a:defRPr/>
            </a:pPr>
            <a:fld id="{24AF4BAC-9175-094B-BF40-B1604CD2EE1B}" type="slidenum">
              <a:rPr lang="es-ES"/>
              <a:pPr>
                <a:defRPr/>
              </a:pPr>
              <a:t>‹Nr.›</a:t>
            </a:fld>
            <a:endParaRPr lang="es-ES"/>
          </a:p>
        </p:txBody>
      </p:sp>
    </p:spTree>
    <p:extLst>
      <p:ext uri="{BB962C8B-B14F-4D97-AF65-F5344CB8AC3E}">
        <p14:creationId xmlns:p14="http://schemas.microsoft.com/office/powerpoint/2010/main" val="1564156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ea typeface="ＭＳ Ｐゴシック" pitchFamily="34" charset="-128"/>
                <a:cs typeface="Arial" charset="0"/>
              </a:defRPr>
            </a:lvl1pPr>
          </a:lstStyle>
          <a:p>
            <a:pPr>
              <a:defRPr/>
            </a:pPr>
            <a:endParaRPr lang="es-ES"/>
          </a:p>
        </p:txBody>
      </p:sp>
      <p:sp>
        <p:nvSpPr>
          <p:cNvPr id="6" name="5 Marcador de pie de página"/>
          <p:cNvSpPr>
            <a:spLocks noGrp="1"/>
          </p:cNvSpPr>
          <p:nvPr>
            <p:ph type="ftr" sz="quarter" idx="11"/>
          </p:nvPr>
        </p:nvSpPr>
        <p:spPr/>
        <p:txBody>
          <a:bodyPr/>
          <a:lstStyle>
            <a:lvl1pPr>
              <a:defRPr>
                <a:ea typeface="ＭＳ Ｐゴシック" pitchFamily="34" charset="-128"/>
                <a:cs typeface="Arial" charset="0"/>
              </a:defRPr>
            </a:lvl1pPr>
          </a:lstStyle>
          <a:p>
            <a:pPr>
              <a:defRPr/>
            </a:pPr>
            <a:endParaRPr lang="es-ES"/>
          </a:p>
        </p:txBody>
      </p:sp>
      <p:sp>
        <p:nvSpPr>
          <p:cNvPr id="7" name="6 Marcador de número de diapositiva"/>
          <p:cNvSpPr>
            <a:spLocks noGrp="1"/>
          </p:cNvSpPr>
          <p:nvPr>
            <p:ph type="sldNum" sz="quarter" idx="12"/>
          </p:nvPr>
        </p:nvSpPr>
        <p:spPr/>
        <p:txBody>
          <a:bodyPr/>
          <a:lstStyle>
            <a:lvl1pPr>
              <a:defRPr/>
            </a:lvl1pPr>
          </a:lstStyle>
          <a:p>
            <a:pPr>
              <a:defRPr/>
            </a:pPr>
            <a:fld id="{A573FAB8-8AC8-BB44-8122-41DB8C729920}" type="slidenum">
              <a:rPr lang="es-ES"/>
              <a:pPr>
                <a:defRPr/>
              </a:pPr>
              <a:t>‹Nr.›</a:t>
            </a:fld>
            <a:endParaRPr lang="es-ES"/>
          </a:p>
        </p:txBody>
      </p:sp>
    </p:spTree>
    <p:extLst>
      <p:ext uri="{BB962C8B-B14F-4D97-AF65-F5344CB8AC3E}">
        <p14:creationId xmlns:p14="http://schemas.microsoft.com/office/powerpoint/2010/main" val="15508172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ea typeface="ＭＳ Ｐゴシック" pitchFamily="34" charset="-128"/>
                <a:cs typeface="Arial" charset="0"/>
              </a:defRPr>
            </a:lvl1pPr>
          </a:lstStyle>
          <a:p>
            <a:pPr>
              <a:defRPr/>
            </a:pPr>
            <a:endParaRPr lang="es-ES"/>
          </a:p>
        </p:txBody>
      </p:sp>
      <p:sp>
        <p:nvSpPr>
          <p:cNvPr id="5" name="4 Marcador de pie de página"/>
          <p:cNvSpPr>
            <a:spLocks noGrp="1"/>
          </p:cNvSpPr>
          <p:nvPr>
            <p:ph type="ftr" sz="quarter" idx="11"/>
          </p:nvPr>
        </p:nvSpPr>
        <p:spPr/>
        <p:txBody>
          <a:bodyPr/>
          <a:lstStyle>
            <a:lvl1pPr>
              <a:defRPr>
                <a:ea typeface="ＭＳ Ｐゴシック" pitchFamily="34" charset="-128"/>
                <a:cs typeface="Arial"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362EB7DD-8369-2248-8F3B-C6D8EC9C45DE}" type="slidenum">
              <a:rPr lang="es-ES"/>
              <a:pPr>
                <a:defRPr/>
              </a:pPr>
              <a:t>‹Nr.›</a:t>
            </a:fld>
            <a:endParaRPr lang="es-ES"/>
          </a:p>
        </p:txBody>
      </p:sp>
    </p:spTree>
    <p:extLst>
      <p:ext uri="{BB962C8B-B14F-4D97-AF65-F5344CB8AC3E}">
        <p14:creationId xmlns:p14="http://schemas.microsoft.com/office/powerpoint/2010/main" val="23696091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ea typeface="ＭＳ Ｐゴシック" pitchFamily="34" charset="-128"/>
                <a:cs typeface="Arial" charset="0"/>
              </a:defRPr>
            </a:lvl1pPr>
          </a:lstStyle>
          <a:p>
            <a:pPr>
              <a:defRPr/>
            </a:pPr>
            <a:endParaRPr lang="es-ES"/>
          </a:p>
        </p:txBody>
      </p:sp>
      <p:sp>
        <p:nvSpPr>
          <p:cNvPr id="5" name="4 Marcador de pie de página"/>
          <p:cNvSpPr>
            <a:spLocks noGrp="1"/>
          </p:cNvSpPr>
          <p:nvPr>
            <p:ph type="ftr" sz="quarter" idx="11"/>
          </p:nvPr>
        </p:nvSpPr>
        <p:spPr/>
        <p:txBody>
          <a:bodyPr/>
          <a:lstStyle>
            <a:lvl1pPr>
              <a:defRPr>
                <a:ea typeface="ＭＳ Ｐゴシック" pitchFamily="34" charset="-128"/>
                <a:cs typeface="Arial"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5990B650-AF5D-FA42-9E64-B6759D214673}" type="slidenum">
              <a:rPr lang="es-ES"/>
              <a:pPr>
                <a:defRPr/>
              </a:pPr>
              <a:t>‹Nr.›</a:t>
            </a:fld>
            <a:endParaRPr lang="es-ES"/>
          </a:p>
        </p:txBody>
      </p:sp>
    </p:spTree>
    <p:extLst>
      <p:ext uri="{BB962C8B-B14F-4D97-AF65-F5344CB8AC3E}">
        <p14:creationId xmlns:p14="http://schemas.microsoft.com/office/powerpoint/2010/main" val="8997602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2 Marcador de fecha"/>
          <p:cNvSpPr>
            <a:spLocks noGrp="1"/>
          </p:cNvSpPr>
          <p:nvPr>
            <p:ph type="dt" sz="half" idx="10"/>
          </p:nvPr>
        </p:nvSpPr>
        <p:spPr/>
        <p:txBody>
          <a:bodyPr/>
          <a:lstStyle>
            <a:lvl1pPr>
              <a:defRPr>
                <a:ea typeface="ＭＳ Ｐゴシック" pitchFamily="34" charset="-128"/>
                <a:cs typeface="Arial" charset="0"/>
              </a:defRPr>
            </a:lvl1pPr>
          </a:lstStyle>
          <a:p>
            <a:pPr>
              <a:defRPr/>
            </a:pPr>
            <a:endParaRPr lang="es-ES"/>
          </a:p>
        </p:txBody>
      </p:sp>
      <p:sp>
        <p:nvSpPr>
          <p:cNvPr id="4" name="3 Marcador de pie de página"/>
          <p:cNvSpPr>
            <a:spLocks noGrp="1"/>
          </p:cNvSpPr>
          <p:nvPr>
            <p:ph type="ftr" sz="quarter" idx="11"/>
          </p:nvPr>
        </p:nvSpPr>
        <p:spPr/>
        <p:txBody>
          <a:bodyPr/>
          <a:lstStyle>
            <a:lvl1pPr>
              <a:defRPr>
                <a:ea typeface="ＭＳ Ｐゴシック" pitchFamily="34" charset="-128"/>
                <a:cs typeface="Arial" charset="0"/>
              </a:defRPr>
            </a:lvl1pPr>
          </a:lstStyle>
          <a:p>
            <a:pPr>
              <a:defRPr/>
            </a:pPr>
            <a:endParaRPr lang="es-ES"/>
          </a:p>
        </p:txBody>
      </p:sp>
      <p:sp>
        <p:nvSpPr>
          <p:cNvPr id="5" name="4 Marcador de número de diapositiva"/>
          <p:cNvSpPr>
            <a:spLocks noGrp="1"/>
          </p:cNvSpPr>
          <p:nvPr>
            <p:ph type="sldNum" sz="quarter" idx="12"/>
          </p:nvPr>
        </p:nvSpPr>
        <p:spPr/>
        <p:txBody>
          <a:bodyPr/>
          <a:lstStyle>
            <a:lvl1pPr>
              <a:defRPr/>
            </a:lvl1pPr>
          </a:lstStyle>
          <a:p>
            <a:pPr>
              <a:defRPr/>
            </a:pPr>
            <a:fld id="{34570B64-7F18-F349-9FDF-9C380B6244A5}" type="slidenum">
              <a:rPr lang="es-ES"/>
              <a:pPr>
                <a:defRPr/>
              </a:pPr>
              <a:t>‹Nr.›</a:t>
            </a:fld>
            <a:endParaRPr lang="es-ES"/>
          </a:p>
        </p:txBody>
      </p:sp>
    </p:spTree>
    <p:extLst>
      <p:ext uri="{BB962C8B-B14F-4D97-AF65-F5344CB8AC3E}">
        <p14:creationId xmlns:p14="http://schemas.microsoft.com/office/powerpoint/2010/main" val="42198961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Tree>
    <p:extLst>
      <p:ext uri="{BB962C8B-B14F-4D97-AF65-F5344CB8AC3E}">
        <p14:creationId xmlns:p14="http://schemas.microsoft.com/office/powerpoint/2010/main" val="16902898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extLst>
      <p:ext uri="{BB962C8B-B14F-4D97-AF65-F5344CB8AC3E}">
        <p14:creationId xmlns:p14="http://schemas.microsoft.com/office/powerpoint/2010/main" val="12696431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152400" y="685800"/>
            <a:ext cx="43434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685800"/>
            <a:ext cx="43434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12661458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34692545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extLst>
      <p:ext uri="{BB962C8B-B14F-4D97-AF65-F5344CB8AC3E}">
        <p14:creationId xmlns:p14="http://schemas.microsoft.com/office/powerpoint/2010/main" val="3405979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p:cNvSpPr>
            <a:spLocks noGrp="1" noChangeArrowheads="1"/>
          </p:cNvSpPr>
          <p:nvPr>
            <p:ph type="sldNum" sz="quarter" idx="12"/>
          </p:nvPr>
        </p:nvSpPr>
        <p:spPr>
          <a:ln/>
        </p:spPr>
        <p:txBody>
          <a:bodyPr/>
          <a:lstStyle>
            <a:lvl1pPr>
              <a:defRPr/>
            </a:lvl1pPr>
          </a:lstStyle>
          <a:p>
            <a:pPr>
              <a:defRPr/>
            </a:pPr>
            <a:fld id="{063A4FAE-E4EB-F144-93BF-1B2874874BA0}" type="slidenum">
              <a:rPr lang="en-GB"/>
              <a:pPr>
                <a:defRPr/>
              </a:pPr>
              <a:t>‹Nr.›</a:t>
            </a:fld>
            <a:endParaRPr lang="en-GB"/>
          </a:p>
        </p:txBody>
      </p:sp>
    </p:spTree>
    <p:extLst>
      <p:ext uri="{BB962C8B-B14F-4D97-AF65-F5344CB8AC3E}">
        <p14:creationId xmlns:p14="http://schemas.microsoft.com/office/powerpoint/2010/main" val="1742970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903249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10307407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644960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27568442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58000" y="0"/>
            <a:ext cx="2286000" cy="632460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0" y="0"/>
            <a:ext cx="6705600" cy="63246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21288676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0" y="0"/>
            <a:ext cx="9144000" cy="63246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3396176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31"/>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8DF6070A-46EB-FD4E-BC88-F2B6C9000FE3}" type="slidenum">
              <a:rPr lang="en-GB"/>
              <a:pPr>
                <a:defRPr/>
              </a:pPr>
              <a:t>‹Nr.›</a:t>
            </a:fld>
            <a:endParaRPr lang="en-GB"/>
          </a:p>
        </p:txBody>
      </p:sp>
    </p:spTree>
    <p:extLst>
      <p:ext uri="{BB962C8B-B14F-4D97-AF65-F5344CB8AC3E}">
        <p14:creationId xmlns:p14="http://schemas.microsoft.com/office/powerpoint/2010/main" val="41290921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7FE8EC14-B567-DB4F-A9EF-2F50FB087B1F}" type="slidenum">
              <a:rPr lang="en-GB"/>
              <a:pPr>
                <a:defRPr/>
              </a:pPr>
              <a:t>‹Nr.›</a:t>
            </a:fld>
            <a:endParaRPr lang="en-GB"/>
          </a:p>
        </p:txBody>
      </p:sp>
    </p:spTree>
    <p:extLst>
      <p:ext uri="{BB962C8B-B14F-4D97-AF65-F5344CB8AC3E}">
        <p14:creationId xmlns:p14="http://schemas.microsoft.com/office/powerpoint/2010/main" val="31859757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6"/>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65095677-2E19-4847-AFFA-8CE8134E5021}" type="slidenum">
              <a:rPr lang="en-GB"/>
              <a:pPr>
                <a:defRPr/>
              </a:pPr>
              <a:t>‹Nr.›</a:t>
            </a:fld>
            <a:endParaRPr lang="en-GB"/>
          </a:p>
        </p:txBody>
      </p:sp>
    </p:spTree>
    <p:extLst>
      <p:ext uri="{BB962C8B-B14F-4D97-AF65-F5344CB8AC3E}">
        <p14:creationId xmlns:p14="http://schemas.microsoft.com/office/powerpoint/2010/main" val="109142819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p:cNvSpPr>
            <a:spLocks noGrp="1" noChangeArrowheads="1"/>
          </p:cNvSpPr>
          <p:nvPr>
            <p:ph type="sldNum" sz="quarter" idx="12"/>
          </p:nvPr>
        </p:nvSpPr>
        <p:spPr>
          <a:ln/>
        </p:spPr>
        <p:txBody>
          <a:bodyPr/>
          <a:lstStyle>
            <a:lvl1pPr>
              <a:defRPr/>
            </a:lvl1pPr>
          </a:lstStyle>
          <a:p>
            <a:pPr>
              <a:defRPr/>
            </a:pPr>
            <a:fld id="{97B1369D-9216-734F-838F-7ACCB832FABC}" type="slidenum">
              <a:rPr lang="en-GB"/>
              <a:pPr>
                <a:defRPr/>
              </a:pPr>
              <a:t>‹Nr.›</a:t>
            </a:fld>
            <a:endParaRPr lang="en-GB"/>
          </a:p>
        </p:txBody>
      </p:sp>
    </p:spTree>
    <p:extLst>
      <p:ext uri="{BB962C8B-B14F-4D97-AF65-F5344CB8AC3E}">
        <p14:creationId xmlns:p14="http://schemas.microsoft.com/office/powerpoint/2010/main" val="259008533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6.xml"/><Relationship Id="rId12" Type="http://schemas.openxmlformats.org/officeDocument/2006/relationships/slideLayout" Target="../slideLayouts/slideLayout107.xml"/><Relationship Id="rId13" Type="http://schemas.openxmlformats.org/officeDocument/2006/relationships/slideLayout" Target="../slideLayouts/slideLayout108.xml"/><Relationship Id="rId14" Type="http://schemas.openxmlformats.org/officeDocument/2006/relationships/theme" Target="../theme/theme10.xml"/><Relationship Id="rId1" Type="http://schemas.openxmlformats.org/officeDocument/2006/relationships/slideLayout" Target="../slideLayouts/slideLayout96.xml"/><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 Id="rId9" Type="http://schemas.openxmlformats.org/officeDocument/2006/relationships/slideLayout" Target="../slideLayouts/slideLayout104.xml"/><Relationship Id="rId10"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9.xml"/><Relationship Id="rId12" Type="http://schemas.openxmlformats.org/officeDocument/2006/relationships/slideLayout" Target="../slideLayouts/slideLayout120.xml"/><Relationship Id="rId13" Type="http://schemas.openxmlformats.org/officeDocument/2006/relationships/slideLayout" Target="../slideLayouts/slideLayout121.xml"/><Relationship Id="rId14" Type="http://schemas.openxmlformats.org/officeDocument/2006/relationships/slideLayout" Target="../slideLayouts/slideLayout122.xml"/><Relationship Id="rId15" Type="http://schemas.openxmlformats.org/officeDocument/2006/relationships/slideLayout" Target="../slideLayouts/slideLayout123.xml"/><Relationship Id="rId16" Type="http://schemas.openxmlformats.org/officeDocument/2006/relationships/slideLayout" Target="../slideLayouts/slideLayout124.xml"/><Relationship Id="rId17" Type="http://schemas.openxmlformats.org/officeDocument/2006/relationships/theme" Target="../theme/theme11.xml"/><Relationship Id="rId1" Type="http://schemas.openxmlformats.org/officeDocument/2006/relationships/slideLayout" Target="../slideLayouts/slideLayout109.xml"/><Relationship Id="rId2" Type="http://schemas.openxmlformats.org/officeDocument/2006/relationships/slideLayout" Target="../slideLayouts/slideLayout110.xml"/><Relationship Id="rId3" Type="http://schemas.openxmlformats.org/officeDocument/2006/relationships/slideLayout" Target="../slideLayouts/slideLayout111.xml"/><Relationship Id="rId4" Type="http://schemas.openxmlformats.org/officeDocument/2006/relationships/slideLayout" Target="../slideLayouts/slideLayout112.xml"/><Relationship Id="rId5" Type="http://schemas.openxmlformats.org/officeDocument/2006/relationships/slideLayout" Target="../slideLayouts/slideLayout113.xml"/><Relationship Id="rId6" Type="http://schemas.openxmlformats.org/officeDocument/2006/relationships/slideLayout" Target="../slideLayouts/slideLayout114.xml"/><Relationship Id="rId7" Type="http://schemas.openxmlformats.org/officeDocument/2006/relationships/slideLayout" Target="../slideLayouts/slideLayout115.xml"/><Relationship Id="rId8" Type="http://schemas.openxmlformats.org/officeDocument/2006/relationships/slideLayout" Target="../slideLayouts/slideLayout116.xml"/><Relationship Id="rId9" Type="http://schemas.openxmlformats.org/officeDocument/2006/relationships/slideLayout" Target="../slideLayouts/slideLayout117.xml"/><Relationship Id="rId10" Type="http://schemas.openxmlformats.org/officeDocument/2006/relationships/slideLayout" Target="../slideLayouts/slideLayout118.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5.xml"/><Relationship Id="rId12" Type="http://schemas.openxmlformats.org/officeDocument/2006/relationships/slideLayout" Target="../slideLayouts/slideLayout136.xml"/><Relationship Id="rId13" Type="http://schemas.openxmlformats.org/officeDocument/2006/relationships/theme" Target="../theme/theme12.xml"/><Relationship Id="rId1" Type="http://schemas.openxmlformats.org/officeDocument/2006/relationships/slideLayout" Target="../slideLayouts/slideLayout125.xml"/><Relationship Id="rId2" Type="http://schemas.openxmlformats.org/officeDocument/2006/relationships/slideLayout" Target="../slideLayouts/slideLayout126.xml"/><Relationship Id="rId3" Type="http://schemas.openxmlformats.org/officeDocument/2006/relationships/slideLayout" Target="../slideLayouts/slideLayout127.xml"/><Relationship Id="rId4" Type="http://schemas.openxmlformats.org/officeDocument/2006/relationships/slideLayout" Target="../slideLayouts/slideLayout128.xml"/><Relationship Id="rId5" Type="http://schemas.openxmlformats.org/officeDocument/2006/relationships/slideLayout" Target="../slideLayouts/slideLayout129.xml"/><Relationship Id="rId6" Type="http://schemas.openxmlformats.org/officeDocument/2006/relationships/slideLayout" Target="../slideLayouts/slideLayout130.xml"/><Relationship Id="rId7" Type="http://schemas.openxmlformats.org/officeDocument/2006/relationships/slideLayout" Target="../slideLayouts/slideLayout131.xml"/><Relationship Id="rId8" Type="http://schemas.openxmlformats.org/officeDocument/2006/relationships/slideLayout" Target="../slideLayouts/slideLayout132.xml"/><Relationship Id="rId9" Type="http://schemas.openxmlformats.org/officeDocument/2006/relationships/slideLayout" Target="../slideLayouts/slideLayout133.xml"/><Relationship Id="rId10"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theme" Target="../theme/theme13.xml"/><Relationship Id="rId3" Type="http://schemas.openxmlformats.org/officeDocument/2006/relationships/image" Target="../media/image4.jpeg"/></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48.xml"/><Relationship Id="rId12" Type="http://schemas.openxmlformats.org/officeDocument/2006/relationships/theme" Target="../theme/theme14.xml"/><Relationship Id="rId1" Type="http://schemas.openxmlformats.org/officeDocument/2006/relationships/slideLayout" Target="../slideLayouts/slideLayout138.xml"/><Relationship Id="rId2" Type="http://schemas.openxmlformats.org/officeDocument/2006/relationships/slideLayout" Target="../slideLayouts/slideLayout139.xml"/><Relationship Id="rId3" Type="http://schemas.openxmlformats.org/officeDocument/2006/relationships/slideLayout" Target="../slideLayouts/slideLayout140.xml"/><Relationship Id="rId4" Type="http://schemas.openxmlformats.org/officeDocument/2006/relationships/slideLayout" Target="../slideLayouts/slideLayout141.xml"/><Relationship Id="rId5" Type="http://schemas.openxmlformats.org/officeDocument/2006/relationships/slideLayout" Target="../slideLayouts/slideLayout142.xml"/><Relationship Id="rId6" Type="http://schemas.openxmlformats.org/officeDocument/2006/relationships/slideLayout" Target="../slideLayouts/slideLayout143.xml"/><Relationship Id="rId7" Type="http://schemas.openxmlformats.org/officeDocument/2006/relationships/slideLayout" Target="../slideLayouts/slideLayout144.xml"/><Relationship Id="rId8" Type="http://schemas.openxmlformats.org/officeDocument/2006/relationships/slideLayout" Target="../slideLayouts/slideLayout145.xml"/><Relationship Id="rId9" Type="http://schemas.openxmlformats.org/officeDocument/2006/relationships/slideLayout" Target="../slideLayouts/slideLayout146.xml"/><Relationship Id="rId10" Type="http://schemas.openxmlformats.org/officeDocument/2006/relationships/slideLayout" Target="../slideLayouts/slideLayout147.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59.xml"/><Relationship Id="rId12" Type="http://schemas.openxmlformats.org/officeDocument/2006/relationships/slideLayout" Target="../slideLayouts/slideLayout160.xml"/><Relationship Id="rId13" Type="http://schemas.openxmlformats.org/officeDocument/2006/relationships/slideLayout" Target="../slideLayouts/slideLayout161.xml"/><Relationship Id="rId14" Type="http://schemas.openxmlformats.org/officeDocument/2006/relationships/theme" Target="../theme/theme15.xml"/><Relationship Id="rId1" Type="http://schemas.openxmlformats.org/officeDocument/2006/relationships/slideLayout" Target="../slideLayouts/slideLayout149.xml"/><Relationship Id="rId2" Type="http://schemas.openxmlformats.org/officeDocument/2006/relationships/slideLayout" Target="../slideLayouts/slideLayout150.xml"/><Relationship Id="rId3" Type="http://schemas.openxmlformats.org/officeDocument/2006/relationships/slideLayout" Target="../slideLayouts/slideLayout151.xml"/><Relationship Id="rId4" Type="http://schemas.openxmlformats.org/officeDocument/2006/relationships/slideLayout" Target="../slideLayouts/slideLayout152.xml"/><Relationship Id="rId5" Type="http://schemas.openxmlformats.org/officeDocument/2006/relationships/slideLayout" Target="../slideLayouts/slideLayout153.xml"/><Relationship Id="rId6" Type="http://schemas.openxmlformats.org/officeDocument/2006/relationships/slideLayout" Target="../slideLayouts/slideLayout154.xml"/><Relationship Id="rId7" Type="http://schemas.openxmlformats.org/officeDocument/2006/relationships/slideLayout" Target="../slideLayouts/slideLayout155.xml"/><Relationship Id="rId8" Type="http://schemas.openxmlformats.org/officeDocument/2006/relationships/slideLayout" Target="../slideLayouts/slideLayout156.xml"/><Relationship Id="rId9" Type="http://schemas.openxmlformats.org/officeDocument/2006/relationships/slideLayout" Target="../slideLayouts/slideLayout157.xml"/><Relationship Id="rId10" Type="http://schemas.openxmlformats.org/officeDocument/2006/relationships/slideLayout" Target="../slideLayouts/slideLayout158.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2.xml"/><Relationship Id="rId12" Type="http://schemas.openxmlformats.org/officeDocument/2006/relationships/theme" Target="../theme/theme16.xml"/><Relationship Id="rId1" Type="http://schemas.openxmlformats.org/officeDocument/2006/relationships/slideLayout" Target="../slideLayouts/slideLayout162.xml"/><Relationship Id="rId2" Type="http://schemas.openxmlformats.org/officeDocument/2006/relationships/slideLayout" Target="../slideLayouts/slideLayout163.xml"/><Relationship Id="rId3" Type="http://schemas.openxmlformats.org/officeDocument/2006/relationships/slideLayout" Target="../slideLayouts/slideLayout164.xml"/><Relationship Id="rId4" Type="http://schemas.openxmlformats.org/officeDocument/2006/relationships/slideLayout" Target="../slideLayouts/slideLayout165.xml"/><Relationship Id="rId5" Type="http://schemas.openxmlformats.org/officeDocument/2006/relationships/slideLayout" Target="../slideLayouts/slideLayout166.xml"/><Relationship Id="rId6" Type="http://schemas.openxmlformats.org/officeDocument/2006/relationships/slideLayout" Target="../slideLayouts/slideLayout167.xml"/><Relationship Id="rId7" Type="http://schemas.openxmlformats.org/officeDocument/2006/relationships/slideLayout" Target="../slideLayouts/slideLayout168.xml"/><Relationship Id="rId8" Type="http://schemas.openxmlformats.org/officeDocument/2006/relationships/slideLayout" Target="../slideLayouts/slideLayout169.xml"/><Relationship Id="rId9" Type="http://schemas.openxmlformats.org/officeDocument/2006/relationships/slideLayout" Target="../slideLayouts/slideLayout170.xml"/><Relationship Id="rId10" Type="http://schemas.openxmlformats.org/officeDocument/2006/relationships/slideLayout" Target="../slideLayouts/slideLayout17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5.xml"/><Relationship Id="rId4" Type="http://schemas.openxmlformats.org/officeDocument/2006/relationships/slideLayout" Target="../slideLayouts/slideLayout36.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 Id="rId9" Type="http://schemas.openxmlformats.org/officeDocument/2006/relationships/slideLayout" Target="../slideLayouts/slideLayout41.xml"/><Relationship Id="rId10" Type="http://schemas.openxmlformats.org/officeDocument/2006/relationships/slideLayout" Target="../slideLayouts/slideLayout42.xml"/><Relationship Id="rId11" Type="http://schemas.openxmlformats.org/officeDocument/2006/relationships/theme" Target="../theme/theme4.xml"/><Relationship Id="rId1" Type="http://schemas.openxmlformats.org/officeDocument/2006/relationships/slideLayout" Target="../slideLayouts/slideLayout33.xml"/><Relationship Id="rId2"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5.xml"/><Relationship Id="rId4" Type="http://schemas.openxmlformats.org/officeDocument/2006/relationships/slideLayout" Target="../slideLayouts/slideLayout46.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 Id="rId9" Type="http://schemas.openxmlformats.org/officeDocument/2006/relationships/slideLayout" Target="../slideLayouts/slideLayout51.xml"/><Relationship Id="rId10" Type="http://schemas.openxmlformats.org/officeDocument/2006/relationships/slideLayout" Target="../slideLayouts/slideLayout52.xml"/><Relationship Id="rId11" Type="http://schemas.openxmlformats.org/officeDocument/2006/relationships/theme" Target="../theme/theme5.xml"/><Relationship Id="rId1" Type="http://schemas.openxmlformats.org/officeDocument/2006/relationships/slideLayout" Target="../slideLayouts/slideLayout43.xml"/><Relationship Id="rId2"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5.xml"/><Relationship Id="rId4" Type="http://schemas.openxmlformats.org/officeDocument/2006/relationships/slideLayout" Target="../slideLayouts/slideLayout56.xml"/><Relationship Id="rId5" Type="http://schemas.openxmlformats.org/officeDocument/2006/relationships/slideLayout" Target="../slideLayouts/slideLayout57.xml"/><Relationship Id="rId6" Type="http://schemas.openxmlformats.org/officeDocument/2006/relationships/slideLayout" Target="../slideLayouts/slideLayout58.xml"/><Relationship Id="rId7" Type="http://schemas.openxmlformats.org/officeDocument/2006/relationships/slideLayout" Target="../slideLayouts/slideLayout59.xml"/><Relationship Id="rId8" Type="http://schemas.openxmlformats.org/officeDocument/2006/relationships/slideLayout" Target="../slideLayouts/slideLayout60.xml"/><Relationship Id="rId9" Type="http://schemas.openxmlformats.org/officeDocument/2006/relationships/slideLayout" Target="../slideLayouts/slideLayout61.xml"/><Relationship Id="rId10" Type="http://schemas.openxmlformats.org/officeDocument/2006/relationships/slideLayout" Target="../slideLayouts/slideLayout62.xml"/><Relationship Id="rId11" Type="http://schemas.openxmlformats.org/officeDocument/2006/relationships/theme" Target="../theme/theme6.xml"/><Relationship Id="rId1" Type="http://schemas.openxmlformats.org/officeDocument/2006/relationships/slideLayout" Target="../slideLayouts/slideLayout53.xml"/><Relationship Id="rId2"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5.xml"/><Relationship Id="rId4" Type="http://schemas.openxmlformats.org/officeDocument/2006/relationships/slideLayout" Target="../slideLayouts/slideLayout66.xml"/><Relationship Id="rId5" Type="http://schemas.openxmlformats.org/officeDocument/2006/relationships/slideLayout" Target="../slideLayouts/slideLayout67.xml"/><Relationship Id="rId6" Type="http://schemas.openxmlformats.org/officeDocument/2006/relationships/slideLayout" Target="../slideLayouts/slideLayout68.xml"/><Relationship Id="rId7" Type="http://schemas.openxmlformats.org/officeDocument/2006/relationships/slideLayout" Target="../slideLayouts/slideLayout69.xml"/><Relationship Id="rId8" Type="http://schemas.openxmlformats.org/officeDocument/2006/relationships/slideLayout" Target="../slideLayouts/slideLayout70.xml"/><Relationship Id="rId9" Type="http://schemas.openxmlformats.org/officeDocument/2006/relationships/slideLayout" Target="../slideLayouts/slideLayout71.xml"/><Relationship Id="rId10" Type="http://schemas.openxmlformats.org/officeDocument/2006/relationships/slideLayout" Target="../slideLayouts/slideLayout72.xml"/><Relationship Id="rId11" Type="http://schemas.openxmlformats.org/officeDocument/2006/relationships/theme" Target="../theme/theme7.xml"/><Relationship Id="rId1" Type="http://schemas.openxmlformats.org/officeDocument/2006/relationships/slideLayout" Target="../slideLayouts/slideLayout63.xml"/><Relationship Id="rId2"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3.xml"/><Relationship Id="rId12" Type="http://schemas.openxmlformats.org/officeDocument/2006/relationships/slideLayout" Target="../slideLayouts/slideLayout84.xml"/><Relationship Id="rId13" Type="http://schemas.openxmlformats.org/officeDocument/2006/relationships/theme" Target="../theme/theme8.xml"/><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 Id="rId9" Type="http://schemas.openxmlformats.org/officeDocument/2006/relationships/slideLayout" Target="../slideLayouts/slideLayout81.xml"/><Relationship Id="rId10"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5.xml"/><Relationship Id="rId12" Type="http://schemas.openxmlformats.org/officeDocument/2006/relationships/theme" Target="../theme/theme9.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 Type="http://schemas.openxmlformats.org/officeDocument/2006/relationships/slideLayout" Target="../slideLayouts/slideLayout85.xml"/><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5" Type="http://schemas.openxmlformats.org/officeDocument/2006/relationships/slideLayout" Target="../slideLayouts/slideLayout89.xml"/><Relationship Id="rId6" Type="http://schemas.openxmlformats.org/officeDocument/2006/relationships/slideLayout" Target="../slideLayouts/slideLayout90.xml"/><Relationship Id="rId7" Type="http://schemas.openxmlformats.org/officeDocument/2006/relationships/slideLayout" Target="../slideLayouts/slideLayout91.xml"/><Relationship Id="rId8" Type="http://schemas.openxmlformats.org/officeDocument/2006/relationships/slideLayout" Target="../slideLayouts/slideLayout92.xml"/><Relationship Id="rId9" Type="http://schemas.openxmlformats.org/officeDocument/2006/relationships/slideLayout" Target="../slideLayouts/slideLayout93.xml"/><Relationship Id="rId10"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solidFill>
                  <a:schemeClr val="tx1"/>
                </a:solidFill>
                <a:latin typeface="Times New Roman" charset="0"/>
                <a:ea typeface="ＭＳ Ｐゴシック" charset="-128"/>
                <a:cs typeface="+mn-cs"/>
              </a:defRPr>
            </a:lvl1pPr>
          </a:lstStyle>
          <a:p>
            <a:pPr>
              <a:defRPr/>
            </a:pPr>
            <a:endParaRPr lang="es-ES_tradnl"/>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a:solidFill>
                  <a:schemeClr val="tx1"/>
                </a:solidFill>
                <a:latin typeface="Times New Roman" charset="0"/>
                <a:ea typeface="ＭＳ Ｐゴシック" charset="-128"/>
                <a:cs typeface="+mn-cs"/>
              </a:defRPr>
            </a:lvl1pPr>
          </a:lstStyle>
          <a:p>
            <a:pPr>
              <a:defRPr/>
            </a:pPr>
            <a:endParaRPr lang="es-ES_tradnl"/>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chemeClr val="tx1"/>
                </a:solidFill>
                <a:latin typeface="Times New Roman" charset="0"/>
              </a:defRPr>
            </a:lvl1pPr>
          </a:lstStyle>
          <a:p>
            <a:pPr>
              <a:defRPr/>
            </a:pPr>
            <a:fld id="{1C3DEA3F-7482-CA43-8C8E-7A14279B2B68}" type="slidenum">
              <a:rPr lang="en-GB"/>
              <a:pPr>
                <a:defRPr/>
              </a:pPr>
              <a:t>‹Nr.›</a:t>
            </a:fld>
            <a:endParaRPr lang="en-GB"/>
          </a:p>
        </p:txBody>
      </p:sp>
    </p:spTree>
  </p:cSld>
  <p:clrMap bg1="dk1" tx1="lt1" bg2="dk2" tx2="lt2" accent1="accent1" accent2="accent2" accent3="accent3" accent4="accent4" accent5="accent5" accent6="accent6" hlink="hlink" folHlink="folHlink"/>
  <p:sldLayoutIdLst>
    <p:sldLayoutId id="2147523116" r:id="rId1"/>
    <p:sldLayoutId id="2147523117" r:id="rId2"/>
    <p:sldLayoutId id="2147523118" r:id="rId3"/>
    <p:sldLayoutId id="2147523119" r:id="rId4"/>
    <p:sldLayoutId id="2147523120" r:id="rId5"/>
    <p:sldLayoutId id="2147523121" r:id="rId6"/>
    <p:sldLayoutId id="2147523122" r:id="rId7"/>
    <p:sldLayoutId id="2147523123" r:id="rId8"/>
    <p:sldLayoutId id="2147523124" r:id="rId9"/>
    <p:sldLayoutId id="2147523125" r:id="rId10"/>
    <p:sldLayoutId id="2147523126" r:id="rId11"/>
    <p:sldLayoutId id="2147523127" r:id="rId12"/>
    <p:sldLayoutId id="2147523128"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962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solidFill>
                  <a:srgbClr val="FFFFFF"/>
                </a:solidFill>
                <a:latin typeface="Times New Roman" charset="0"/>
                <a:ea typeface="ＭＳ Ｐゴシック" charset="-128"/>
                <a:cs typeface="+mn-cs"/>
              </a:defRPr>
            </a:lvl1pPr>
          </a:lstStyle>
          <a:p>
            <a:pPr>
              <a:defRPr/>
            </a:pPr>
            <a:endParaRPr lang="es-ES_tradnl"/>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FFFFFF"/>
                </a:solidFill>
                <a:latin typeface="Times New Roman" charset="0"/>
                <a:ea typeface="ＭＳ Ｐゴシック" charset="-128"/>
                <a:cs typeface="+mn-cs"/>
              </a:defRPr>
            </a:lvl1pPr>
          </a:lstStyle>
          <a:p>
            <a:pPr>
              <a:defRPr/>
            </a:pPr>
            <a:endParaRPr lang="es-ES_tradnl"/>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rgbClr val="FFFFFF"/>
                </a:solidFill>
                <a:latin typeface="Times New Roman" charset="0"/>
              </a:defRPr>
            </a:lvl1pPr>
          </a:lstStyle>
          <a:p>
            <a:pPr>
              <a:defRPr/>
            </a:pPr>
            <a:fld id="{8B66C2F8-6314-4546-B0C1-354079014DC9}" type="slidenum">
              <a:rPr lang="en-GB"/>
              <a:pPr>
                <a:defRPr/>
              </a:pPr>
              <a:t>‹Nr.›</a:t>
            </a:fld>
            <a:endParaRPr lang="en-GB"/>
          </a:p>
        </p:txBody>
      </p:sp>
    </p:spTree>
  </p:cSld>
  <p:clrMap bg1="dk1" tx1="lt1" bg2="dk2" tx2="lt2" accent1="accent1" accent2="accent2" accent3="accent3" accent4="accent4" accent5="accent5" accent6="accent6" hlink="hlink" folHlink="folHlink"/>
  <p:sldLayoutIdLst>
    <p:sldLayoutId id="2147523129" r:id="rId1"/>
    <p:sldLayoutId id="2147523130" r:id="rId2"/>
    <p:sldLayoutId id="2147523131" r:id="rId3"/>
    <p:sldLayoutId id="2147523132" r:id="rId4"/>
    <p:sldLayoutId id="2147523133" r:id="rId5"/>
    <p:sldLayoutId id="2147523134" r:id="rId6"/>
    <p:sldLayoutId id="2147523135" r:id="rId7"/>
    <p:sldLayoutId id="2147523136" r:id="rId8"/>
    <p:sldLayoutId id="2147523137" r:id="rId9"/>
    <p:sldLayoutId id="2147523138" r:id="rId10"/>
    <p:sldLayoutId id="2147523139" r:id="rId11"/>
    <p:sldLayoutId id="2147523140" r:id="rId12"/>
    <p:sldLayoutId id="2147523141"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12288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Arial" charset="0"/>
                <a:ea typeface="+mn-ea"/>
                <a:cs typeface="+mn-cs"/>
              </a:defRPr>
            </a:lvl1pPr>
          </a:lstStyle>
          <a:p>
            <a:pPr>
              <a:defRPr/>
            </a:pPr>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charset="0"/>
                <a:ea typeface="+mn-ea"/>
                <a:cs typeface="+mn-cs"/>
              </a:defRPr>
            </a:lvl1pPr>
          </a:lstStyle>
          <a:p>
            <a:pPr>
              <a:defRPr/>
            </a:pPr>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B85F4582-6B44-8048-B922-77FAC2D5899D}" type="slidenum">
              <a:rPr lang="es-ES"/>
              <a:pPr>
                <a:defRPr/>
              </a:pPr>
              <a:t>‹Nr.›</a:t>
            </a:fld>
            <a:endParaRPr lang="es-ES"/>
          </a:p>
        </p:txBody>
      </p:sp>
    </p:spTree>
  </p:cSld>
  <p:clrMap bg1="lt1" tx1="dk1" bg2="lt2" tx2="dk2" accent1="accent1" accent2="accent2" accent3="accent3" accent4="accent4" accent5="accent5" accent6="accent6" hlink="hlink" folHlink="folHlink"/>
  <p:sldLayoutIdLst>
    <p:sldLayoutId id="2147523300" r:id="rId1"/>
    <p:sldLayoutId id="2147523301" r:id="rId2"/>
    <p:sldLayoutId id="2147523302" r:id="rId3"/>
    <p:sldLayoutId id="2147523303" r:id="rId4"/>
    <p:sldLayoutId id="2147523304" r:id="rId5"/>
    <p:sldLayoutId id="2147523305" r:id="rId6"/>
    <p:sldLayoutId id="2147523306" r:id="rId7"/>
    <p:sldLayoutId id="2147523307" r:id="rId8"/>
    <p:sldLayoutId id="2147523308" r:id="rId9"/>
    <p:sldLayoutId id="2147523309" r:id="rId10"/>
    <p:sldLayoutId id="2147523310" r:id="rId11"/>
    <p:sldLayoutId id="2147523311" r:id="rId12"/>
    <p:sldLayoutId id="2147523312" r:id="rId13"/>
    <p:sldLayoutId id="2147523313" r:id="rId14"/>
    <p:sldLayoutId id="2147523314" r:id="rId15"/>
    <p:sldLayoutId id="2147523315" r:id="rId16"/>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16384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Arial" charset="0"/>
                <a:ea typeface="ＭＳ Ｐゴシック" pitchFamily="34" charset="-128"/>
                <a:cs typeface="Arial" charset="0"/>
              </a:defRPr>
            </a:lvl1pPr>
          </a:lstStyle>
          <a:p>
            <a:pPr>
              <a:defRPr/>
            </a:pPr>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charset="0"/>
                <a:ea typeface="ＭＳ Ｐゴシック" pitchFamily="34" charset="-128"/>
                <a:cs typeface="Arial" charset="0"/>
              </a:defRPr>
            </a:lvl1pPr>
          </a:lstStyle>
          <a:p>
            <a:pPr>
              <a:defRPr/>
            </a:pPr>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F9363B94-DC30-8744-8CAD-17882C83970D}" type="slidenum">
              <a:rPr lang="es-ES"/>
              <a:pPr>
                <a:defRPr/>
              </a:pPr>
              <a:t>‹Nr.›</a:t>
            </a:fld>
            <a:endParaRPr lang="es-ES"/>
          </a:p>
        </p:txBody>
      </p:sp>
    </p:spTree>
  </p:cSld>
  <p:clrMap bg1="lt1" tx1="dk1" bg2="lt2" tx2="dk2" accent1="accent1" accent2="accent2" accent3="accent3" accent4="accent4" accent5="accent5" accent6="accent6" hlink="hlink" folHlink="folHlink"/>
  <p:sldLayoutIdLst>
    <p:sldLayoutId id="2147523155" r:id="rId1"/>
    <p:sldLayoutId id="2147523156" r:id="rId2"/>
    <p:sldLayoutId id="2147523157" r:id="rId3"/>
    <p:sldLayoutId id="2147523158" r:id="rId4"/>
    <p:sldLayoutId id="2147523159" r:id="rId5"/>
    <p:sldLayoutId id="2147523160" r:id="rId6"/>
    <p:sldLayoutId id="2147523161" r:id="rId7"/>
    <p:sldLayoutId id="2147523162" r:id="rId8"/>
    <p:sldLayoutId id="2147523163" r:id="rId9"/>
    <p:sldLayoutId id="2147523164" r:id="rId10"/>
    <p:sldLayoutId id="2147523165" r:id="rId11"/>
    <p:sldLayoutId id="2147523166"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18114" name="Line 6"/>
          <p:cNvSpPr>
            <a:spLocks noChangeShapeType="1"/>
          </p:cNvSpPr>
          <p:nvPr/>
        </p:nvSpPr>
        <p:spPr bwMode="auto">
          <a:xfrm>
            <a:off x="0" y="1219200"/>
            <a:ext cx="9144000" cy="0"/>
          </a:xfrm>
          <a:prstGeom prst="line">
            <a:avLst/>
          </a:prstGeom>
          <a:noFill/>
          <a:ln w="12700">
            <a:solidFill>
              <a:srgbClr val="B6BF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18115" name="Line 6"/>
          <p:cNvSpPr>
            <a:spLocks noChangeShapeType="1"/>
          </p:cNvSpPr>
          <p:nvPr/>
        </p:nvSpPr>
        <p:spPr bwMode="auto">
          <a:xfrm>
            <a:off x="2743200" y="6324600"/>
            <a:ext cx="6400800" cy="0"/>
          </a:xfrm>
          <a:prstGeom prst="line">
            <a:avLst/>
          </a:prstGeom>
          <a:noFill/>
          <a:ln w="12700">
            <a:solidFill>
              <a:srgbClr val="B6BF00"/>
            </a:solidFill>
            <a:round/>
            <a:headEnd/>
            <a:tailEnd/>
          </a:ln>
          <a:extLst>
            <a:ext uri="{909E8E84-426E-40dd-AFC4-6F175D3DCCD1}">
              <a14:hiddenFill xmlns:a14="http://schemas.microsoft.com/office/drawing/2010/main">
                <a:noFill/>
              </a14:hiddenFill>
            </a:ext>
          </a:extLst>
        </p:spPr>
        <p:txBody>
          <a:bodyPr/>
          <a:lstStyle/>
          <a:p>
            <a:endParaRPr lang="es-ES"/>
          </a:p>
        </p:txBody>
      </p:sp>
      <p:pic>
        <p:nvPicPr>
          <p:cNvPr id="218116" name="Picture 15" descr="NMDP-BTM Dual Brand logo RGB.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075" y="6019800"/>
            <a:ext cx="22447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23193" r:id="rId1"/>
  </p:sldLayoutIdLst>
  <p:hf hdr="0" dt="0"/>
  <p:txStyles>
    <p:titleStyle>
      <a:lvl1pPr algn="ctr" rtl="0" eaLnBrk="0" fontAlgn="base" hangingPunct="0">
        <a:spcBef>
          <a:spcPct val="0"/>
        </a:spcBef>
        <a:spcAft>
          <a:spcPct val="0"/>
        </a:spcAft>
        <a:defRPr sz="3200">
          <a:solidFill>
            <a:schemeClr val="hlink"/>
          </a:solidFill>
          <a:latin typeface="Arial" pitchFamily="34" charset="0"/>
          <a:ea typeface="ＭＳ Ｐゴシック" charset="0"/>
          <a:cs typeface="Arial" pitchFamily="34" charset="0"/>
        </a:defRPr>
      </a:lvl1pPr>
      <a:lvl2pPr algn="ctr" rtl="0" eaLnBrk="0" fontAlgn="base" hangingPunct="0">
        <a:spcBef>
          <a:spcPct val="0"/>
        </a:spcBef>
        <a:spcAft>
          <a:spcPct val="0"/>
        </a:spcAft>
        <a:defRPr sz="3200">
          <a:solidFill>
            <a:schemeClr val="hlink"/>
          </a:solidFill>
          <a:latin typeface="Arial" charset="0"/>
          <a:ea typeface="ＭＳ Ｐゴシック" charset="0"/>
          <a:cs typeface="Arial" charset="0"/>
        </a:defRPr>
      </a:lvl2pPr>
      <a:lvl3pPr algn="ctr" rtl="0" eaLnBrk="0" fontAlgn="base" hangingPunct="0">
        <a:spcBef>
          <a:spcPct val="0"/>
        </a:spcBef>
        <a:spcAft>
          <a:spcPct val="0"/>
        </a:spcAft>
        <a:defRPr sz="3200">
          <a:solidFill>
            <a:schemeClr val="hlink"/>
          </a:solidFill>
          <a:latin typeface="Arial" charset="0"/>
          <a:ea typeface="ＭＳ Ｐゴシック" charset="0"/>
          <a:cs typeface="Arial" charset="0"/>
        </a:defRPr>
      </a:lvl3pPr>
      <a:lvl4pPr algn="ctr" rtl="0" eaLnBrk="0" fontAlgn="base" hangingPunct="0">
        <a:spcBef>
          <a:spcPct val="0"/>
        </a:spcBef>
        <a:spcAft>
          <a:spcPct val="0"/>
        </a:spcAft>
        <a:defRPr sz="3200">
          <a:solidFill>
            <a:schemeClr val="hlink"/>
          </a:solidFill>
          <a:latin typeface="Arial" charset="0"/>
          <a:ea typeface="ＭＳ Ｐゴシック" charset="0"/>
          <a:cs typeface="Arial" charset="0"/>
        </a:defRPr>
      </a:lvl4pPr>
      <a:lvl5pPr algn="ctr" rtl="0" eaLnBrk="0" fontAlgn="base" hangingPunct="0">
        <a:spcBef>
          <a:spcPct val="0"/>
        </a:spcBef>
        <a:spcAft>
          <a:spcPct val="0"/>
        </a:spcAft>
        <a:defRPr sz="3200">
          <a:solidFill>
            <a:schemeClr val="hlink"/>
          </a:solidFill>
          <a:latin typeface="Arial" charset="0"/>
          <a:ea typeface="ＭＳ Ｐゴシック" charset="0"/>
          <a:cs typeface="Arial" charset="0"/>
        </a:defRPr>
      </a:lvl5pPr>
      <a:lvl6pPr marL="457200" algn="ctr" rtl="0" fontAlgn="base">
        <a:spcBef>
          <a:spcPct val="0"/>
        </a:spcBef>
        <a:spcAft>
          <a:spcPct val="0"/>
        </a:spcAft>
        <a:defRPr sz="3600">
          <a:solidFill>
            <a:schemeClr val="hlink"/>
          </a:solidFill>
          <a:latin typeface="Verdana" pitchFamily="34" charset="0"/>
        </a:defRPr>
      </a:lvl6pPr>
      <a:lvl7pPr marL="914400" algn="ctr" rtl="0" fontAlgn="base">
        <a:spcBef>
          <a:spcPct val="0"/>
        </a:spcBef>
        <a:spcAft>
          <a:spcPct val="0"/>
        </a:spcAft>
        <a:defRPr sz="3600">
          <a:solidFill>
            <a:schemeClr val="hlink"/>
          </a:solidFill>
          <a:latin typeface="Verdana" pitchFamily="34" charset="0"/>
        </a:defRPr>
      </a:lvl7pPr>
      <a:lvl8pPr marL="1371600" algn="ctr" rtl="0" fontAlgn="base">
        <a:spcBef>
          <a:spcPct val="0"/>
        </a:spcBef>
        <a:spcAft>
          <a:spcPct val="0"/>
        </a:spcAft>
        <a:defRPr sz="3600">
          <a:solidFill>
            <a:schemeClr val="hlink"/>
          </a:solidFill>
          <a:latin typeface="Verdana" pitchFamily="34" charset="0"/>
        </a:defRPr>
      </a:lvl8pPr>
      <a:lvl9pPr marL="1828800" algn="ctr" rtl="0" fontAlgn="base">
        <a:spcBef>
          <a:spcPct val="0"/>
        </a:spcBef>
        <a:spcAft>
          <a:spcPct val="0"/>
        </a:spcAft>
        <a:defRPr sz="3600">
          <a:solidFill>
            <a:schemeClr val="hlink"/>
          </a:solidFill>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sz="2800">
          <a:solidFill>
            <a:schemeClr val="tx1"/>
          </a:solidFill>
          <a:latin typeface="Arial" pitchFamily="34" charset="0"/>
          <a:ea typeface="ＭＳ Ｐゴシック" charset="0"/>
          <a:cs typeface="Arial" pitchFamily="34" charset="0"/>
        </a:defRPr>
      </a:lvl1pPr>
      <a:lvl2pPr marL="742950" indent="-285750" algn="l" rtl="0" eaLnBrk="0" fontAlgn="base" hangingPunct="0">
        <a:spcBef>
          <a:spcPct val="20000"/>
        </a:spcBef>
        <a:spcAft>
          <a:spcPct val="0"/>
        </a:spcAft>
        <a:buClr>
          <a:schemeClr val="hlink"/>
        </a:buClr>
        <a:buChar char="–"/>
        <a:defRPr sz="2400">
          <a:solidFill>
            <a:schemeClr val="tx1"/>
          </a:solidFill>
          <a:latin typeface="Arial" pitchFamily="34" charset="0"/>
          <a:ea typeface="ＭＳ Ｐゴシック" charset="0"/>
          <a:cs typeface="Arial" pitchFamily="34" charset="0"/>
        </a:defRPr>
      </a:lvl2pPr>
      <a:lvl3pPr marL="1143000" indent="-228600" algn="l" rtl="0" eaLnBrk="0" fontAlgn="base" hangingPunct="0">
        <a:spcBef>
          <a:spcPct val="20000"/>
        </a:spcBef>
        <a:spcAft>
          <a:spcPct val="0"/>
        </a:spcAft>
        <a:buClr>
          <a:schemeClr val="hlink"/>
        </a:buClr>
        <a:buChar char="•"/>
        <a:defRPr sz="2200">
          <a:solidFill>
            <a:schemeClr val="tx1"/>
          </a:solidFill>
          <a:latin typeface="Arial" pitchFamily="34" charset="0"/>
          <a:ea typeface="ＭＳ Ｐゴシック" charset="0"/>
          <a:cs typeface="Arial" pitchFamily="34" charset="0"/>
        </a:defRPr>
      </a:lvl3pPr>
      <a:lvl4pPr marL="1600200" indent="-228600" algn="l" rtl="0" eaLnBrk="0" fontAlgn="base" hangingPunct="0">
        <a:spcBef>
          <a:spcPct val="20000"/>
        </a:spcBef>
        <a:spcAft>
          <a:spcPct val="0"/>
        </a:spcAft>
        <a:buClr>
          <a:schemeClr val="hlink"/>
        </a:buClr>
        <a:buChar char="–"/>
        <a:defRPr>
          <a:solidFill>
            <a:schemeClr val="tx1"/>
          </a:solidFill>
          <a:latin typeface="Arial" pitchFamily="34" charset="0"/>
          <a:ea typeface="ＭＳ Ｐゴシック" charset="0"/>
          <a:cs typeface="Arial" pitchFamily="34" charset="0"/>
        </a:defRPr>
      </a:lvl4pPr>
      <a:lvl5pPr marL="2057400" indent="-228600" algn="l" rtl="0" eaLnBrk="0" fontAlgn="base" hangingPunct="0">
        <a:spcBef>
          <a:spcPct val="20000"/>
        </a:spcBef>
        <a:spcAft>
          <a:spcPct val="0"/>
        </a:spcAft>
        <a:buClr>
          <a:schemeClr val="hlink"/>
        </a:buClr>
        <a:buChar char="»"/>
        <a:defRPr>
          <a:solidFill>
            <a:schemeClr val="tx1"/>
          </a:solidFill>
          <a:latin typeface="Arial" pitchFamily="34" charset="0"/>
          <a:ea typeface="ＭＳ Ｐゴシック" charset="0"/>
          <a:cs typeface="Arial" pitchFamily="34" charset="0"/>
        </a:defRPr>
      </a:lvl5pPr>
      <a:lvl6pPr marL="2514600" indent="-228600" algn="l" rtl="0" fontAlgn="base">
        <a:spcBef>
          <a:spcPct val="20000"/>
        </a:spcBef>
        <a:spcAft>
          <a:spcPct val="0"/>
        </a:spcAft>
        <a:buClr>
          <a:schemeClr val="hlink"/>
        </a:buClr>
        <a:buChar char="»"/>
        <a:defRPr sz="2000">
          <a:solidFill>
            <a:schemeClr val="tx1"/>
          </a:solidFill>
          <a:latin typeface="+mn-lt"/>
        </a:defRPr>
      </a:lvl6pPr>
      <a:lvl7pPr marL="2971800" indent="-228600" algn="l" rtl="0" fontAlgn="base">
        <a:spcBef>
          <a:spcPct val="20000"/>
        </a:spcBef>
        <a:spcAft>
          <a:spcPct val="0"/>
        </a:spcAft>
        <a:buClr>
          <a:schemeClr val="hlink"/>
        </a:buClr>
        <a:buChar char="»"/>
        <a:defRPr sz="2000">
          <a:solidFill>
            <a:schemeClr val="tx1"/>
          </a:solidFill>
          <a:latin typeface="+mn-lt"/>
        </a:defRPr>
      </a:lvl7pPr>
      <a:lvl8pPr marL="3429000" indent="-228600" algn="l" rtl="0" fontAlgn="base">
        <a:spcBef>
          <a:spcPct val="20000"/>
        </a:spcBef>
        <a:spcAft>
          <a:spcPct val="0"/>
        </a:spcAft>
        <a:buClr>
          <a:schemeClr val="hlink"/>
        </a:buClr>
        <a:buChar char="»"/>
        <a:defRPr sz="2000">
          <a:solidFill>
            <a:schemeClr val="tx1"/>
          </a:solidFill>
          <a:latin typeface="+mn-lt"/>
        </a:defRPr>
      </a:lvl8pPr>
      <a:lvl9pPr marL="3886200" indent="-228600" algn="l" rtl="0" fontAlgn="base">
        <a:spcBef>
          <a:spcPct val="20000"/>
        </a:spcBef>
        <a:spcAft>
          <a:spcPct val="0"/>
        </a:spcAft>
        <a:buClr>
          <a:schemeClr val="hlink"/>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826"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s-ES"/>
              <a:t>Haga clic para modificar el estilo de título del patrón</a:t>
            </a:r>
          </a:p>
        </p:txBody>
      </p:sp>
      <p:sp>
        <p:nvSpPr>
          <p:cNvPr id="205827"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0">
                <a:solidFill>
                  <a:srgbClr val="898989"/>
                </a:solidFill>
                <a:latin typeface="Calibri" charset="0"/>
              </a:defRPr>
            </a:lvl1pPr>
          </a:lstStyle>
          <a:p>
            <a:pPr>
              <a:defRPr/>
            </a:pPr>
            <a:fld id="{7D9E0D36-88AE-B146-869E-177E1BC6CCF3}" type="datetime1">
              <a:rPr lang="es-ES"/>
              <a:pPr>
                <a:defRPr/>
              </a:pPr>
              <a:t>14/6/16</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0">
                <a:solidFill>
                  <a:prstClr val="black">
                    <a:tint val="75000"/>
                  </a:prstClr>
                </a:solidFill>
                <a:latin typeface="Calibri"/>
                <a:ea typeface="+mn-ea"/>
                <a:cs typeface="+mn-cs"/>
              </a:defRPr>
            </a:lvl1pPr>
          </a:lstStyle>
          <a:p>
            <a:pPr>
              <a:defRPr/>
            </a:pPr>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0">
                <a:solidFill>
                  <a:srgbClr val="898989"/>
                </a:solidFill>
                <a:latin typeface="Calibri" charset="0"/>
              </a:defRPr>
            </a:lvl1pPr>
          </a:lstStyle>
          <a:p>
            <a:pPr>
              <a:defRPr/>
            </a:pPr>
            <a:fld id="{FA6150CE-9CFC-224C-A79E-3EB379057051}" type="slidenum">
              <a:rPr lang="es-ES"/>
              <a:pPr>
                <a:defRPr/>
              </a:pPr>
              <a:t>‹Nr.›</a:t>
            </a:fld>
            <a:endParaRPr lang="es-ES"/>
          </a:p>
        </p:txBody>
      </p:sp>
    </p:spTree>
    <p:extLst>
      <p:ext uri="{BB962C8B-B14F-4D97-AF65-F5344CB8AC3E}">
        <p14:creationId xmlns:p14="http://schemas.microsoft.com/office/powerpoint/2010/main" val="2818874881"/>
      </p:ext>
    </p:extLst>
  </p:cSld>
  <p:clrMap bg1="lt1" tx1="dk1" bg2="lt2" tx2="dk2" accent1="accent1" accent2="accent2" accent3="accent3" accent4="accent4" accent5="accent5" accent6="accent6" hlink="hlink" folHlink="folHlink"/>
  <p:sldLayoutIdLst>
    <p:sldLayoutId id="2147523551" r:id="rId1"/>
    <p:sldLayoutId id="2147523552" r:id="rId2"/>
    <p:sldLayoutId id="2147523553" r:id="rId3"/>
    <p:sldLayoutId id="2147523554" r:id="rId4"/>
    <p:sldLayoutId id="2147523555" r:id="rId5"/>
    <p:sldLayoutId id="2147523556" r:id="rId6"/>
    <p:sldLayoutId id="2147523557" r:id="rId7"/>
    <p:sldLayoutId id="2147523558" r:id="rId8"/>
    <p:sldLayoutId id="2147523559" r:id="rId9"/>
    <p:sldLayoutId id="2147523560" r:id="rId10"/>
    <p:sldLayoutId id="214752356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solidFill>
                  <a:schemeClr val="tx1"/>
                </a:solidFill>
                <a:latin typeface="Times New Roman" charset="0"/>
                <a:ea typeface="ＭＳ Ｐゴシック" charset="-128"/>
                <a:cs typeface="+mn-cs"/>
              </a:defRPr>
            </a:lvl1pPr>
          </a:lstStyle>
          <a:p>
            <a:pPr>
              <a:defRPr/>
            </a:pPr>
            <a:endParaRPr lang="es-ES_tradnl">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a:solidFill>
                  <a:schemeClr val="tx1"/>
                </a:solidFill>
                <a:latin typeface="Times New Roman" charset="0"/>
                <a:ea typeface="ＭＳ Ｐゴシック" charset="-128"/>
                <a:cs typeface="+mn-cs"/>
              </a:defRPr>
            </a:lvl1pPr>
          </a:lstStyle>
          <a:p>
            <a:pPr>
              <a:defRPr/>
            </a:pPr>
            <a:endParaRPr lang="es-ES_tradnl">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chemeClr val="tx1"/>
                </a:solidFill>
                <a:latin typeface="Times New Roman" charset="0"/>
              </a:defRPr>
            </a:lvl1pPr>
          </a:lstStyle>
          <a:p>
            <a:pPr>
              <a:defRPr/>
            </a:pPr>
            <a:fld id="{1C3DEA3F-7482-CA43-8C8E-7A14279B2B68}"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932361689"/>
      </p:ext>
    </p:extLst>
  </p:cSld>
  <p:clrMap bg1="dk1" tx1="lt1" bg2="dk2" tx2="lt2" accent1="accent1" accent2="accent2" accent3="accent3" accent4="accent4" accent5="accent5" accent6="accent6" hlink="hlink" folHlink="folHlink"/>
  <p:sldLayoutIdLst>
    <p:sldLayoutId id="2147523563" r:id="rId1"/>
    <p:sldLayoutId id="2147523564" r:id="rId2"/>
    <p:sldLayoutId id="2147523565" r:id="rId3"/>
    <p:sldLayoutId id="2147523566" r:id="rId4"/>
    <p:sldLayoutId id="2147523567" r:id="rId5"/>
    <p:sldLayoutId id="2147523568" r:id="rId6"/>
    <p:sldLayoutId id="2147523569" r:id="rId7"/>
    <p:sldLayoutId id="2147523570" r:id="rId8"/>
    <p:sldLayoutId id="2147523571" r:id="rId9"/>
    <p:sldLayoutId id="2147523572" r:id="rId10"/>
    <p:sldLayoutId id="2147523573" r:id="rId11"/>
    <p:sldLayoutId id="2147523574" r:id="rId12"/>
    <p:sldLayoutId id="2147523575"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808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Arial" charset="0"/>
                <a:ea typeface="+mn-ea"/>
                <a:cs typeface="+mn-cs"/>
              </a:defRPr>
            </a:lvl1pPr>
          </a:lstStyle>
          <a:p>
            <a:pPr>
              <a:defRPr/>
            </a:pPr>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charset="0"/>
                <a:ea typeface="+mn-ea"/>
                <a:cs typeface="+mn-cs"/>
              </a:defRPr>
            </a:lvl1pPr>
          </a:lstStyle>
          <a:p>
            <a:pPr>
              <a:defRPr/>
            </a:pPr>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solidFill>
                  <a:srgbClr val="000000"/>
                </a:solidFill>
                <a:cs typeface="ＭＳ Ｐゴシック" charset="0"/>
              </a:defRPr>
            </a:lvl1pPr>
          </a:lstStyle>
          <a:p>
            <a:pPr>
              <a:defRPr/>
            </a:pPr>
            <a:fld id="{5F174104-2E15-9340-AD89-7B75A41103EE}" type="slidenum">
              <a:rPr lang="es-ES"/>
              <a:pPr>
                <a:defRPr/>
              </a:pPr>
              <a:t>‹Nr.›</a:t>
            </a:fld>
            <a:endParaRPr lang="es-ES"/>
          </a:p>
        </p:txBody>
      </p:sp>
    </p:spTree>
    <p:extLst>
      <p:ext uri="{BB962C8B-B14F-4D97-AF65-F5344CB8AC3E}">
        <p14:creationId xmlns:p14="http://schemas.microsoft.com/office/powerpoint/2010/main" val="990736918"/>
      </p:ext>
    </p:extLst>
  </p:cSld>
  <p:clrMap bg1="lt1" tx1="dk1" bg2="lt2" tx2="dk2" accent1="accent1" accent2="accent2" accent3="accent3" accent4="accent4" accent5="accent5" accent6="accent6" hlink="hlink" folHlink="folHlink"/>
  <p:sldLayoutIdLst>
    <p:sldLayoutId id="2147523577" r:id="rId1"/>
    <p:sldLayoutId id="2147523578" r:id="rId2"/>
    <p:sldLayoutId id="2147523579" r:id="rId3"/>
    <p:sldLayoutId id="2147523580" r:id="rId4"/>
    <p:sldLayoutId id="2147523581" r:id="rId5"/>
    <p:sldLayoutId id="2147523582" r:id="rId6"/>
    <p:sldLayoutId id="2147523583" r:id="rId7"/>
    <p:sldLayoutId id="2147523584" r:id="rId8"/>
    <p:sldLayoutId id="2147523585" r:id="rId9"/>
    <p:sldLayoutId id="2147523586" r:id="rId10"/>
    <p:sldLayoutId id="214752358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pitchFamily="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pitchFamily="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pitchFamily="4" charset="-128"/>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s-ES"/>
              <a:t>Haga clic para modificar el estilo de título del patrón</a:t>
            </a:r>
          </a:p>
        </p:txBody>
      </p:sp>
      <p:sp>
        <p:nvSpPr>
          <p:cNvPr id="15363"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0">
                <a:solidFill>
                  <a:srgbClr val="898989"/>
                </a:solidFill>
                <a:latin typeface="Calibri" charset="0"/>
              </a:defRPr>
            </a:lvl1pPr>
          </a:lstStyle>
          <a:p>
            <a:pPr>
              <a:defRPr/>
            </a:pPr>
            <a:fld id="{D4FD42BC-7841-8540-8684-227355B4D33F}" type="datetime1">
              <a:rPr lang="es-ES"/>
              <a:pPr>
                <a:defRPr/>
              </a:pPr>
              <a:t>14/6/16</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0">
                <a:solidFill>
                  <a:prstClr val="black">
                    <a:tint val="75000"/>
                  </a:prstClr>
                </a:solidFill>
                <a:latin typeface="Calibri"/>
                <a:ea typeface="+mn-ea"/>
                <a:cs typeface="+mn-cs"/>
              </a:defRPr>
            </a:lvl1pPr>
          </a:lstStyle>
          <a:p>
            <a:pPr>
              <a:defRPr/>
            </a:pPr>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0">
                <a:solidFill>
                  <a:srgbClr val="898989"/>
                </a:solidFill>
                <a:latin typeface="Calibri" charset="0"/>
              </a:defRPr>
            </a:lvl1pPr>
          </a:lstStyle>
          <a:p>
            <a:pPr>
              <a:defRPr/>
            </a:pPr>
            <a:fld id="{D8F4AD17-92EF-404E-A8ED-8EDFDA3FC044}" type="slidenum">
              <a:rPr lang="es-ES"/>
              <a:pPr>
                <a:defRPr/>
              </a:pPr>
              <a:t>‹Nr.›</a:t>
            </a:fld>
            <a:endParaRPr lang="es-ES"/>
          </a:p>
        </p:txBody>
      </p:sp>
    </p:spTree>
  </p:cSld>
  <p:clrMap bg1="lt1" tx1="dk1" bg2="lt2" tx2="dk2" accent1="accent1" accent2="accent2" accent3="accent3" accent4="accent4" accent5="accent5" accent6="accent6" hlink="hlink" folHlink="folHlink"/>
  <p:sldLayoutIdLst>
    <p:sldLayoutId id="2147523207" r:id="rId1"/>
    <p:sldLayoutId id="2147523208" r:id="rId2"/>
    <p:sldLayoutId id="2147523209" r:id="rId3"/>
    <p:sldLayoutId id="2147523210" r:id="rId4"/>
    <p:sldLayoutId id="2147523211" r:id="rId5"/>
    <p:sldLayoutId id="2147523212" r:id="rId6"/>
    <p:sldLayoutId id="2147523213" r:id="rId7"/>
    <p:sldLayoutId id="2147523214" r:id="rId8"/>
    <p:sldLayoutId id="2147523215" r:id="rId9"/>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6"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6"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6"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6"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Arial" charset="0"/>
                <a:ea typeface="+mn-ea"/>
                <a:cs typeface="+mn-cs"/>
              </a:defRPr>
            </a:lvl1pPr>
          </a:lstStyle>
          <a:p>
            <a:pPr>
              <a:defRPr/>
            </a:pPr>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charset="0"/>
                <a:ea typeface="+mn-ea"/>
                <a:cs typeface="+mn-cs"/>
              </a:defRPr>
            </a:lvl1pPr>
          </a:lstStyle>
          <a:p>
            <a:pPr>
              <a:defRPr/>
            </a:pPr>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E996820E-5A99-034C-83D1-02B3F6F2563B}" type="slidenum">
              <a:rPr lang="es-ES"/>
              <a:pPr>
                <a:defRPr/>
              </a:pPr>
              <a:t>‹Nr.›</a:t>
            </a:fld>
            <a:endParaRPr lang="es-ES"/>
          </a:p>
        </p:txBody>
      </p:sp>
    </p:spTree>
  </p:cSld>
  <p:clrMap bg1="lt1" tx1="dk1" bg2="lt2" tx2="dk2" accent1="accent1" accent2="accent2" accent3="accent3" accent4="accent4" accent5="accent5" accent6="accent6" hlink="hlink" folHlink="folHlink"/>
  <p:sldLayoutIdLst>
    <p:sldLayoutId id="2147523216" r:id="rId1"/>
    <p:sldLayoutId id="2147523217" r:id="rId2"/>
    <p:sldLayoutId id="2147523218" r:id="rId3"/>
    <p:sldLayoutId id="2147523219" r:id="rId4"/>
    <p:sldLayoutId id="2147523220" r:id="rId5"/>
    <p:sldLayoutId id="2147523221" r:id="rId6"/>
    <p:sldLayoutId id="2147523222" r:id="rId7"/>
    <p:sldLayoutId id="2147523223" r:id="rId8"/>
    <p:sldLayoutId id="2147523224" r:id="rId9"/>
    <p:sldLayoutId id="2147523225" r:id="rId10"/>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368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Arial"/>
                <a:ea typeface="+mn-ea"/>
                <a:cs typeface="+mn-cs"/>
              </a:defRPr>
            </a:lvl1pPr>
          </a:lstStyle>
          <a:p>
            <a:pPr>
              <a:defRPr/>
            </a:pPr>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a:ea typeface="+mn-ea"/>
                <a:cs typeface="+mn-cs"/>
              </a:defRPr>
            </a:lvl1pPr>
          </a:lstStyle>
          <a:p>
            <a:pPr>
              <a:defRPr/>
            </a:pPr>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130AF9FC-B8AE-3E4B-8463-C69C446E065D}" type="slidenum">
              <a:rPr lang="es-ES"/>
              <a:pPr>
                <a:defRPr/>
              </a:pPr>
              <a:t>‹Nr.›</a:t>
            </a:fld>
            <a:endParaRPr lang="es-ES"/>
          </a:p>
        </p:txBody>
      </p:sp>
    </p:spTree>
  </p:cSld>
  <p:clrMap bg1="lt1" tx1="dk1" bg2="lt2" tx2="dk2" accent1="accent1" accent2="accent2" accent3="accent3" accent4="accent4" accent5="accent5" accent6="accent6" hlink="hlink" folHlink="folHlink"/>
  <p:sldLayoutIdLst>
    <p:sldLayoutId id="2147523226" r:id="rId1"/>
    <p:sldLayoutId id="2147523227" r:id="rId2"/>
    <p:sldLayoutId id="2147523228" r:id="rId3"/>
    <p:sldLayoutId id="2147523229" r:id="rId4"/>
    <p:sldLayoutId id="2147523230" r:id="rId5"/>
    <p:sldLayoutId id="2147523231" r:id="rId6"/>
    <p:sldLayoutId id="2147523232" r:id="rId7"/>
    <p:sldLayoutId id="2147523233" r:id="rId8"/>
    <p:sldLayoutId id="2147523234" r:id="rId9"/>
    <p:sldLayoutId id="2147523235" r:id="rId10"/>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130"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s-ES"/>
              <a:t>Haga clic para modificar el estilo de título del patrón</a:t>
            </a:r>
          </a:p>
        </p:txBody>
      </p:sp>
      <p:sp>
        <p:nvSpPr>
          <p:cNvPr id="48131"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0">
                <a:solidFill>
                  <a:srgbClr val="898989"/>
                </a:solidFill>
                <a:latin typeface="Calibri" charset="0"/>
              </a:defRPr>
            </a:lvl1pPr>
          </a:lstStyle>
          <a:p>
            <a:pPr>
              <a:defRPr/>
            </a:pPr>
            <a:fld id="{2E02BF2F-CE4A-8340-9B8F-9C5AFB786D83}" type="datetime1">
              <a:rPr lang="es-ES"/>
              <a:pPr>
                <a:defRPr/>
              </a:pPr>
              <a:t>14/6/16</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0">
                <a:solidFill>
                  <a:prstClr val="black">
                    <a:tint val="75000"/>
                  </a:prstClr>
                </a:solidFill>
                <a:latin typeface="Calibri"/>
                <a:ea typeface="ＭＳ Ｐゴシック" charset="-128"/>
                <a:cs typeface="+mn-cs"/>
              </a:defRPr>
            </a:lvl1pPr>
          </a:lstStyle>
          <a:p>
            <a:pPr>
              <a:defRPr/>
            </a:pPr>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0">
                <a:solidFill>
                  <a:srgbClr val="898989"/>
                </a:solidFill>
                <a:latin typeface="Calibri" charset="0"/>
              </a:defRPr>
            </a:lvl1pPr>
          </a:lstStyle>
          <a:p>
            <a:pPr>
              <a:defRPr/>
            </a:pPr>
            <a:fld id="{04818ED5-7965-0544-9BF5-A68E25D9402C}" type="slidenum">
              <a:rPr lang="es-ES"/>
              <a:pPr>
                <a:defRPr/>
              </a:pPr>
              <a:t>‹Nr.›</a:t>
            </a:fld>
            <a:endParaRPr lang="es-ES"/>
          </a:p>
        </p:txBody>
      </p:sp>
    </p:spTree>
  </p:cSld>
  <p:clrMap bg1="lt1" tx1="dk1" bg2="lt2" tx2="dk2" accent1="accent1" accent2="accent2" accent3="accent3" accent4="accent4" accent5="accent5" accent6="accent6" hlink="hlink" folHlink="folHlink"/>
  <p:sldLayoutIdLst>
    <p:sldLayoutId id="2147523236" r:id="rId1"/>
    <p:sldLayoutId id="2147523237" r:id="rId2"/>
    <p:sldLayoutId id="2147523238" r:id="rId3"/>
    <p:sldLayoutId id="2147523239" r:id="rId4"/>
    <p:sldLayoutId id="2147523240" r:id="rId5"/>
    <p:sldLayoutId id="2147523241" r:id="rId6"/>
    <p:sldLayoutId id="2147523242" r:id="rId7"/>
    <p:sldLayoutId id="2147523243" r:id="rId8"/>
    <p:sldLayoutId id="2147523244" r:id="rId9"/>
    <p:sldLayoutId id="2147523245" r:id="rId10"/>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6"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6"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6"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6"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593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Arial" charset="0"/>
                <a:ea typeface="ＭＳ Ｐゴシック" charset="-128"/>
                <a:cs typeface="+mn-cs"/>
              </a:defRPr>
            </a:lvl1pPr>
          </a:lstStyle>
          <a:p>
            <a:pPr>
              <a:defRPr/>
            </a:pPr>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charset="0"/>
                <a:ea typeface="ＭＳ Ｐゴシック" charset="-128"/>
                <a:cs typeface="+mn-cs"/>
              </a:defRPr>
            </a:lvl1pPr>
          </a:lstStyle>
          <a:p>
            <a:pPr>
              <a:defRPr/>
            </a:pPr>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F67728CC-6A75-7D46-A42F-895B620CCEEA}" type="slidenum">
              <a:rPr lang="es-ES"/>
              <a:pPr>
                <a:defRPr/>
              </a:pPr>
              <a:t>‹Nr.›</a:t>
            </a:fld>
            <a:endParaRPr lang="es-ES"/>
          </a:p>
        </p:txBody>
      </p:sp>
    </p:spTree>
  </p:cSld>
  <p:clrMap bg1="lt1" tx1="dk1" bg2="lt2" tx2="dk2" accent1="accent1" accent2="accent2" accent3="accent3" accent4="accent4" accent5="accent5" accent6="accent6" hlink="hlink" folHlink="folHlink"/>
  <p:sldLayoutIdLst>
    <p:sldLayoutId id="2147523246" r:id="rId1"/>
    <p:sldLayoutId id="2147523247" r:id="rId2"/>
    <p:sldLayoutId id="2147523248" r:id="rId3"/>
    <p:sldLayoutId id="2147523249" r:id="rId4"/>
    <p:sldLayoutId id="2147523250" r:id="rId5"/>
    <p:sldLayoutId id="2147523251" r:id="rId6"/>
    <p:sldLayoutId id="2147523252" r:id="rId7"/>
    <p:sldLayoutId id="2147523253" r:id="rId8"/>
    <p:sldLayoutId id="2147523254" r:id="rId9"/>
    <p:sldLayoutId id="2147523255" r:id="rId10"/>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706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Arial" pitchFamily="34" charset="0"/>
                <a:ea typeface="ＭＳ Ｐゴシック" charset="-128"/>
                <a:cs typeface="+mn-cs"/>
              </a:defRPr>
            </a:lvl1pPr>
          </a:lstStyle>
          <a:p>
            <a:pPr>
              <a:defRPr/>
            </a:pPr>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pitchFamily="34" charset="0"/>
                <a:ea typeface="ＭＳ Ｐゴシック" charset="-128"/>
                <a:cs typeface="+mn-cs"/>
              </a:defRPr>
            </a:lvl1pPr>
          </a:lstStyle>
          <a:p>
            <a:pPr>
              <a:defRPr/>
            </a:pPr>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cs typeface="Arial" charset="0"/>
              </a:defRPr>
            </a:lvl1pPr>
          </a:lstStyle>
          <a:p>
            <a:pPr>
              <a:defRPr/>
            </a:pPr>
            <a:fld id="{7CBE1909-A956-E149-8008-F0F341CB06CF}" type="slidenum">
              <a:rPr lang="es-ES"/>
              <a:pPr>
                <a:defRPr/>
              </a:pPr>
              <a:t>‹Nr.›</a:t>
            </a:fld>
            <a:endParaRPr lang="es-ES"/>
          </a:p>
        </p:txBody>
      </p:sp>
    </p:spTree>
  </p:cSld>
  <p:clrMap bg1="lt1" tx1="dk1" bg2="lt2" tx2="dk2" accent1="accent1" accent2="accent2" accent3="accent3" accent4="accent4" accent5="accent5" accent6="accent6" hlink="hlink" folHlink="folHlink"/>
  <p:sldLayoutIdLst>
    <p:sldLayoutId id="2147523256" r:id="rId1"/>
    <p:sldLayoutId id="2147523257" r:id="rId2"/>
    <p:sldLayoutId id="2147523258" r:id="rId3"/>
    <p:sldLayoutId id="2147523259" r:id="rId4"/>
    <p:sldLayoutId id="2147523260" r:id="rId5"/>
    <p:sldLayoutId id="2147523261" r:id="rId6"/>
    <p:sldLayoutId id="2147523262" r:id="rId7"/>
    <p:sldLayoutId id="2147523263" r:id="rId8"/>
    <p:sldLayoutId id="2147523264" r:id="rId9"/>
    <p:sldLayoutId id="2147523265" r:id="rId10"/>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pitchFamily="-106"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itchFamily="-106"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itchFamily="-106"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itchFamily="-106"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819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Arial" charset="0"/>
                <a:ea typeface="+mn-ea"/>
                <a:cs typeface="+mn-cs"/>
              </a:defRPr>
            </a:lvl1pPr>
          </a:lstStyle>
          <a:p>
            <a:pPr>
              <a:defRPr/>
            </a:pPr>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charset="0"/>
                <a:ea typeface="+mn-ea"/>
                <a:cs typeface="+mn-cs"/>
              </a:defRPr>
            </a:lvl1pPr>
          </a:lstStyle>
          <a:p>
            <a:pPr>
              <a:defRPr/>
            </a:pPr>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A3B8B7F8-DC11-E348-902E-BB39848315DB}" type="slidenum">
              <a:rPr lang="es-ES"/>
              <a:pPr>
                <a:defRPr/>
              </a:pPr>
              <a:t>‹Nr.›</a:t>
            </a:fld>
            <a:endParaRPr lang="es-ES"/>
          </a:p>
        </p:txBody>
      </p:sp>
    </p:spTree>
  </p:cSld>
  <p:clrMap bg1="lt1" tx1="dk1" bg2="lt2" tx2="dk2" accent1="accent1" accent2="accent2" accent3="accent3" accent4="accent4" accent5="accent5" accent6="accent6" hlink="hlink" folHlink="folHlink"/>
  <p:sldLayoutIdLst>
    <p:sldLayoutId id="2147523266" r:id="rId1"/>
    <p:sldLayoutId id="2147523267" r:id="rId2"/>
    <p:sldLayoutId id="2147523268" r:id="rId3"/>
    <p:sldLayoutId id="2147523269" r:id="rId4"/>
    <p:sldLayoutId id="2147523270" r:id="rId5"/>
    <p:sldLayoutId id="2147523271" r:id="rId6"/>
    <p:sldLayoutId id="2147523272" r:id="rId7"/>
    <p:sldLayoutId id="2147523273" r:id="rId8"/>
    <p:sldLayoutId id="2147523274" r:id="rId9"/>
    <p:sldLayoutId id="2147523275" r:id="rId10"/>
    <p:sldLayoutId id="2147523276" r:id="rId11"/>
    <p:sldLayoutId id="2147523277"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3"/>
          <p:cNvSpPr>
            <a:spLocks noGrp="1" noChangeArrowheads="1"/>
          </p:cNvSpPr>
          <p:nvPr>
            <p:ph type="body" idx="1"/>
          </p:nvPr>
        </p:nvSpPr>
        <p:spPr bwMode="auto">
          <a:xfrm>
            <a:off x="152400" y="685800"/>
            <a:ext cx="88392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grpSp>
        <p:nvGrpSpPr>
          <p:cNvPr id="95235" name="Group 8"/>
          <p:cNvGrpSpPr>
            <a:grpSpLocks/>
          </p:cNvGrpSpPr>
          <p:nvPr/>
        </p:nvGrpSpPr>
        <p:grpSpPr bwMode="auto">
          <a:xfrm>
            <a:off x="0" y="0"/>
            <a:ext cx="9144000" cy="549275"/>
            <a:chOff x="0" y="0"/>
            <a:chExt cx="5760" cy="346"/>
          </a:xfrm>
        </p:grpSpPr>
        <p:sp>
          <p:nvSpPr>
            <p:cNvPr id="95328" name="Rectangle 9"/>
            <p:cNvSpPr>
              <a:spLocks noChangeArrowheads="1"/>
            </p:cNvSpPr>
            <p:nvPr/>
          </p:nvSpPr>
          <p:spPr bwMode="auto">
            <a:xfrm>
              <a:off x="0" y="0"/>
              <a:ext cx="146" cy="346"/>
            </a:xfrm>
            <a:prstGeom prst="rect">
              <a:avLst/>
            </a:prstGeom>
            <a:solidFill>
              <a:srgbClr val="7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29" name="Rectangle 10"/>
            <p:cNvSpPr>
              <a:spLocks noChangeArrowheads="1"/>
            </p:cNvSpPr>
            <p:nvPr/>
          </p:nvSpPr>
          <p:spPr bwMode="auto">
            <a:xfrm>
              <a:off x="146" y="0"/>
              <a:ext cx="157" cy="346"/>
            </a:xfrm>
            <a:prstGeom prst="rect">
              <a:avLst/>
            </a:prstGeom>
            <a:solidFill>
              <a:srgbClr val="78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30" name="Rectangle 11"/>
            <p:cNvSpPr>
              <a:spLocks noChangeArrowheads="1"/>
            </p:cNvSpPr>
            <p:nvPr/>
          </p:nvSpPr>
          <p:spPr bwMode="auto">
            <a:xfrm>
              <a:off x="303" y="0"/>
              <a:ext cx="135" cy="346"/>
            </a:xfrm>
            <a:prstGeom prst="rect">
              <a:avLst/>
            </a:prstGeom>
            <a:solidFill>
              <a:srgbClr val="7A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31" name="Rectangle 12"/>
            <p:cNvSpPr>
              <a:spLocks noChangeArrowheads="1"/>
            </p:cNvSpPr>
            <p:nvPr/>
          </p:nvSpPr>
          <p:spPr bwMode="auto">
            <a:xfrm>
              <a:off x="438" y="0"/>
              <a:ext cx="134" cy="346"/>
            </a:xfrm>
            <a:prstGeom prst="rect">
              <a:avLst/>
            </a:prstGeom>
            <a:solidFill>
              <a:srgbClr val="7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32" name="Rectangle 13"/>
            <p:cNvSpPr>
              <a:spLocks noChangeArrowheads="1"/>
            </p:cNvSpPr>
            <p:nvPr/>
          </p:nvSpPr>
          <p:spPr bwMode="auto">
            <a:xfrm>
              <a:off x="572" y="0"/>
              <a:ext cx="90" cy="346"/>
            </a:xfrm>
            <a:prstGeom prst="rect">
              <a:avLst/>
            </a:prstGeom>
            <a:solidFill>
              <a:srgbClr val="7E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33" name="Rectangle 14"/>
            <p:cNvSpPr>
              <a:spLocks noChangeArrowheads="1"/>
            </p:cNvSpPr>
            <p:nvPr/>
          </p:nvSpPr>
          <p:spPr bwMode="auto">
            <a:xfrm>
              <a:off x="662" y="0"/>
              <a:ext cx="114" cy="346"/>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34" name="Rectangle 15"/>
            <p:cNvSpPr>
              <a:spLocks noChangeArrowheads="1"/>
            </p:cNvSpPr>
            <p:nvPr/>
          </p:nvSpPr>
          <p:spPr bwMode="auto">
            <a:xfrm>
              <a:off x="776" y="0"/>
              <a:ext cx="90" cy="346"/>
            </a:xfrm>
            <a:prstGeom prst="rect">
              <a:avLst/>
            </a:prstGeom>
            <a:solidFill>
              <a:srgbClr val="82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35" name="Rectangle 16"/>
            <p:cNvSpPr>
              <a:spLocks noChangeArrowheads="1"/>
            </p:cNvSpPr>
            <p:nvPr/>
          </p:nvSpPr>
          <p:spPr bwMode="auto">
            <a:xfrm>
              <a:off x="866" y="0"/>
              <a:ext cx="90" cy="346"/>
            </a:xfrm>
            <a:prstGeom prst="rect">
              <a:avLst/>
            </a:prstGeom>
            <a:solidFill>
              <a:srgbClr val="8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36" name="Rectangle 17"/>
            <p:cNvSpPr>
              <a:spLocks noChangeArrowheads="1"/>
            </p:cNvSpPr>
            <p:nvPr/>
          </p:nvSpPr>
          <p:spPr bwMode="auto">
            <a:xfrm>
              <a:off x="956" y="0"/>
              <a:ext cx="67" cy="346"/>
            </a:xfrm>
            <a:prstGeom prst="rect">
              <a:avLst/>
            </a:prstGeom>
            <a:solidFill>
              <a:srgbClr val="8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37" name="Rectangle 18"/>
            <p:cNvSpPr>
              <a:spLocks noChangeArrowheads="1"/>
            </p:cNvSpPr>
            <p:nvPr/>
          </p:nvSpPr>
          <p:spPr bwMode="auto">
            <a:xfrm>
              <a:off x="1023" y="0"/>
              <a:ext cx="68" cy="346"/>
            </a:xfrm>
            <a:prstGeom prst="rect">
              <a:avLst/>
            </a:prstGeom>
            <a:solidFill>
              <a:srgbClr val="88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38" name="Rectangle 19"/>
            <p:cNvSpPr>
              <a:spLocks noChangeArrowheads="1"/>
            </p:cNvSpPr>
            <p:nvPr/>
          </p:nvSpPr>
          <p:spPr bwMode="auto">
            <a:xfrm>
              <a:off x="1091" y="0"/>
              <a:ext cx="90" cy="346"/>
            </a:xfrm>
            <a:prstGeom prst="rect">
              <a:avLst/>
            </a:prstGeom>
            <a:solidFill>
              <a:srgbClr val="8A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39" name="Rectangle 20"/>
            <p:cNvSpPr>
              <a:spLocks noChangeArrowheads="1"/>
            </p:cNvSpPr>
            <p:nvPr/>
          </p:nvSpPr>
          <p:spPr bwMode="auto">
            <a:xfrm>
              <a:off x="1181" y="0"/>
              <a:ext cx="67" cy="346"/>
            </a:xfrm>
            <a:prstGeom prst="rect">
              <a:avLst/>
            </a:prstGeom>
            <a:solidFill>
              <a:srgbClr val="8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40" name="Rectangle 21"/>
            <p:cNvSpPr>
              <a:spLocks noChangeArrowheads="1"/>
            </p:cNvSpPr>
            <p:nvPr/>
          </p:nvSpPr>
          <p:spPr bwMode="auto">
            <a:xfrm>
              <a:off x="1248" y="0"/>
              <a:ext cx="67" cy="346"/>
            </a:xfrm>
            <a:prstGeom prst="rect">
              <a:avLst/>
            </a:prstGeom>
            <a:solidFill>
              <a:srgbClr val="8E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41" name="Rectangle 22"/>
            <p:cNvSpPr>
              <a:spLocks noChangeArrowheads="1"/>
            </p:cNvSpPr>
            <p:nvPr/>
          </p:nvSpPr>
          <p:spPr bwMode="auto">
            <a:xfrm>
              <a:off x="1315" y="0"/>
              <a:ext cx="67" cy="346"/>
            </a:xfrm>
            <a:prstGeom prst="rect">
              <a:avLst/>
            </a:prstGeom>
            <a:solidFill>
              <a:srgbClr val="9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42" name="Rectangle 23"/>
            <p:cNvSpPr>
              <a:spLocks noChangeArrowheads="1"/>
            </p:cNvSpPr>
            <p:nvPr/>
          </p:nvSpPr>
          <p:spPr bwMode="auto">
            <a:xfrm>
              <a:off x="1382" y="0"/>
              <a:ext cx="46" cy="346"/>
            </a:xfrm>
            <a:prstGeom prst="rect">
              <a:avLst/>
            </a:prstGeom>
            <a:solidFill>
              <a:srgbClr val="92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43" name="Rectangle 24"/>
            <p:cNvSpPr>
              <a:spLocks noChangeArrowheads="1"/>
            </p:cNvSpPr>
            <p:nvPr/>
          </p:nvSpPr>
          <p:spPr bwMode="auto">
            <a:xfrm>
              <a:off x="1428" y="0"/>
              <a:ext cx="68" cy="346"/>
            </a:xfrm>
            <a:prstGeom prst="rect">
              <a:avLst/>
            </a:prstGeom>
            <a:solidFill>
              <a:srgbClr val="9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44" name="Rectangle 25"/>
            <p:cNvSpPr>
              <a:spLocks noChangeArrowheads="1"/>
            </p:cNvSpPr>
            <p:nvPr/>
          </p:nvSpPr>
          <p:spPr bwMode="auto">
            <a:xfrm>
              <a:off x="1496" y="0"/>
              <a:ext cx="67" cy="346"/>
            </a:xfrm>
            <a:prstGeom prst="rect">
              <a:avLst/>
            </a:prstGeom>
            <a:solidFill>
              <a:srgbClr val="9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45" name="Rectangle 26"/>
            <p:cNvSpPr>
              <a:spLocks noChangeArrowheads="1"/>
            </p:cNvSpPr>
            <p:nvPr/>
          </p:nvSpPr>
          <p:spPr bwMode="auto">
            <a:xfrm>
              <a:off x="1563" y="0"/>
              <a:ext cx="44" cy="346"/>
            </a:xfrm>
            <a:prstGeom prst="rect">
              <a:avLst/>
            </a:prstGeom>
            <a:solidFill>
              <a:srgbClr val="98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46" name="Rectangle 27"/>
            <p:cNvSpPr>
              <a:spLocks noChangeArrowheads="1"/>
            </p:cNvSpPr>
            <p:nvPr/>
          </p:nvSpPr>
          <p:spPr bwMode="auto">
            <a:xfrm>
              <a:off x="1607" y="0"/>
              <a:ext cx="69" cy="346"/>
            </a:xfrm>
            <a:prstGeom prst="rect">
              <a:avLst/>
            </a:prstGeom>
            <a:solidFill>
              <a:srgbClr val="9A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47" name="Rectangle 28"/>
            <p:cNvSpPr>
              <a:spLocks noChangeArrowheads="1"/>
            </p:cNvSpPr>
            <p:nvPr/>
          </p:nvSpPr>
          <p:spPr bwMode="auto">
            <a:xfrm>
              <a:off x="1676" y="0"/>
              <a:ext cx="67" cy="346"/>
            </a:xfrm>
            <a:prstGeom prst="rect">
              <a:avLst/>
            </a:prstGeom>
            <a:solidFill>
              <a:srgbClr val="9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48" name="Rectangle 29"/>
            <p:cNvSpPr>
              <a:spLocks noChangeArrowheads="1"/>
            </p:cNvSpPr>
            <p:nvPr/>
          </p:nvSpPr>
          <p:spPr bwMode="auto">
            <a:xfrm>
              <a:off x="1743" y="0"/>
              <a:ext cx="44" cy="346"/>
            </a:xfrm>
            <a:prstGeom prst="rect">
              <a:avLst/>
            </a:prstGeom>
            <a:solidFill>
              <a:srgbClr val="9E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49" name="Rectangle 30"/>
            <p:cNvSpPr>
              <a:spLocks noChangeArrowheads="1"/>
            </p:cNvSpPr>
            <p:nvPr/>
          </p:nvSpPr>
          <p:spPr bwMode="auto">
            <a:xfrm>
              <a:off x="1787" y="0"/>
              <a:ext cx="47" cy="346"/>
            </a:xfrm>
            <a:prstGeom prst="rect">
              <a:avLst/>
            </a:prstGeom>
            <a:solidFill>
              <a:srgbClr val="A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50" name="Rectangle 31"/>
            <p:cNvSpPr>
              <a:spLocks noChangeArrowheads="1"/>
            </p:cNvSpPr>
            <p:nvPr/>
          </p:nvSpPr>
          <p:spPr bwMode="auto">
            <a:xfrm>
              <a:off x="1834" y="0"/>
              <a:ext cx="67" cy="346"/>
            </a:xfrm>
            <a:prstGeom prst="rect">
              <a:avLst/>
            </a:prstGeom>
            <a:solidFill>
              <a:srgbClr val="A2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51" name="Rectangle 32"/>
            <p:cNvSpPr>
              <a:spLocks noChangeArrowheads="1"/>
            </p:cNvSpPr>
            <p:nvPr/>
          </p:nvSpPr>
          <p:spPr bwMode="auto">
            <a:xfrm>
              <a:off x="1901" y="0"/>
              <a:ext cx="44" cy="346"/>
            </a:xfrm>
            <a:prstGeom prst="rect">
              <a:avLst/>
            </a:prstGeom>
            <a:solidFill>
              <a:srgbClr val="A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52" name="Rectangle 33"/>
            <p:cNvSpPr>
              <a:spLocks noChangeArrowheads="1"/>
            </p:cNvSpPr>
            <p:nvPr/>
          </p:nvSpPr>
          <p:spPr bwMode="auto">
            <a:xfrm>
              <a:off x="1945" y="0"/>
              <a:ext cx="67" cy="346"/>
            </a:xfrm>
            <a:prstGeom prst="rect">
              <a:avLst/>
            </a:prstGeom>
            <a:solidFill>
              <a:srgbClr val="A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53" name="Rectangle 34"/>
            <p:cNvSpPr>
              <a:spLocks noChangeArrowheads="1"/>
            </p:cNvSpPr>
            <p:nvPr/>
          </p:nvSpPr>
          <p:spPr bwMode="auto">
            <a:xfrm>
              <a:off x="2012" y="0"/>
              <a:ext cx="46" cy="346"/>
            </a:xfrm>
            <a:prstGeom prst="rect">
              <a:avLst/>
            </a:prstGeom>
            <a:solidFill>
              <a:srgbClr val="A8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54" name="Rectangle 35"/>
            <p:cNvSpPr>
              <a:spLocks noChangeArrowheads="1"/>
            </p:cNvSpPr>
            <p:nvPr/>
          </p:nvSpPr>
          <p:spPr bwMode="auto">
            <a:xfrm>
              <a:off x="2058" y="0"/>
              <a:ext cx="44" cy="346"/>
            </a:xfrm>
            <a:prstGeom prst="rect">
              <a:avLst/>
            </a:prstGeom>
            <a:solidFill>
              <a:srgbClr val="AA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55" name="Rectangle 36"/>
            <p:cNvSpPr>
              <a:spLocks noChangeArrowheads="1"/>
            </p:cNvSpPr>
            <p:nvPr/>
          </p:nvSpPr>
          <p:spPr bwMode="auto">
            <a:xfrm>
              <a:off x="2102" y="0"/>
              <a:ext cx="68" cy="346"/>
            </a:xfrm>
            <a:prstGeom prst="rect">
              <a:avLst/>
            </a:prstGeom>
            <a:solidFill>
              <a:srgbClr val="A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56" name="Rectangle 37"/>
            <p:cNvSpPr>
              <a:spLocks noChangeArrowheads="1"/>
            </p:cNvSpPr>
            <p:nvPr/>
          </p:nvSpPr>
          <p:spPr bwMode="auto">
            <a:xfrm>
              <a:off x="2170" y="0"/>
              <a:ext cx="46" cy="346"/>
            </a:xfrm>
            <a:prstGeom prst="rect">
              <a:avLst/>
            </a:prstGeom>
            <a:solidFill>
              <a:srgbClr val="AE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57" name="Rectangle 38"/>
            <p:cNvSpPr>
              <a:spLocks noChangeArrowheads="1"/>
            </p:cNvSpPr>
            <p:nvPr/>
          </p:nvSpPr>
          <p:spPr bwMode="auto">
            <a:xfrm>
              <a:off x="2216" y="0"/>
              <a:ext cx="44" cy="346"/>
            </a:xfrm>
            <a:prstGeom prst="rect">
              <a:avLst/>
            </a:prstGeom>
            <a:solidFill>
              <a:srgbClr val="B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58" name="Rectangle 39"/>
            <p:cNvSpPr>
              <a:spLocks noChangeArrowheads="1"/>
            </p:cNvSpPr>
            <p:nvPr/>
          </p:nvSpPr>
          <p:spPr bwMode="auto">
            <a:xfrm>
              <a:off x="2260" y="0"/>
              <a:ext cx="67" cy="346"/>
            </a:xfrm>
            <a:prstGeom prst="rect">
              <a:avLst/>
            </a:prstGeom>
            <a:solidFill>
              <a:srgbClr val="B2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59" name="Rectangle 40"/>
            <p:cNvSpPr>
              <a:spLocks noChangeArrowheads="1"/>
            </p:cNvSpPr>
            <p:nvPr/>
          </p:nvSpPr>
          <p:spPr bwMode="auto">
            <a:xfrm>
              <a:off x="2327" y="0"/>
              <a:ext cx="46" cy="346"/>
            </a:xfrm>
            <a:prstGeom prst="rect">
              <a:avLst/>
            </a:prstGeom>
            <a:solidFill>
              <a:srgbClr val="B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60" name="Rectangle 41"/>
            <p:cNvSpPr>
              <a:spLocks noChangeArrowheads="1"/>
            </p:cNvSpPr>
            <p:nvPr/>
          </p:nvSpPr>
          <p:spPr bwMode="auto">
            <a:xfrm>
              <a:off x="2373" y="0"/>
              <a:ext cx="44" cy="346"/>
            </a:xfrm>
            <a:prstGeom prst="rect">
              <a:avLst/>
            </a:prstGeom>
            <a:solidFill>
              <a:srgbClr val="B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61" name="Rectangle 42"/>
            <p:cNvSpPr>
              <a:spLocks noChangeArrowheads="1"/>
            </p:cNvSpPr>
            <p:nvPr/>
          </p:nvSpPr>
          <p:spPr bwMode="auto">
            <a:xfrm>
              <a:off x="2417" y="0"/>
              <a:ext cx="46" cy="346"/>
            </a:xfrm>
            <a:prstGeom prst="rect">
              <a:avLst/>
            </a:prstGeom>
            <a:solidFill>
              <a:srgbClr val="B8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62" name="Rectangle 43"/>
            <p:cNvSpPr>
              <a:spLocks noChangeArrowheads="1"/>
            </p:cNvSpPr>
            <p:nvPr/>
          </p:nvSpPr>
          <p:spPr bwMode="auto">
            <a:xfrm>
              <a:off x="2463" y="0"/>
              <a:ext cx="68" cy="346"/>
            </a:xfrm>
            <a:prstGeom prst="rect">
              <a:avLst/>
            </a:prstGeom>
            <a:solidFill>
              <a:srgbClr val="BA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63" name="Rectangle 44"/>
            <p:cNvSpPr>
              <a:spLocks noChangeArrowheads="1"/>
            </p:cNvSpPr>
            <p:nvPr/>
          </p:nvSpPr>
          <p:spPr bwMode="auto">
            <a:xfrm>
              <a:off x="2531" y="0"/>
              <a:ext cx="44" cy="346"/>
            </a:xfrm>
            <a:prstGeom prst="rect">
              <a:avLst/>
            </a:prstGeom>
            <a:solidFill>
              <a:srgbClr val="B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64" name="Rectangle 45"/>
            <p:cNvSpPr>
              <a:spLocks noChangeArrowheads="1"/>
            </p:cNvSpPr>
            <p:nvPr/>
          </p:nvSpPr>
          <p:spPr bwMode="auto">
            <a:xfrm>
              <a:off x="2575" y="0"/>
              <a:ext cx="46" cy="346"/>
            </a:xfrm>
            <a:prstGeom prst="rect">
              <a:avLst/>
            </a:prstGeom>
            <a:solidFill>
              <a:srgbClr val="BE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65" name="Rectangle 46"/>
            <p:cNvSpPr>
              <a:spLocks noChangeArrowheads="1"/>
            </p:cNvSpPr>
            <p:nvPr/>
          </p:nvSpPr>
          <p:spPr bwMode="auto">
            <a:xfrm>
              <a:off x="2621" y="0"/>
              <a:ext cx="67" cy="346"/>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66" name="Rectangle 47"/>
            <p:cNvSpPr>
              <a:spLocks noChangeArrowheads="1"/>
            </p:cNvSpPr>
            <p:nvPr/>
          </p:nvSpPr>
          <p:spPr bwMode="auto">
            <a:xfrm>
              <a:off x="2688" y="0"/>
              <a:ext cx="44" cy="346"/>
            </a:xfrm>
            <a:prstGeom prst="rect">
              <a:avLst/>
            </a:prstGeom>
            <a:solidFill>
              <a:srgbClr val="C2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67" name="Rectangle 48"/>
            <p:cNvSpPr>
              <a:spLocks noChangeArrowheads="1"/>
            </p:cNvSpPr>
            <p:nvPr/>
          </p:nvSpPr>
          <p:spPr bwMode="auto">
            <a:xfrm>
              <a:off x="2732" y="0"/>
              <a:ext cx="46" cy="346"/>
            </a:xfrm>
            <a:prstGeom prst="rect">
              <a:avLst/>
            </a:prstGeom>
            <a:solidFill>
              <a:srgbClr val="C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68" name="Rectangle 49"/>
            <p:cNvSpPr>
              <a:spLocks noChangeArrowheads="1"/>
            </p:cNvSpPr>
            <p:nvPr/>
          </p:nvSpPr>
          <p:spPr bwMode="auto">
            <a:xfrm>
              <a:off x="2778" y="0"/>
              <a:ext cx="67" cy="346"/>
            </a:xfrm>
            <a:prstGeom prst="rect">
              <a:avLst/>
            </a:prstGeom>
            <a:solidFill>
              <a:srgbClr val="C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69" name="Rectangle 50"/>
            <p:cNvSpPr>
              <a:spLocks noChangeArrowheads="1"/>
            </p:cNvSpPr>
            <p:nvPr/>
          </p:nvSpPr>
          <p:spPr bwMode="auto">
            <a:xfrm>
              <a:off x="2845" y="0"/>
              <a:ext cx="45" cy="346"/>
            </a:xfrm>
            <a:prstGeom prst="rect">
              <a:avLst/>
            </a:prstGeom>
            <a:solidFill>
              <a:srgbClr val="C8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70" name="Rectangle 51"/>
            <p:cNvSpPr>
              <a:spLocks noChangeArrowheads="1"/>
            </p:cNvSpPr>
            <p:nvPr/>
          </p:nvSpPr>
          <p:spPr bwMode="auto">
            <a:xfrm>
              <a:off x="2890" y="0"/>
              <a:ext cx="69" cy="346"/>
            </a:xfrm>
            <a:prstGeom prst="rect">
              <a:avLst/>
            </a:prstGeom>
            <a:solidFill>
              <a:srgbClr val="CA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71" name="Rectangle 52"/>
            <p:cNvSpPr>
              <a:spLocks noChangeArrowheads="1"/>
            </p:cNvSpPr>
            <p:nvPr/>
          </p:nvSpPr>
          <p:spPr bwMode="auto">
            <a:xfrm>
              <a:off x="2959" y="0"/>
              <a:ext cx="44" cy="346"/>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72" name="Rectangle 53"/>
            <p:cNvSpPr>
              <a:spLocks noChangeArrowheads="1"/>
            </p:cNvSpPr>
            <p:nvPr/>
          </p:nvSpPr>
          <p:spPr bwMode="auto">
            <a:xfrm>
              <a:off x="3003" y="0"/>
              <a:ext cx="67" cy="346"/>
            </a:xfrm>
            <a:prstGeom prst="rect">
              <a:avLst/>
            </a:prstGeom>
            <a:solidFill>
              <a:srgbClr val="CE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73" name="Rectangle 54"/>
            <p:cNvSpPr>
              <a:spLocks noChangeArrowheads="1"/>
            </p:cNvSpPr>
            <p:nvPr/>
          </p:nvSpPr>
          <p:spPr bwMode="auto">
            <a:xfrm>
              <a:off x="3070" y="0"/>
              <a:ext cx="46" cy="346"/>
            </a:xfrm>
            <a:prstGeom prst="rect">
              <a:avLst/>
            </a:prstGeom>
            <a:solidFill>
              <a:srgbClr val="D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74" name="Rectangle 55"/>
            <p:cNvSpPr>
              <a:spLocks noChangeArrowheads="1"/>
            </p:cNvSpPr>
            <p:nvPr/>
          </p:nvSpPr>
          <p:spPr bwMode="auto">
            <a:xfrm>
              <a:off x="3116" y="0"/>
              <a:ext cx="67" cy="346"/>
            </a:xfrm>
            <a:prstGeom prst="rect">
              <a:avLst/>
            </a:prstGeom>
            <a:solidFill>
              <a:srgbClr val="D2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75" name="Rectangle 56"/>
            <p:cNvSpPr>
              <a:spLocks noChangeArrowheads="1"/>
            </p:cNvSpPr>
            <p:nvPr/>
          </p:nvSpPr>
          <p:spPr bwMode="auto">
            <a:xfrm>
              <a:off x="3183" y="0"/>
              <a:ext cx="67" cy="346"/>
            </a:xfrm>
            <a:prstGeom prst="rect">
              <a:avLst/>
            </a:prstGeom>
            <a:solidFill>
              <a:srgbClr val="D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76" name="Rectangle 57"/>
            <p:cNvSpPr>
              <a:spLocks noChangeArrowheads="1"/>
            </p:cNvSpPr>
            <p:nvPr/>
          </p:nvSpPr>
          <p:spPr bwMode="auto">
            <a:xfrm>
              <a:off x="3250" y="0"/>
              <a:ext cx="45" cy="346"/>
            </a:xfrm>
            <a:prstGeom prst="rect">
              <a:avLst/>
            </a:prstGeom>
            <a:solidFill>
              <a:srgbClr val="D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77" name="Rectangle 58"/>
            <p:cNvSpPr>
              <a:spLocks noChangeArrowheads="1"/>
            </p:cNvSpPr>
            <p:nvPr/>
          </p:nvSpPr>
          <p:spPr bwMode="auto">
            <a:xfrm>
              <a:off x="3295" y="0"/>
              <a:ext cx="69" cy="346"/>
            </a:xfrm>
            <a:prstGeom prst="rect">
              <a:avLst/>
            </a:prstGeom>
            <a:solidFill>
              <a:srgbClr val="D8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78" name="Rectangle 59"/>
            <p:cNvSpPr>
              <a:spLocks noChangeArrowheads="1"/>
            </p:cNvSpPr>
            <p:nvPr/>
          </p:nvSpPr>
          <p:spPr bwMode="auto">
            <a:xfrm>
              <a:off x="3364" y="0"/>
              <a:ext cx="67" cy="346"/>
            </a:xfrm>
            <a:prstGeom prst="rect">
              <a:avLst/>
            </a:prstGeom>
            <a:solidFill>
              <a:srgbClr val="DA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79" name="Rectangle 60"/>
            <p:cNvSpPr>
              <a:spLocks noChangeArrowheads="1"/>
            </p:cNvSpPr>
            <p:nvPr/>
          </p:nvSpPr>
          <p:spPr bwMode="auto">
            <a:xfrm>
              <a:off x="3431" y="0"/>
              <a:ext cx="67" cy="346"/>
            </a:xfrm>
            <a:prstGeom prst="rect">
              <a:avLst/>
            </a:prstGeom>
            <a:solidFill>
              <a:srgbClr val="D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80" name="Rectangle 61"/>
            <p:cNvSpPr>
              <a:spLocks noChangeArrowheads="1"/>
            </p:cNvSpPr>
            <p:nvPr/>
          </p:nvSpPr>
          <p:spPr bwMode="auto">
            <a:xfrm>
              <a:off x="3498" y="0"/>
              <a:ext cx="67" cy="346"/>
            </a:xfrm>
            <a:prstGeom prst="rect">
              <a:avLst/>
            </a:prstGeom>
            <a:solidFill>
              <a:srgbClr val="DE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81" name="Rectangle 62"/>
            <p:cNvSpPr>
              <a:spLocks noChangeArrowheads="1"/>
            </p:cNvSpPr>
            <p:nvPr/>
          </p:nvSpPr>
          <p:spPr bwMode="auto">
            <a:xfrm>
              <a:off x="3565" y="0"/>
              <a:ext cx="68" cy="346"/>
            </a:xfrm>
            <a:prstGeom prst="rect">
              <a:avLst/>
            </a:prstGeom>
            <a:solidFill>
              <a:srgbClr val="E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82" name="Rectangle 63"/>
            <p:cNvSpPr>
              <a:spLocks noChangeArrowheads="1"/>
            </p:cNvSpPr>
            <p:nvPr/>
          </p:nvSpPr>
          <p:spPr bwMode="auto">
            <a:xfrm>
              <a:off x="3633" y="0"/>
              <a:ext cx="67" cy="346"/>
            </a:xfrm>
            <a:prstGeom prst="rect">
              <a:avLst/>
            </a:prstGeom>
            <a:solidFill>
              <a:srgbClr val="E2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83" name="Rectangle 64"/>
            <p:cNvSpPr>
              <a:spLocks noChangeArrowheads="1"/>
            </p:cNvSpPr>
            <p:nvPr/>
          </p:nvSpPr>
          <p:spPr bwMode="auto">
            <a:xfrm>
              <a:off x="3700" y="0"/>
              <a:ext cx="90" cy="346"/>
            </a:xfrm>
            <a:prstGeom prst="rect">
              <a:avLst/>
            </a:prstGeom>
            <a:solidFill>
              <a:srgbClr val="E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84" name="Rectangle 65"/>
            <p:cNvSpPr>
              <a:spLocks noChangeArrowheads="1"/>
            </p:cNvSpPr>
            <p:nvPr/>
          </p:nvSpPr>
          <p:spPr bwMode="auto">
            <a:xfrm>
              <a:off x="3790" y="0"/>
              <a:ext cx="67" cy="346"/>
            </a:xfrm>
            <a:prstGeom prst="rect">
              <a:avLst/>
            </a:prstGeom>
            <a:solidFill>
              <a:srgbClr val="E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85" name="Rectangle 66"/>
            <p:cNvSpPr>
              <a:spLocks noChangeArrowheads="1"/>
            </p:cNvSpPr>
            <p:nvPr/>
          </p:nvSpPr>
          <p:spPr bwMode="auto">
            <a:xfrm>
              <a:off x="3857" y="0"/>
              <a:ext cx="90" cy="346"/>
            </a:xfrm>
            <a:prstGeom prst="rect">
              <a:avLst/>
            </a:prstGeom>
            <a:solidFill>
              <a:srgbClr val="E8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86" name="Rectangle 67"/>
            <p:cNvSpPr>
              <a:spLocks noChangeArrowheads="1"/>
            </p:cNvSpPr>
            <p:nvPr/>
          </p:nvSpPr>
          <p:spPr bwMode="auto">
            <a:xfrm>
              <a:off x="3947" y="0"/>
              <a:ext cx="91" cy="346"/>
            </a:xfrm>
            <a:prstGeom prst="rect">
              <a:avLst/>
            </a:prstGeom>
            <a:solidFill>
              <a:srgbClr val="EA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87" name="Rectangle 68"/>
            <p:cNvSpPr>
              <a:spLocks noChangeArrowheads="1"/>
            </p:cNvSpPr>
            <p:nvPr/>
          </p:nvSpPr>
          <p:spPr bwMode="auto">
            <a:xfrm>
              <a:off x="4038" y="0"/>
              <a:ext cx="90" cy="346"/>
            </a:xfrm>
            <a:prstGeom prst="rect">
              <a:avLst/>
            </a:prstGeom>
            <a:solidFill>
              <a:srgbClr val="E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88" name="Rectangle 69"/>
            <p:cNvSpPr>
              <a:spLocks noChangeArrowheads="1"/>
            </p:cNvSpPr>
            <p:nvPr/>
          </p:nvSpPr>
          <p:spPr bwMode="auto">
            <a:xfrm>
              <a:off x="4128" y="0"/>
              <a:ext cx="113" cy="346"/>
            </a:xfrm>
            <a:prstGeom prst="rect">
              <a:avLst/>
            </a:prstGeom>
            <a:solidFill>
              <a:srgbClr val="EE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89" name="Rectangle 70"/>
            <p:cNvSpPr>
              <a:spLocks noChangeArrowheads="1"/>
            </p:cNvSpPr>
            <p:nvPr/>
          </p:nvSpPr>
          <p:spPr bwMode="auto">
            <a:xfrm>
              <a:off x="4241" y="0"/>
              <a:ext cx="112" cy="346"/>
            </a:xfrm>
            <a:prstGeom prst="rect">
              <a:avLst/>
            </a:prstGeom>
            <a:solidFill>
              <a:srgbClr val="F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90" name="Rectangle 71"/>
            <p:cNvSpPr>
              <a:spLocks noChangeArrowheads="1"/>
            </p:cNvSpPr>
            <p:nvPr/>
          </p:nvSpPr>
          <p:spPr bwMode="auto">
            <a:xfrm>
              <a:off x="4353" y="0"/>
              <a:ext cx="113" cy="346"/>
            </a:xfrm>
            <a:prstGeom prst="rect">
              <a:avLst/>
            </a:prstGeom>
            <a:solidFill>
              <a:srgbClr val="F2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91" name="Rectangle 72"/>
            <p:cNvSpPr>
              <a:spLocks noChangeArrowheads="1"/>
            </p:cNvSpPr>
            <p:nvPr/>
          </p:nvSpPr>
          <p:spPr bwMode="auto">
            <a:xfrm>
              <a:off x="4466" y="0"/>
              <a:ext cx="134" cy="346"/>
            </a:xfrm>
            <a:prstGeom prst="rect">
              <a:avLst/>
            </a:prstGeom>
            <a:solidFill>
              <a:srgbClr val="F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92" name="Rectangle 73"/>
            <p:cNvSpPr>
              <a:spLocks noChangeArrowheads="1"/>
            </p:cNvSpPr>
            <p:nvPr/>
          </p:nvSpPr>
          <p:spPr bwMode="auto">
            <a:xfrm>
              <a:off x="4600" y="0"/>
              <a:ext cx="135" cy="346"/>
            </a:xfrm>
            <a:prstGeom prst="rect">
              <a:avLst/>
            </a:prstGeom>
            <a:solidFill>
              <a:srgbClr val="F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93" name="Rectangle 74"/>
            <p:cNvSpPr>
              <a:spLocks noChangeArrowheads="1"/>
            </p:cNvSpPr>
            <p:nvPr/>
          </p:nvSpPr>
          <p:spPr bwMode="auto">
            <a:xfrm>
              <a:off x="4735" y="0"/>
              <a:ext cx="203" cy="346"/>
            </a:xfrm>
            <a:prstGeom prst="rect">
              <a:avLst/>
            </a:prstGeom>
            <a:solidFill>
              <a:srgbClr val="F8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94" name="Rectangle 75"/>
            <p:cNvSpPr>
              <a:spLocks noChangeArrowheads="1"/>
            </p:cNvSpPr>
            <p:nvPr/>
          </p:nvSpPr>
          <p:spPr bwMode="auto">
            <a:xfrm>
              <a:off x="4938" y="0"/>
              <a:ext cx="202" cy="346"/>
            </a:xfrm>
            <a:prstGeom prst="rect">
              <a:avLst/>
            </a:prstGeom>
            <a:solidFill>
              <a:srgbClr val="FA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95" name="Rectangle 76"/>
            <p:cNvSpPr>
              <a:spLocks noChangeArrowheads="1"/>
            </p:cNvSpPr>
            <p:nvPr/>
          </p:nvSpPr>
          <p:spPr bwMode="auto">
            <a:xfrm>
              <a:off x="5140" y="0"/>
              <a:ext cx="293" cy="346"/>
            </a:xfrm>
            <a:prstGeom prst="rect">
              <a:avLst/>
            </a:prstGeom>
            <a:solidFill>
              <a:srgbClr val="F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96" name="Rectangle 77"/>
            <p:cNvSpPr>
              <a:spLocks noChangeArrowheads="1"/>
            </p:cNvSpPr>
            <p:nvPr/>
          </p:nvSpPr>
          <p:spPr bwMode="auto">
            <a:xfrm>
              <a:off x="5433" y="0"/>
              <a:ext cx="327" cy="34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grpSp>
      <p:grpSp>
        <p:nvGrpSpPr>
          <p:cNvPr id="95236" name="Group 175"/>
          <p:cNvGrpSpPr>
            <a:grpSpLocks/>
          </p:cNvGrpSpPr>
          <p:nvPr/>
        </p:nvGrpSpPr>
        <p:grpSpPr bwMode="auto">
          <a:xfrm>
            <a:off x="0" y="6669088"/>
            <a:ext cx="9144000" cy="188912"/>
            <a:chOff x="0" y="4201"/>
            <a:chExt cx="5760" cy="119"/>
          </a:xfrm>
        </p:grpSpPr>
        <p:sp>
          <p:nvSpPr>
            <p:cNvPr id="95242" name="Rectangle 79"/>
            <p:cNvSpPr>
              <a:spLocks noChangeArrowheads="1"/>
            </p:cNvSpPr>
            <p:nvPr userDrawn="1"/>
          </p:nvSpPr>
          <p:spPr bwMode="auto">
            <a:xfrm>
              <a:off x="0" y="4201"/>
              <a:ext cx="56" cy="119"/>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43" name="Rectangle 80"/>
            <p:cNvSpPr>
              <a:spLocks noChangeArrowheads="1"/>
            </p:cNvSpPr>
            <p:nvPr userDrawn="1"/>
          </p:nvSpPr>
          <p:spPr bwMode="auto">
            <a:xfrm>
              <a:off x="56" y="4201"/>
              <a:ext cx="90" cy="119"/>
            </a:xfrm>
            <a:prstGeom prst="rect">
              <a:avLst/>
            </a:prstGeom>
            <a:solidFill>
              <a:srgbClr val="35353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44" name="Rectangle 81"/>
            <p:cNvSpPr>
              <a:spLocks noChangeArrowheads="1"/>
            </p:cNvSpPr>
            <p:nvPr userDrawn="1"/>
          </p:nvSpPr>
          <p:spPr bwMode="auto">
            <a:xfrm>
              <a:off x="146" y="4201"/>
              <a:ext cx="90" cy="119"/>
            </a:xfrm>
            <a:prstGeom prst="rect">
              <a:avLst/>
            </a:prstGeom>
            <a:solidFill>
              <a:srgbClr val="37373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45" name="Rectangle 82"/>
            <p:cNvSpPr>
              <a:spLocks noChangeArrowheads="1"/>
            </p:cNvSpPr>
            <p:nvPr userDrawn="1"/>
          </p:nvSpPr>
          <p:spPr bwMode="auto">
            <a:xfrm>
              <a:off x="236" y="4201"/>
              <a:ext cx="67" cy="119"/>
            </a:xfrm>
            <a:prstGeom prst="rect">
              <a:avLst/>
            </a:prstGeom>
            <a:solidFill>
              <a:srgbClr val="39393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46" name="Rectangle 83"/>
            <p:cNvSpPr>
              <a:spLocks noChangeArrowheads="1"/>
            </p:cNvSpPr>
            <p:nvPr userDrawn="1"/>
          </p:nvSpPr>
          <p:spPr bwMode="auto">
            <a:xfrm>
              <a:off x="303" y="4201"/>
              <a:ext cx="68" cy="119"/>
            </a:xfrm>
            <a:prstGeom prst="rect">
              <a:avLst/>
            </a:prstGeom>
            <a:solidFill>
              <a:srgbClr val="3B3B3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47" name="Rectangle 84"/>
            <p:cNvSpPr>
              <a:spLocks noChangeArrowheads="1"/>
            </p:cNvSpPr>
            <p:nvPr userDrawn="1"/>
          </p:nvSpPr>
          <p:spPr bwMode="auto">
            <a:xfrm>
              <a:off x="371" y="4201"/>
              <a:ext cx="67" cy="119"/>
            </a:xfrm>
            <a:prstGeom prst="rect">
              <a:avLst/>
            </a:prstGeom>
            <a:solidFill>
              <a:srgbClr val="3D3D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48" name="Rectangle 85"/>
            <p:cNvSpPr>
              <a:spLocks noChangeArrowheads="1"/>
            </p:cNvSpPr>
            <p:nvPr userDrawn="1"/>
          </p:nvSpPr>
          <p:spPr bwMode="auto">
            <a:xfrm>
              <a:off x="438" y="4201"/>
              <a:ext cx="67" cy="119"/>
            </a:xfrm>
            <a:prstGeom prst="rect">
              <a:avLst/>
            </a:prstGeom>
            <a:solidFill>
              <a:srgbClr val="3F3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49" name="Rectangle 86"/>
            <p:cNvSpPr>
              <a:spLocks noChangeArrowheads="1"/>
            </p:cNvSpPr>
            <p:nvPr userDrawn="1"/>
          </p:nvSpPr>
          <p:spPr bwMode="auto">
            <a:xfrm>
              <a:off x="505" y="4201"/>
              <a:ext cx="67" cy="119"/>
            </a:xfrm>
            <a:prstGeom prst="rect">
              <a:avLst/>
            </a:prstGeom>
            <a:solidFill>
              <a:srgbClr val="41414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50" name="Rectangle 87"/>
            <p:cNvSpPr>
              <a:spLocks noChangeArrowheads="1"/>
            </p:cNvSpPr>
            <p:nvPr userDrawn="1"/>
          </p:nvSpPr>
          <p:spPr bwMode="auto">
            <a:xfrm>
              <a:off x="572" y="4201"/>
              <a:ext cx="46" cy="119"/>
            </a:xfrm>
            <a:prstGeom prst="rect">
              <a:avLst/>
            </a:prstGeom>
            <a:solidFill>
              <a:srgbClr val="4343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51" name="Rectangle 88"/>
            <p:cNvSpPr>
              <a:spLocks noChangeArrowheads="1"/>
            </p:cNvSpPr>
            <p:nvPr userDrawn="1"/>
          </p:nvSpPr>
          <p:spPr bwMode="auto">
            <a:xfrm>
              <a:off x="618" y="4201"/>
              <a:ext cx="67" cy="119"/>
            </a:xfrm>
            <a:prstGeom prst="rect">
              <a:avLst/>
            </a:prstGeom>
            <a:solidFill>
              <a:srgbClr val="45454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52" name="Rectangle 89"/>
            <p:cNvSpPr>
              <a:spLocks noChangeArrowheads="1"/>
            </p:cNvSpPr>
            <p:nvPr userDrawn="1"/>
          </p:nvSpPr>
          <p:spPr bwMode="auto">
            <a:xfrm>
              <a:off x="685" y="4201"/>
              <a:ext cx="68" cy="119"/>
            </a:xfrm>
            <a:prstGeom prst="rect">
              <a:avLst/>
            </a:prstGeom>
            <a:solidFill>
              <a:srgbClr val="4747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53" name="Rectangle 90"/>
            <p:cNvSpPr>
              <a:spLocks noChangeArrowheads="1"/>
            </p:cNvSpPr>
            <p:nvPr userDrawn="1"/>
          </p:nvSpPr>
          <p:spPr bwMode="auto">
            <a:xfrm>
              <a:off x="753" y="4201"/>
              <a:ext cx="46" cy="119"/>
            </a:xfrm>
            <a:prstGeom prst="rect">
              <a:avLst/>
            </a:prstGeom>
            <a:solidFill>
              <a:srgbClr val="49494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54" name="Rectangle 91"/>
            <p:cNvSpPr>
              <a:spLocks noChangeArrowheads="1"/>
            </p:cNvSpPr>
            <p:nvPr userDrawn="1"/>
          </p:nvSpPr>
          <p:spPr bwMode="auto">
            <a:xfrm>
              <a:off x="799" y="4201"/>
              <a:ext cx="44" cy="119"/>
            </a:xfrm>
            <a:prstGeom prst="rect">
              <a:avLst/>
            </a:prstGeom>
            <a:solidFill>
              <a:srgbClr val="4B4B4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55" name="Rectangle 92"/>
            <p:cNvSpPr>
              <a:spLocks noChangeArrowheads="1"/>
            </p:cNvSpPr>
            <p:nvPr userDrawn="1"/>
          </p:nvSpPr>
          <p:spPr bwMode="auto">
            <a:xfrm>
              <a:off x="843" y="4201"/>
              <a:ext cx="67" cy="119"/>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56" name="Rectangle 93"/>
            <p:cNvSpPr>
              <a:spLocks noChangeArrowheads="1"/>
            </p:cNvSpPr>
            <p:nvPr userDrawn="1"/>
          </p:nvSpPr>
          <p:spPr bwMode="auto">
            <a:xfrm>
              <a:off x="910" y="4201"/>
              <a:ext cx="46" cy="119"/>
            </a:xfrm>
            <a:prstGeom prst="rect">
              <a:avLst/>
            </a:prstGeom>
            <a:solidFill>
              <a:srgbClr val="4F4F4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57" name="Rectangle 94"/>
            <p:cNvSpPr>
              <a:spLocks noChangeArrowheads="1"/>
            </p:cNvSpPr>
            <p:nvPr userDrawn="1"/>
          </p:nvSpPr>
          <p:spPr bwMode="auto">
            <a:xfrm>
              <a:off x="956" y="4201"/>
              <a:ext cx="44" cy="119"/>
            </a:xfrm>
            <a:prstGeom prst="rect">
              <a:avLst/>
            </a:prstGeom>
            <a:solidFill>
              <a:srgbClr val="51515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58" name="Rectangle 95"/>
            <p:cNvSpPr>
              <a:spLocks noChangeArrowheads="1"/>
            </p:cNvSpPr>
            <p:nvPr userDrawn="1"/>
          </p:nvSpPr>
          <p:spPr bwMode="auto">
            <a:xfrm>
              <a:off x="1000" y="4201"/>
              <a:ext cx="67" cy="119"/>
            </a:xfrm>
            <a:prstGeom prst="rect">
              <a:avLst/>
            </a:prstGeom>
            <a:solidFill>
              <a:srgbClr val="53535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59" name="Rectangle 96"/>
            <p:cNvSpPr>
              <a:spLocks noChangeArrowheads="1"/>
            </p:cNvSpPr>
            <p:nvPr userDrawn="1"/>
          </p:nvSpPr>
          <p:spPr bwMode="auto">
            <a:xfrm>
              <a:off x="1067" y="4201"/>
              <a:ext cx="47" cy="119"/>
            </a:xfrm>
            <a:prstGeom prst="rect">
              <a:avLst/>
            </a:prstGeom>
            <a:solidFill>
              <a:srgbClr val="5555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60" name="Rectangle 97"/>
            <p:cNvSpPr>
              <a:spLocks noChangeArrowheads="1"/>
            </p:cNvSpPr>
            <p:nvPr userDrawn="1"/>
          </p:nvSpPr>
          <p:spPr bwMode="auto">
            <a:xfrm>
              <a:off x="1114" y="4201"/>
              <a:ext cx="44" cy="119"/>
            </a:xfrm>
            <a:prstGeom prst="rect">
              <a:avLst/>
            </a:prstGeom>
            <a:solidFill>
              <a:srgbClr val="5757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61" name="Rectangle 98"/>
            <p:cNvSpPr>
              <a:spLocks noChangeArrowheads="1"/>
            </p:cNvSpPr>
            <p:nvPr userDrawn="1"/>
          </p:nvSpPr>
          <p:spPr bwMode="auto">
            <a:xfrm>
              <a:off x="1158" y="4201"/>
              <a:ext cx="44" cy="119"/>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62" name="Rectangle 99"/>
            <p:cNvSpPr>
              <a:spLocks noChangeArrowheads="1"/>
            </p:cNvSpPr>
            <p:nvPr userDrawn="1"/>
          </p:nvSpPr>
          <p:spPr bwMode="auto">
            <a:xfrm>
              <a:off x="1202" y="4201"/>
              <a:ext cx="46" cy="119"/>
            </a:xfrm>
            <a:prstGeom prst="rect">
              <a:avLst/>
            </a:prstGeom>
            <a:solidFill>
              <a:srgbClr val="5B5B5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63" name="Rectangle 100"/>
            <p:cNvSpPr>
              <a:spLocks noChangeArrowheads="1"/>
            </p:cNvSpPr>
            <p:nvPr userDrawn="1"/>
          </p:nvSpPr>
          <p:spPr bwMode="auto">
            <a:xfrm>
              <a:off x="1248" y="4201"/>
              <a:ext cx="44" cy="119"/>
            </a:xfrm>
            <a:prstGeom prst="rect">
              <a:avLst/>
            </a:prstGeom>
            <a:solidFill>
              <a:srgbClr val="5D5D5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64" name="Rectangle 101"/>
            <p:cNvSpPr>
              <a:spLocks noChangeArrowheads="1"/>
            </p:cNvSpPr>
            <p:nvPr userDrawn="1"/>
          </p:nvSpPr>
          <p:spPr bwMode="auto">
            <a:xfrm>
              <a:off x="1292" y="4201"/>
              <a:ext cx="46" cy="119"/>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65" name="Rectangle 102"/>
            <p:cNvSpPr>
              <a:spLocks noChangeArrowheads="1"/>
            </p:cNvSpPr>
            <p:nvPr userDrawn="1"/>
          </p:nvSpPr>
          <p:spPr bwMode="auto">
            <a:xfrm>
              <a:off x="1338" y="4201"/>
              <a:ext cx="67" cy="119"/>
            </a:xfrm>
            <a:prstGeom prst="rect">
              <a:avLst/>
            </a:prstGeom>
            <a:solidFill>
              <a:srgbClr val="6161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66" name="Rectangle 103"/>
            <p:cNvSpPr>
              <a:spLocks noChangeArrowheads="1"/>
            </p:cNvSpPr>
            <p:nvPr userDrawn="1"/>
          </p:nvSpPr>
          <p:spPr bwMode="auto">
            <a:xfrm>
              <a:off x="1405" y="4201"/>
              <a:ext cx="29" cy="119"/>
            </a:xfrm>
            <a:prstGeom prst="rect">
              <a:avLst/>
            </a:prstGeom>
            <a:solidFill>
              <a:srgbClr val="6363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67" name="Rectangle 104"/>
            <p:cNvSpPr>
              <a:spLocks noChangeArrowheads="1"/>
            </p:cNvSpPr>
            <p:nvPr userDrawn="1"/>
          </p:nvSpPr>
          <p:spPr bwMode="auto">
            <a:xfrm>
              <a:off x="1434" y="4201"/>
              <a:ext cx="39" cy="119"/>
            </a:xfrm>
            <a:prstGeom prst="rect">
              <a:avLst/>
            </a:prstGeom>
            <a:solidFill>
              <a:srgbClr val="65656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68" name="Rectangle 105"/>
            <p:cNvSpPr>
              <a:spLocks noChangeArrowheads="1"/>
            </p:cNvSpPr>
            <p:nvPr userDrawn="1"/>
          </p:nvSpPr>
          <p:spPr bwMode="auto">
            <a:xfrm>
              <a:off x="1473" y="4201"/>
              <a:ext cx="61" cy="119"/>
            </a:xfrm>
            <a:prstGeom prst="rect">
              <a:avLst/>
            </a:prstGeom>
            <a:solidFill>
              <a:srgbClr val="67676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69" name="Rectangle 106"/>
            <p:cNvSpPr>
              <a:spLocks noChangeArrowheads="1"/>
            </p:cNvSpPr>
            <p:nvPr userDrawn="1"/>
          </p:nvSpPr>
          <p:spPr bwMode="auto">
            <a:xfrm>
              <a:off x="1534" y="4201"/>
              <a:ext cx="29" cy="119"/>
            </a:xfrm>
            <a:prstGeom prst="rect">
              <a:avLst/>
            </a:prstGeom>
            <a:solidFill>
              <a:srgbClr val="69696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70" name="Rectangle 107"/>
            <p:cNvSpPr>
              <a:spLocks noChangeArrowheads="1"/>
            </p:cNvSpPr>
            <p:nvPr userDrawn="1"/>
          </p:nvSpPr>
          <p:spPr bwMode="auto">
            <a:xfrm>
              <a:off x="1563" y="4201"/>
              <a:ext cx="67" cy="119"/>
            </a:xfrm>
            <a:prstGeom prst="rect">
              <a:avLst/>
            </a:prstGeom>
            <a:solidFill>
              <a:srgbClr val="6B6B6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71" name="Rectangle 108"/>
            <p:cNvSpPr>
              <a:spLocks noChangeArrowheads="1"/>
            </p:cNvSpPr>
            <p:nvPr userDrawn="1"/>
          </p:nvSpPr>
          <p:spPr bwMode="auto">
            <a:xfrm>
              <a:off x="1630" y="4201"/>
              <a:ext cx="40" cy="119"/>
            </a:xfrm>
            <a:prstGeom prst="rect">
              <a:avLst/>
            </a:prstGeom>
            <a:solidFill>
              <a:srgbClr val="6D6D6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72" name="Rectangle 109"/>
            <p:cNvSpPr>
              <a:spLocks noChangeArrowheads="1"/>
            </p:cNvSpPr>
            <p:nvPr userDrawn="1"/>
          </p:nvSpPr>
          <p:spPr bwMode="auto">
            <a:xfrm>
              <a:off x="1670" y="4201"/>
              <a:ext cx="50" cy="119"/>
            </a:xfrm>
            <a:prstGeom prst="rect">
              <a:avLst/>
            </a:prstGeom>
            <a:solidFill>
              <a:srgbClr val="6F6F6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73" name="Rectangle 110"/>
            <p:cNvSpPr>
              <a:spLocks noChangeArrowheads="1"/>
            </p:cNvSpPr>
            <p:nvPr userDrawn="1"/>
          </p:nvSpPr>
          <p:spPr bwMode="auto">
            <a:xfrm>
              <a:off x="1720" y="4201"/>
              <a:ext cx="29" cy="119"/>
            </a:xfrm>
            <a:prstGeom prst="rect">
              <a:avLst/>
            </a:prstGeom>
            <a:solidFill>
              <a:srgbClr val="71717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74" name="Rectangle 111"/>
            <p:cNvSpPr>
              <a:spLocks noChangeArrowheads="1"/>
            </p:cNvSpPr>
            <p:nvPr userDrawn="1"/>
          </p:nvSpPr>
          <p:spPr bwMode="auto">
            <a:xfrm>
              <a:off x="1749" y="4201"/>
              <a:ext cx="44" cy="119"/>
            </a:xfrm>
            <a:prstGeom prst="rect">
              <a:avLst/>
            </a:prstGeom>
            <a:solidFill>
              <a:srgbClr val="7373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75" name="Rectangle 112"/>
            <p:cNvSpPr>
              <a:spLocks noChangeArrowheads="1"/>
            </p:cNvSpPr>
            <p:nvPr userDrawn="1"/>
          </p:nvSpPr>
          <p:spPr bwMode="auto">
            <a:xfrm>
              <a:off x="1793" y="4201"/>
              <a:ext cx="46" cy="119"/>
            </a:xfrm>
            <a:prstGeom prst="rect">
              <a:avLst/>
            </a:prstGeom>
            <a:solidFill>
              <a:srgbClr val="75757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76" name="Rectangle 113"/>
            <p:cNvSpPr>
              <a:spLocks noChangeArrowheads="1"/>
            </p:cNvSpPr>
            <p:nvPr userDrawn="1"/>
          </p:nvSpPr>
          <p:spPr bwMode="auto">
            <a:xfrm>
              <a:off x="1839" y="4201"/>
              <a:ext cx="39" cy="119"/>
            </a:xfrm>
            <a:prstGeom prst="rect">
              <a:avLst/>
            </a:prstGeom>
            <a:solidFill>
              <a:srgbClr val="7777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77" name="Rectangle 114"/>
            <p:cNvSpPr>
              <a:spLocks noChangeArrowheads="1"/>
            </p:cNvSpPr>
            <p:nvPr userDrawn="1"/>
          </p:nvSpPr>
          <p:spPr bwMode="auto">
            <a:xfrm>
              <a:off x="1878" y="4201"/>
              <a:ext cx="46" cy="119"/>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78" name="Rectangle 115"/>
            <p:cNvSpPr>
              <a:spLocks noChangeArrowheads="1"/>
            </p:cNvSpPr>
            <p:nvPr userDrawn="1"/>
          </p:nvSpPr>
          <p:spPr bwMode="auto">
            <a:xfrm>
              <a:off x="1924" y="4201"/>
              <a:ext cx="44" cy="119"/>
            </a:xfrm>
            <a:prstGeom prst="rect">
              <a:avLst/>
            </a:prstGeom>
            <a:solidFill>
              <a:srgbClr val="7B7B7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79" name="Rectangle 116"/>
            <p:cNvSpPr>
              <a:spLocks noChangeArrowheads="1"/>
            </p:cNvSpPr>
            <p:nvPr userDrawn="1"/>
          </p:nvSpPr>
          <p:spPr bwMode="auto">
            <a:xfrm>
              <a:off x="1968" y="4201"/>
              <a:ext cx="44" cy="119"/>
            </a:xfrm>
            <a:prstGeom prst="rect">
              <a:avLst/>
            </a:prstGeom>
            <a:solidFill>
              <a:srgbClr val="7D7D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80" name="Rectangle 117"/>
            <p:cNvSpPr>
              <a:spLocks noChangeArrowheads="1"/>
            </p:cNvSpPr>
            <p:nvPr userDrawn="1"/>
          </p:nvSpPr>
          <p:spPr bwMode="auto">
            <a:xfrm>
              <a:off x="2012" y="4201"/>
              <a:ext cx="46" cy="119"/>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81" name="Rectangle 118"/>
            <p:cNvSpPr>
              <a:spLocks noChangeArrowheads="1"/>
            </p:cNvSpPr>
            <p:nvPr userDrawn="1"/>
          </p:nvSpPr>
          <p:spPr bwMode="auto">
            <a:xfrm>
              <a:off x="2058" y="4201"/>
              <a:ext cx="44" cy="119"/>
            </a:xfrm>
            <a:prstGeom prst="rect">
              <a:avLst/>
            </a:prstGeom>
            <a:solidFill>
              <a:srgbClr val="8181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82" name="Rectangle 119"/>
            <p:cNvSpPr>
              <a:spLocks noChangeArrowheads="1"/>
            </p:cNvSpPr>
            <p:nvPr userDrawn="1"/>
          </p:nvSpPr>
          <p:spPr bwMode="auto">
            <a:xfrm>
              <a:off x="2102" y="4201"/>
              <a:ext cx="46" cy="119"/>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83" name="Rectangle 120"/>
            <p:cNvSpPr>
              <a:spLocks noChangeArrowheads="1"/>
            </p:cNvSpPr>
            <p:nvPr userDrawn="1"/>
          </p:nvSpPr>
          <p:spPr bwMode="auto">
            <a:xfrm>
              <a:off x="2148" y="4201"/>
              <a:ext cx="45" cy="119"/>
            </a:xfrm>
            <a:prstGeom prst="rect">
              <a:avLst/>
            </a:prstGeom>
            <a:solidFill>
              <a:srgbClr val="85858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84" name="Rectangle 121"/>
            <p:cNvSpPr>
              <a:spLocks noChangeArrowheads="1"/>
            </p:cNvSpPr>
            <p:nvPr userDrawn="1"/>
          </p:nvSpPr>
          <p:spPr bwMode="auto">
            <a:xfrm>
              <a:off x="2193" y="4201"/>
              <a:ext cx="46" cy="119"/>
            </a:xfrm>
            <a:prstGeom prst="rect">
              <a:avLst/>
            </a:prstGeom>
            <a:solidFill>
              <a:srgbClr val="87878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85" name="Rectangle 122"/>
            <p:cNvSpPr>
              <a:spLocks noChangeArrowheads="1"/>
            </p:cNvSpPr>
            <p:nvPr userDrawn="1"/>
          </p:nvSpPr>
          <p:spPr bwMode="auto">
            <a:xfrm>
              <a:off x="2239" y="4201"/>
              <a:ext cx="44" cy="119"/>
            </a:xfrm>
            <a:prstGeom prst="rect">
              <a:avLst/>
            </a:prstGeom>
            <a:solidFill>
              <a:srgbClr val="89898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86" name="Rectangle 123"/>
            <p:cNvSpPr>
              <a:spLocks noChangeArrowheads="1"/>
            </p:cNvSpPr>
            <p:nvPr userDrawn="1"/>
          </p:nvSpPr>
          <p:spPr bwMode="auto">
            <a:xfrm>
              <a:off x="2283" y="4201"/>
              <a:ext cx="44" cy="119"/>
            </a:xfrm>
            <a:prstGeom prst="rect">
              <a:avLst/>
            </a:prstGeom>
            <a:solidFill>
              <a:srgbClr val="8B8B8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87" name="Rectangle 124"/>
            <p:cNvSpPr>
              <a:spLocks noChangeArrowheads="1"/>
            </p:cNvSpPr>
            <p:nvPr userDrawn="1"/>
          </p:nvSpPr>
          <p:spPr bwMode="auto">
            <a:xfrm>
              <a:off x="2327" y="4201"/>
              <a:ext cx="46" cy="119"/>
            </a:xfrm>
            <a:prstGeom prst="rect">
              <a:avLst/>
            </a:prstGeom>
            <a:solidFill>
              <a:srgbClr val="8D8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88" name="Rectangle 125"/>
            <p:cNvSpPr>
              <a:spLocks noChangeArrowheads="1"/>
            </p:cNvSpPr>
            <p:nvPr userDrawn="1"/>
          </p:nvSpPr>
          <p:spPr bwMode="auto">
            <a:xfrm>
              <a:off x="2373" y="4201"/>
              <a:ext cx="44" cy="119"/>
            </a:xfrm>
            <a:prstGeom prst="rect">
              <a:avLst/>
            </a:prstGeom>
            <a:solidFill>
              <a:srgbClr val="8F8F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89" name="Rectangle 126"/>
            <p:cNvSpPr>
              <a:spLocks noChangeArrowheads="1"/>
            </p:cNvSpPr>
            <p:nvPr userDrawn="1"/>
          </p:nvSpPr>
          <p:spPr bwMode="auto">
            <a:xfrm>
              <a:off x="2417" y="4201"/>
              <a:ext cx="46" cy="119"/>
            </a:xfrm>
            <a:prstGeom prst="rect">
              <a:avLst/>
            </a:prstGeom>
            <a:solidFill>
              <a:srgbClr val="91919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90" name="Rectangle 127"/>
            <p:cNvSpPr>
              <a:spLocks noChangeArrowheads="1"/>
            </p:cNvSpPr>
            <p:nvPr userDrawn="1"/>
          </p:nvSpPr>
          <p:spPr bwMode="auto">
            <a:xfrm>
              <a:off x="2463" y="4201"/>
              <a:ext cx="44" cy="119"/>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91" name="Rectangle 128"/>
            <p:cNvSpPr>
              <a:spLocks noChangeArrowheads="1"/>
            </p:cNvSpPr>
            <p:nvPr userDrawn="1"/>
          </p:nvSpPr>
          <p:spPr bwMode="auto">
            <a:xfrm>
              <a:off x="2507" y="4201"/>
              <a:ext cx="47" cy="119"/>
            </a:xfrm>
            <a:prstGeom prst="rect">
              <a:avLst/>
            </a:prstGeom>
            <a:solidFill>
              <a:srgbClr val="95959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92" name="Rectangle 129"/>
            <p:cNvSpPr>
              <a:spLocks noChangeArrowheads="1"/>
            </p:cNvSpPr>
            <p:nvPr userDrawn="1"/>
          </p:nvSpPr>
          <p:spPr bwMode="auto">
            <a:xfrm>
              <a:off x="2554" y="4201"/>
              <a:ext cx="44" cy="119"/>
            </a:xfrm>
            <a:prstGeom prst="rect">
              <a:avLst/>
            </a:prstGeom>
            <a:solidFill>
              <a:srgbClr val="97979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93" name="Rectangle 130"/>
            <p:cNvSpPr>
              <a:spLocks noChangeArrowheads="1"/>
            </p:cNvSpPr>
            <p:nvPr userDrawn="1"/>
          </p:nvSpPr>
          <p:spPr bwMode="auto">
            <a:xfrm>
              <a:off x="2598" y="4201"/>
              <a:ext cx="46" cy="119"/>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94" name="Rectangle 131"/>
            <p:cNvSpPr>
              <a:spLocks noChangeArrowheads="1"/>
            </p:cNvSpPr>
            <p:nvPr userDrawn="1"/>
          </p:nvSpPr>
          <p:spPr bwMode="auto">
            <a:xfrm>
              <a:off x="2644" y="4201"/>
              <a:ext cx="44" cy="119"/>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95" name="Rectangle 132"/>
            <p:cNvSpPr>
              <a:spLocks noChangeArrowheads="1"/>
            </p:cNvSpPr>
            <p:nvPr userDrawn="1"/>
          </p:nvSpPr>
          <p:spPr bwMode="auto">
            <a:xfrm>
              <a:off x="2688" y="4201"/>
              <a:ext cx="44" cy="119"/>
            </a:xfrm>
            <a:prstGeom prst="rect">
              <a:avLst/>
            </a:prstGeom>
            <a:solidFill>
              <a:srgbClr val="9D9D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96" name="Rectangle 133"/>
            <p:cNvSpPr>
              <a:spLocks noChangeArrowheads="1"/>
            </p:cNvSpPr>
            <p:nvPr userDrawn="1"/>
          </p:nvSpPr>
          <p:spPr bwMode="auto">
            <a:xfrm>
              <a:off x="2732" y="4201"/>
              <a:ext cx="69" cy="119"/>
            </a:xfrm>
            <a:prstGeom prst="rect">
              <a:avLst/>
            </a:prstGeom>
            <a:solidFill>
              <a:srgbClr val="9F9F9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97" name="Rectangle 134"/>
            <p:cNvSpPr>
              <a:spLocks noChangeArrowheads="1"/>
            </p:cNvSpPr>
            <p:nvPr userDrawn="1"/>
          </p:nvSpPr>
          <p:spPr bwMode="auto">
            <a:xfrm>
              <a:off x="2801" y="4201"/>
              <a:ext cx="44" cy="119"/>
            </a:xfrm>
            <a:prstGeom prst="rect">
              <a:avLst/>
            </a:prstGeom>
            <a:solidFill>
              <a:srgbClr val="A1A1A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98" name="Rectangle 135"/>
            <p:cNvSpPr>
              <a:spLocks noChangeArrowheads="1"/>
            </p:cNvSpPr>
            <p:nvPr userDrawn="1"/>
          </p:nvSpPr>
          <p:spPr bwMode="auto">
            <a:xfrm>
              <a:off x="2845" y="4201"/>
              <a:ext cx="45" cy="119"/>
            </a:xfrm>
            <a:prstGeom prst="rect">
              <a:avLst/>
            </a:prstGeom>
            <a:solidFill>
              <a:srgbClr val="A3A3A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299" name="Rectangle 136"/>
            <p:cNvSpPr>
              <a:spLocks noChangeArrowheads="1"/>
            </p:cNvSpPr>
            <p:nvPr userDrawn="1"/>
          </p:nvSpPr>
          <p:spPr bwMode="auto">
            <a:xfrm>
              <a:off x="2890" y="4201"/>
              <a:ext cx="46" cy="119"/>
            </a:xfrm>
            <a:prstGeom prst="rect">
              <a:avLst/>
            </a:prstGeom>
            <a:solidFill>
              <a:srgbClr val="A5A5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00" name="Rectangle 137"/>
            <p:cNvSpPr>
              <a:spLocks noChangeArrowheads="1"/>
            </p:cNvSpPr>
            <p:nvPr userDrawn="1"/>
          </p:nvSpPr>
          <p:spPr bwMode="auto">
            <a:xfrm>
              <a:off x="2936" y="4201"/>
              <a:ext cx="44" cy="119"/>
            </a:xfrm>
            <a:prstGeom prst="rect">
              <a:avLst/>
            </a:prstGeom>
            <a:solidFill>
              <a:srgbClr val="A7A7A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01" name="Rectangle 138"/>
            <p:cNvSpPr>
              <a:spLocks noChangeArrowheads="1"/>
            </p:cNvSpPr>
            <p:nvPr userDrawn="1"/>
          </p:nvSpPr>
          <p:spPr bwMode="auto">
            <a:xfrm>
              <a:off x="2980" y="4201"/>
              <a:ext cx="69" cy="119"/>
            </a:xfrm>
            <a:prstGeom prst="rect">
              <a:avLst/>
            </a:prstGeom>
            <a:solidFill>
              <a:srgbClr val="A9A9A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02" name="Rectangle 139"/>
            <p:cNvSpPr>
              <a:spLocks noChangeArrowheads="1"/>
            </p:cNvSpPr>
            <p:nvPr userDrawn="1"/>
          </p:nvSpPr>
          <p:spPr bwMode="auto">
            <a:xfrm>
              <a:off x="3049" y="4201"/>
              <a:ext cx="44" cy="119"/>
            </a:xfrm>
            <a:prstGeom prst="rect">
              <a:avLst/>
            </a:prstGeom>
            <a:solidFill>
              <a:srgbClr val="ABABA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03" name="Rectangle 140"/>
            <p:cNvSpPr>
              <a:spLocks noChangeArrowheads="1"/>
            </p:cNvSpPr>
            <p:nvPr userDrawn="1"/>
          </p:nvSpPr>
          <p:spPr bwMode="auto">
            <a:xfrm>
              <a:off x="3093" y="4201"/>
              <a:ext cx="67" cy="119"/>
            </a:xfrm>
            <a:prstGeom prst="rect">
              <a:avLst/>
            </a:prstGeom>
            <a:solidFill>
              <a:srgbClr val="ADADA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04" name="Rectangle 141"/>
            <p:cNvSpPr>
              <a:spLocks noChangeArrowheads="1"/>
            </p:cNvSpPr>
            <p:nvPr userDrawn="1"/>
          </p:nvSpPr>
          <p:spPr bwMode="auto">
            <a:xfrm>
              <a:off x="3160" y="4201"/>
              <a:ext cx="46" cy="119"/>
            </a:xfrm>
            <a:prstGeom prst="rect">
              <a:avLst/>
            </a:prstGeom>
            <a:solidFill>
              <a:srgbClr val="AFAFA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05" name="Rectangle 142"/>
            <p:cNvSpPr>
              <a:spLocks noChangeArrowheads="1"/>
            </p:cNvSpPr>
            <p:nvPr userDrawn="1"/>
          </p:nvSpPr>
          <p:spPr bwMode="auto">
            <a:xfrm>
              <a:off x="3206" y="4201"/>
              <a:ext cx="44" cy="119"/>
            </a:xfrm>
            <a:prstGeom prst="rect">
              <a:avLst/>
            </a:prstGeom>
            <a:solidFill>
              <a:srgbClr val="B1B1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06" name="Rectangle 143"/>
            <p:cNvSpPr>
              <a:spLocks noChangeArrowheads="1"/>
            </p:cNvSpPr>
            <p:nvPr userDrawn="1"/>
          </p:nvSpPr>
          <p:spPr bwMode="auto">
            <a:xfrm>
              <a:off x="3250" y="4201"/>
              <a:ext cx="68" cy="119"/>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07" name="Rectangle 144"/>
            <p:cNvSpPr>
              <a:spLocks noChangeArrowheads="1"/>
            </p:cNvSpPr>
            <p:nvPr userDrawn="1"/>
          </p:nvSpPr>
          <p:spPr bwMode="auto">
            <a:xfrm>
              <a:off x="3318" y="4201"/>
              <a:ext cx="67" cy="119"/>
            </a:xfrm>
            <a:prstGeom prst="rect">
              <a:avLst/>
            </a:prstGeom>
            <a:solidFill>
              <a:srgbClr val="B5B5B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08" name="Rectangle 145"/>
            <p:cNvSpPr>
              <a:spLocks noChangeArrowheads="1"/>
            </p:cNvSpPr>
            <p:nvPr userDrawn="1"/>
          </p:nvSpPr>
          <p:spPr bwMode="auto">
            <a:xfrm>
              <a:off x="3385" y="4201"/>
              <a:ext cx="46" cy="119"/>
            </a:xfrm>
            <a:prstGeom prst="rect">
              <a:avLst/>
            </a:prstGeom>
            <a:solidFill>
              <a:srgbClr val="B7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09" name="Rectangle 146"/>
            <p:cNvSpPr>
              <a:spLocks noChangeArrowheads="1"/>
            </p:cNvSpPr>
            <p:nvPr userDrawn="1"/>
          </p:nvSpPr>
          <p:spPr bwMode="auto">
            <a:xfrm>
              <a:off x="3431" y="4201"/>
              <a:ext cx="67" cy="119"/>
            </a:xfrm>
            <a:prstGeom prst="rect">
              <a:avLst/>
            </a:prstGeom>
            <a:solidFill>
              <a:srgbClr val="B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10" name="Rectangle 147"/>
            <p:cNvSpPr>
              <a:spLocks noChangeArrowheads="1"/>
            </p:cNvSpPr>
            <p:nvPr userDrawn="1"/>
          </p:nvSpPr>
          <p:spPr bwMode="auto">
            <a:xfrm>
              <a:off x="3498" y="4201"/>
              <a:ext cx="67" cy="119"/>
            </a:xfrm>
            <a:prstGeom prst="rect">
              <a:avLst/>
            </a:prstGeom>
            <a:solidFill>
              <a:srgbClr val="BBBBB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11" name="Rectangle 148"/>
            <p:cNvSpPr>
              <a:spLocks noChangeArrowheads="1"/>
            </p:cNvSpPr>
            <p:nvPr userDrawn="1"/>
          </p:nvSpPr>
          <p:spPr bwMode="auto">
            <a:xfrm>
              <a:off x="3565" y="4201"/>
              <a:ext cx="68" cy="119"/>
            </a:xfrm>
            <a:prstGeom prst="rect">
              <a:avLst/>
            </a:prstGeom>
            <a:solidFill>
              <a:srgbClr val="BDBDB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12" name="Rectangle 149"/>
            <p:cNvSpPr>
              <a:spLocks noChangeArrowheads="1"/>
            </p:cNvSpPr>
            <p:nvPr userDrawn="1"/>
          </p:nvSpPr>
          <p:spPr bwMode="auto">
            <a:xfrm>
              <a:off x="3633" y="4201"/>
              <a:ext cx="67" cy="119"/>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13" name="Rectangle 150"/>
            <p:cNvSpPr>
              <a:spLocks noChangeArrowheads="1"/>
            </p:cNvSpPr>
            <p:nvPr userDrawn="1"/>
          </p:nvSpPr>
          <p:spPr bwMode="auto">
            <a:xfrm>
              <a:off x="3700" y="4201"/>
              <a:ext cx="69" cy="119"/>
            </a:xfrm>
            <a:prstGeom prst="rect">
              <a:avLst/>
            </a:prstGeom>
            <a:solidFill>
              <a:srgbClr val="C1C1C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14" name="Rectangle 151"/>
            <p:cNvSpPr>
              <a:spLocks noChangeArrowheads="1"/>
            </p:cNvSpPr>
            <p:nvPr userDrawn="1"/>
          </p:nvSpPr>
          <p:spPr bwMode="auto">
            <a:xfrm>
              <a:off x="3769" y="4201"/>
              <a:ext cx="88" cy="119"/>
            </a:xfrm>
            <a:prstGeom prst="rect">
              <a:avLst/>
            </a:prstGeom>
            <a:solidFill>
              <a:srgbClr val="C3C3C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15" name="Rectangle 152"/>
            <p:cNvSpPr>
              <a:spLocks noChangeArrowheads="1"/>
            </p:cNvSpPr>
            <p:nvPr userDrawn="1"/>
          </p:nvSpPr>
          <p:spPr bwMode="auto">
            <a:xfrm>
              <a:off x="3857" y="4201"/>
              <a:ext cx="69" cy="119"/>
            </a:xfrm>
            <a:prstGeom prst="rect">
              <a:avLst/>
            </a:prstGeom>
            <a:solidFill>
              <a:srgbClr val="C5C5C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16" name="Rectangle 153"/>
            <p:cNvSpPr>
              <a:spLocks noChangeArrowheads="1"/>
            </p:cNvSpPr>
            <p:nvPr userDrawn="1"/>
          </p:nvSpPr>
          <p:spPr bwMode="auto">
            <a:xfrm>
              <a:off x="3926" y="4201"/>
              <a:ext cx="89" cy="119"/>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17" name="Rectangle 154"/>
            <p:cNvSpPr>
              <a:spLocks noChangeArrowheads="1"/>
            </p:cNvSpPr>
            <p:nvPr userDrawn="1"/>
          </p:nvSpPr>
          <p:spPr bwMode="auto">
            <a:xfrm>
              <a:off x="4015" y="4201"/>
              <a:ext cx="90" cy="119"/>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18" name="Rectangle 155"/>
            <p:cNvSpPr>
              <a:spLocks noChangeArrowheads="1"/>
            </p:cNvSpPr>
            <p:nvPr userDrawn="1"/>
          </p:nvSpPr>
          <p:spPr bwMode="auto">
            <a:xfrm>
              <a:off x="4105" y="4201"/>
              <a:ext cx="90" cy="119"/>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19" name="Rectangle 156"/>
            <p:cNvSpPr>
              <a:spLocks noChangeArrowheads="1"/>
            </p:cNvSpPr>
            <p:nvPr userDrawn="1"/>
          </p:nvSpPr>
          <p:spPr bwMode="auto">
            <a:xfrm>
              <a:off x="4195" y="4201"/>
              <a:ext cx="113" cy="119"/>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20" name="Rectangle 157"/>
            <p:cNvSpPr>
              <a:spLocks noChangeArrowheads="1"/>
            </p:cNvSpPr>
            <p:nvPr userDrawn="1"/>
          </p:nvSpPr>
          <p:spPr bwMode="auto">
            <a:xfrm>
              <a:off x="4308" y="4201"/>
              <a:ext cx="112" cy="119"/>
            </a:xfrm>
            <a:prstGeom prst="rect">
              <a:avLst/>
            </a:prstGeom>
            <a:solidFill>
              <a:srgbClr val="CFCF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21" name="Rectangle 158"/>
            <p:cNvSpPr>
              <a:spLocks noChangeArrowheads="1"/>
            </p:cNvSpPr>
            <p:nvPr userDrawn="1"/>
          </p:nvSpPr>
          <p:spPr bwMode="auto">
            <a:xfrm>
              <a:off x="4420" y="4201"/>
              <a:ext cx="113" cy="119"/>
            </a:xfrm>
            <a:prstGeom prst="rect">
              <a:avLst/>
            </a:prstGeom>
            <a:solidFill>
              <a:srgbClr val="D1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22" name="Rectangle 159"/>
            <p:cNvSpPr>
              <a:spLocks noChangeArrowheads="1"/>
            </p:cNvSpPr>
            <p:nvPr userDrawn="1"/>
          </p:nvSpPr>
          <p:spPr bwMode="auto">
            <a:xfrm>
              <a:off x="4533" y="4201"/>
              <a:ext cx="157" cy="119"/>
            </a:xfrm>
            <a:prstGeom prst="rect">
              <a:avLst/>
            </a:prstGeom>
            <a:solidFill>
              <a:srgbClr val="D3D3D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23" name="Rectangle 160"/>
            <p:cNvSpPr>
              <a:spLocks noChangeArrowheads="1"/>
            </p:cNvSpPr>
            <p:nvPr userDrawn="1"/>
          </p:nvSpPr>
          <p:spPr bwMode="auto">
            <a:xfrm>
              <a:off x="4690" y="4201"/>
              <a:ext cx="158" cy="119"/>
            </a:xfrm>
            <a:prstGeom prst="rect">
              <a:avLst/>
            </a:prstGeom>
            <a:solidFill>
              <a:srgbClr val="D5D5D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24" name="Rectangle 161"/>
            <p:cNvSpPr>
              <a:spLocks noChangeArrowheads="1"/>
            </p:cNvSpPr>
            <p:nvPr userDrawn="1"/>
          </p:nvSpPr>
          <p:spPr bwMode="auto">
            <a:xfrm>
              <a:off x="4848" y="4201"/>
              <a:ext cx="180" cy="119"/>
            </a:xfrm>
            <a:prstGeom prst="rect">
              <a:avLst/>
            </a:prstGeom>
            <a:solidFill>
              <a:srgbClr val="D7D7D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25" name="Rectangle 162"/>
            <p:cNvSpPr>
              <a:spLocks noChangeArrowheads="1"/>
            </p:cNvSpPr>
            <p:nvPr userDrawn="1"/>
          </p:nvSpPr>
          <p:spPr bwMode="auto">
            <a:xfrm>
              <a:off x="5028" y="4201"/>
              <a:ext cx="269" cy="119"/>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26" name="Rectangle 163"/>
            <p:cNvSpPr>
              <a:spLocks noChangeArrowheads="1"/>
            </p:cNvSpPr>
            <p:nvPr userDrawn="1"/>
          </p:nvSpPr>
          <p:spPr bwMode="auto">
            <a:xfrm>
              <a:off x="5297" y="4201"/>
              <a:ext cx="317" cy="119"/>
            </a:xfrm>
            <a:prstGeom prst="rect">
              <a:avLst/>
            </a:prstGeom>
            <a:solidFill>
              <a:srgbClr val="DBDBD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sp>
          <p:nvSpPr>
            <p:cNvPr id="95327" name="Rectangle 164"/>
            <p:cNvSpPr>
              <a:spLocks noChangeArrowheads="1"/>
            </p:cNvSpPr>
            <p:nvPr userDrawn="1"/>
          </p:nvSpPr>
          <p:spPr bwMode="auto">
            <a:xfrm>
              <a:off x="5614" y="4201"/>
              <a:ext cx="146" cy="119"/>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sz="3600">
                <a:solidFill>
                  <a:srgbClr val="FFFFFF"/>
                </a:solidFill>
              </a:endParaRPr>
            </a:p>
          </p:txBody>
        </p:sp>
      </p:grpSp>
      <p:sp>
        <p:nvSpPr>
          <p:cNvPr id="95237" name="Rectangle 2"/>
          <p:cNvSpPr>
            <a:spLocks noGrp="1" noChangeArrowheads="1"/>
          </p:cNvSpPr>
          <p:nvPr>
            <p:ph type="title"/>
          </p:nvPr>
        </p:nvSpPr>
        <p:spPr bwMode="auto">
          <a:xfrm>
            <a:off x="0" y="0"/>
            <a:ext cx="9144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    Click to edit Master title style</a:t>
            </a:r>
          </a:p>
        </p:txBody>
      </p:sp>
      <p:grpSp>
        <p:nvGrpSpPr>
          <p:cNvPr id="95238" name="Group 182"/>
          <p:cNvGrpSpPr>
            <a:grpSpLocks/>
          </p:cNvGrpSpPr>
          <p:nvPr/>
        </p:nvGrpSpPr>
        <p:grpSpPr bwMode="auto">
          <a:xfrm>
            <a:off x="179388" y="6510338"/>
            <a:ext cx="1512887" cy="347662"/>
            <a:chOff x="22" y="4100"/>
            <a:chExt cx="953" cy="220"/>
          </a:xfrm>
        </p:grpSpPr>
        <p:pic>
          <p:nvPicPr>
            <p:cNvPr id="95239" name="Picture 183"/>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 y="4110"/>
              <a:ext cx="227"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0" name="Picture 184"/>
            <p:cNvPicPr>
              <a:picLocks noChangeAspect="1" noChangeArrowheads="1"/>
            </p:cNvPicPr>
            <p:nvPr/>
          </p:nvPicPr>
          <p:blipFill>
            <a:blip r:embed="rId14" cstate="print">
              <a:clrChange>
                <a:clrFrom>
                  <a:srgbClr val="000000"/>
                </a:clrFrom>
                <a:clrTo>
                  <a:srgbClr val="000000">
                    <a:alpha val="0"/>
                  </a:srgbClr>
                </a:clrTo>
              </a:clrChange>
              <a:lum bright="18000"/>
              <a:extLst>
                <a:ext uri="{28A0092B-C50C-407E-A947-70E740481C1C}">
                  <a14:useLocalDpi xmlns:a14="http://schemas.microsoft.com/office/drawing/2010/main" val="0"/>
                </a:ext>
              </a:extLst>
            </a:blip>
            <a:srcRect/>
            <a:stretch>
              <a:fillRect/>
            </a:stretch>
          </p:blipFill>
          <p:spPr bwMode="auto">
            <a:xfrm>
              <a:off x="249" y="4192"/>
              <a:ext cx="681"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1" name="Picture 185"/>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9" y="4100"/>
              <a:ext cx="726"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523278" r:id="rId1"/>
    <p:sldLayoutId id="2147523279" r:id="rId2"/>
    <p:sldLayoutId id="2147523280" r:id="rId3"/>
    <p:sldLayoutId id="2147523281" r:id="rId4"/>
    <p:sldLayoutId id="2147523282" r:id="rId5"/>
    <p:sldLayoutId id="2147523283" r:id="rId6"/>
    <p:sldLayoutId id="2147523284" r:id="rId7"/>
    <p:sldLayoutId id="2147523285" r:id="rId8"/>
    <p:sldLayoutId id="2147523286" r:id="rId9"/>
    <p:sldLayoutId id="2147523287" r:id="rId10"/>
    <p:sldLayoutId id="2147523288" r:id="rId11"/>
  </p:sldLayoutIdLst>
  <p:txStyles>
    <p:titleStyle>
      <a:lvl1pPr algn="l" rtl="0" eaLnBrk="0" fontAlgn="base" hangingPunct="0">
        <a:spcBef>
          <a:spcPct val="0"/>
        </a:spcBef>
        <a:spcAft>
          <a:spcPct val="0"/>
        </a:spcAft>
        <a:defRPr sz="3600" b="1">
          <a:solidFill>
            <a:schemeClr val="bg1"/>
          </a:solidFill>
          <a:latin typeface="+mj-lt"/>
          <a:ea typeface="ＭＳ Ｐゴシック" pitchFamily="34" charset="-128"/>
          <a:cs typeface="ＭＳ Ｐゴシック" charset="0"/>
        </a:defRPr>
      </a:lvl1pPr>
      <a:lvl2pPr algn="l" rtl="0" eaLnBrk="0" fontAlgn="base" hangingPunct="0">
        <a:spcBef>
          <a:spcPct val="0"/>
        </a:spcBef>
        <a:spcAft>
          <a:spcPct val="0"/>
        </a:spcAft>
        <a:defRPr sz="3600" b="1">
          <a:solidFill>
            <a:schemeClr val="bg1"/>
          </a:solidFill>
          <a:latin typeface="Arial" pitchFamily="34" charset="0"/>
          <a:ea typeface="ＭＳ Ｐゴシック" pitchFamily="34" charset="-128"/>
          <a:cs typeface="ＭＳ Ｐゴシック" charset="0"/>
        </a:defRPr>
      </a:lvl2pPr>
      <a:lvl3pPr algn="l" rtl="0" eaLnBrk="0" fontAlgn="base" hangingPunct="0">
        <a:spcBef>
          <a:spcPct val="0"/>
        </a:spcBef>
        <a:spcAft>
          <a:spcPct val="0"/>
        </a:spcAft>
        <a:defRPr sz="3600" b="1">
          <a:solidFill>
            <a:schemeClr val="bg1"/>
          </a:solidFill>
          <a:latin typeface="Arial" pitchFamily="34" charset="0"/>
          <a:ea typeface="ＭＳ Ｐゴシック" pitchFamily="34" charset="-128"/>
          <a:cs typeface="ＭＳ Ｐゴシック" charset="0"/>
        </a:defRPr>
      </a:lvl3pPr>
      <a:lvl4pPr algn="l" rtl="0" eaLnBrk="0" fontAlgn="base" hangingPunct="0">
        <a:spcBef>
          <a:spcPct val="0"/>
        </a:spcBef>
        <a:spcAft>
          <a:spcPct val="0"/>
        </a:spcAft>
        <a:defRPr sz="3600" b="1">
          <a:solidFill>
            <a:schemeClr val="bg1"/>
          </a:solidFill>
          <a:latin typeface="Arial" pitchFamily="34" charset="0"/>
          <a:ea typeface="ＭＳ Ｐゴシック" pitchFamily="34" charset="-128"/>
          <a:cs typeface="ＭＳ Ｐゴシック" charset="0"/>
        </a:defRPr>
      </a:lvl4pPr>
      <a:lvl5pPr algn="l" rtl="0" eaLnBrk="0" fontAlgn="base" hangingPunct="0">
        <a:spcBef>
          <a:spcPct val="0"/>
        </a:spcBef>
        <a:spcAft>
          <a:spcPct val="0"/>
        </a:spcAft>
        <a:defRPr sz="3600" b="1">
          <a:solidFill>
            <a:schemeClr val="bg1"/>
          </a:solidFill>
          <a:latin typeface="Arial" pitchFamily="34" charset="0"/>
          <a:ea typeface="ＭＳ Ｐゴシック" pitchFamily="34" charset="-128"/>
          <a:cs typeface="ＭＳ Ｐゴシック" charset="0"/>
        </a:defRPr>
      </a:lvl5pPr>
      <a:lvl6pPr marL="457200" algn="l" rtl="0" fontAlgn="base">
        <a:spcBef>
          <a:spcPct val="0"/>
        </a:spcBef>
        <a:spcAft>
          <a:spcPct val="0"/>
        </a:spcAft>
        <a:defRPr sz="3600" b="1">
          <a:solidFill>
            <a:schemeClr val="bg1"/>
          </a:solidFill>
          <a:latin typeface="Arial" pitchFamily="34" charset="0"/>
        </a:defRPr>
      </a:lvl6pPr>
      <a:lvl7pPr marL="914400" algn="l" rtl="0" fontAlgn="base">
        <a:spcBef>
          <a:spcPct val="0"/>
        </a:spcBef>
        <a:spcAft>
          <a:spcPct val="0"/>
        </a:spcAft>
        <a:defRPr sz="3600" b="1">
          <a:solidFill>
            <a:schemeClr val="bg1"/>
          </a:solidFill>
          <a:latin typeface="Arial" pitchFamily="34" charset="0"/>
        </a:defRPr>
      </a:lvl7pPr>
      <a:lvl8pPr marL="1371600" algn="l" rtl="0" fontAlgn="base">
        <a:spcBef>
          <a:spcPct val="0"/>
        </a:spcBef>
        <a:spcAft>
          <a:spcPct val="0"/>
        </a:spcAft>
        <a:defRPr sz="3600" b="1">
          <a:solidFill>
            <a:schemeClr val="bg1"/>
          </a:solidFill>
          <a:latin typeface="Arial" pitchFamily="34" charset="0"/>
        </a:defRPr>
      </a:lvl8pPr>
      <a:lvl9pPr marL="1828800" algn="l" rtl="0" fontAlgn="base">
        <a:spcBef>
          <a:spcPct val="0"/>
        </a:spcBef>
        <a:spcAft>
          <a:spcPct val="0"/>
        </a:spcAft>
        <a:defRPr sz="3600" b="1">
          <a:solidFill>
            <a:schemeClr val="bg1"/>
          </a:solidFill>
          <a:latin typeface="Arial" pitchFamily="34"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Char char="–"/>
        <a:defRPr sz="2800" b="1">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sz="2400" b="1">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sz="2000" b="1">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2000" b="1">
          <a:solidFill>
            <a:schemeClr val="tx1"/>
          </a:solidFill>
          <a:latin typeface="+mn-lt"/>
          <a:ea typeface="ＭＳ Ｐゴシック" pitchFamily="-106" charset="-128"/>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0.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0.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0.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17.png"/><Relationship Id="rId5" Type="http://schemas.openxmlformats.org/officeDocument/2006/relationships/oleObject" Target="../embeddings/Hoja_de_Microsoft_Excel_97_-_20041.xls"/><Relationship Id="rId6" Type="http://schemas.openxmlformats.org/officeDocument/2006/relationships/image" Target="../media/image16.emf"/><Relationship Id="rId1" Type="http://schemas.openxmlformats.org/officeDocument/2006/relationships/vmlDrawing" Target="../drawings/vmlDrawing1.vml"/><Relationship Id="rId2" Type="http://schemas.openxmlformats.org/officeDocument/2006/relationships/slideLayout" Target="../slideLayouts/slideLayout1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0.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0.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0.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chart" Target="../charts/chart1.xml"/><Relationship Id="rId1" Type="http://schemas.openxmlformats.org/officeDocument/2006/relationships/slideLayout" Target="../slideLayouts/slideLayout120.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1.png"/><Relationship Id="rId5" Type="http://schemas.openxmlformats.org/officeDocument/2006/relationships/image" Target="../media/image12.jpeg"/><Relationship Id="rId1" Type="http://schemas.openxmlformats.org/officeDocument/2006/relationships/slideLayout" Target="../slideLayouts/slideLayout13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0.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23.png"/><Relationship Id="rId1" Type="http://schemas.openxmlformats.org/officeDocument/2006/relationships/slideLayout" Target="../slideLayouts/slideLayout13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23.png"/><Relationship Id="rId1" Type="http://schemas.openxmlformats.org/officeDocument/2006/relationships/slideLayout" Target="../slideLayouts/slideLayout13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1" Type="http://schemas.openxmlformats.org/officeDocument/2006/relationships/slideLayout" Target="../slideLayouts/slideLayout10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1" Type="http://schemas.openxmlformats.org/officeDocument/2006/relationships/slideLayout" Target="../slideLayouts/slideLayout10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1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26.png"/><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27.png"/><Relationship Id="rId1" Type="http://schemas.openxmlformats.org/officeDocument/2006/relationships/slideLayout" Target="../slideLayouts/slideLayout1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1" Type="http://schemas.openxmlformats.org/officeDocument/2006/relationships/slideLayout" Target="../slideLayouts/slideLayout10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1" Type="http://schemas.openxmlformats.org/officeDocument/2006/relationships/slideLayout" Target="../slideLayouts/slideLayout10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0.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28.png"/><Relationship Id="rId1" Type="http://schemas.openxmlformats.org/officeDocument/2006/relationships/slideLayout" Target="../slideLayouts/slideLayout10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1" Type="http://schemas.openxmlformats.org/officeDocument/2006/relationships/slideLayout" Target="../slideLayouts/slideLayout10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1" Type="http://schemas.openxmlformats.org/officeDocument/2006/relationships/slideLayout" Target="../slideLayouts/slideLayout10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11.png"/><Relationship Id="rId5" Type="http://schemas.openxmlformats.org/officeDocument/2006/relationships/image" Target="../media/image12.jpeg"/><Relationship Id="rId6" Type="http://schemas.openxmlformats.org/officeDocument/2006/relationships/image" Target="../media/image30.jpeg"/><Relationship Id="rId1" Type="http://schemas.openxmlformats.org/officeDocument/2006/relationships/slideLayout" Target="../slideLayouts/slideLayout1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11.png"/><Relationship Id="rId6" Type="http://schemas.openxmlformats.org/officeDocument/2006/relationships/image" Target="../media/image12.jpeg"/><Relationship Id="rId1" Type="http://schemas.openxmlformats.org/officeDocument/2006/relationships/slideLayout" Target="../slideLayouts/slideLayout1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11.png"/><Relationship Id="rId6" Type="http://schemas.openxmlformats.org/officeDocument/2006/relationships/image" Target="../media/image12.jpeg"/><Relationship Id="rId7" Type="http://schemas.openxmlformats.org/officeDocument/2006/relationships/image" Target="../media/image35.png"/><Relationship Id="rId1" Type="http://schemas.openxmlformats.org/officeDocument/2006/relationships/slideLayout" Target="../slideLayouts/slideLayout1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36.jpeg"/><Relationship Id="rId6" Type="http://schemas.openxmlformats.org/officeDocument/2006/relationships/image" Target="../media/image37.png"/><Relationship Id="rId1" Type="http://schemas.openxmlformats.org/officeDocument/2006/relationships/slideLayout" Target="../slideLayouts/slideLayout1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38.png"/><Relationship Id="rId6" Type="http://schemas.openxmlformats.org/officeDocument/2006/relationships/image" Target="../media/image37.png"/><Relationship Id="rId1" Type="http://schemas.openxmlformats.org/officeDocument/2006/relationships/slideLayout" Target="../slideLayouts/slideLayout1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11.png"/><Relationship Id="rId5" Type="http://schemas.openxmlformats.org/officeDocument/2006/relationships/image" Target="../media/image12.jpeg"/><Relationship Id="rId6" Type="http://schemas.openxmlformats.org/officeDocument/2006/relationships/image" Target="../media/image37.png"/><Relationship Id="rId1" Type="http://schemas.openxmlformats.org/officeDocument/2006/relationships/slideLayout" Target="../slideLayouts/slideLayout1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6.png"/><Relationship Id="rId1" Type="http://schemas.openxmlformats.org/officeDocument/2006/relationships/slideLayout" Target="../slideLayouts/slideLayout120.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40.png"/><Relationship Id="rId6" Type="http://schemas.openxmlformats.org/officeDocument/2006/relationships/image" Target="../media/image37.png"/><Relationship Id="rId1" Type="http://schemas.openxmlformats.org/officeDocument/2006/relationships/slideLayout" Target="../slideLayouts/slideLayout1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41.png"/><Relationship Id="rId1" Type="http://schemas.openxmlformats.org/officeDocument/2006/relationships/slideLayout" Target="../slideLayouts/slideLayout1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42.png"/><Relationship Id="rId6" Type="http://schemas.openxmlformats.org/officeDocument/2006/relationships/image" Target="../media/image43.png"/><Relationship Id="rId1" Type="http://schemas.openxmlformats.org/officeDocument/2006/relationships/slideLayout" Target="../slideLayouts/slideLayout1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1" Type="http://schemas.openxmlformats.org/officeDocument/2006/relationships/slideLayout" Target="../slideLayouts/slideLayout1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1" Type="http://schemas.openxmlformats.org/officeDocument/2006/relationships/slideLayout" Target="../slideLayouts/slideLayout1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2.xml"/><Relationship Id="rId2" Type="http://schemas.openxmlformats.org/officeDocument/2006/relationships/notesSlide" Target="../notesSlides/notesSlide47.xml"/><Relationship Id="rId3"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17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11.png"/><Relationship Id="rId5" Type="http://schemas.openxmlformats.org/officeDocument/2006/relationships/image" Target="../media/image12.jpeg"/><Relationship Id="rId1" Type="http://schemas.openxmlformats.org/officeDocument/2006/relationships/slideLayout" Target="../slideLayouts/slideLayout160.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6.png"/><Relationship Id="rId1" Type="http://schemas.openxmlformats.org/officeDocument/2006/relationships/slideLayout" Target="../slideLayouts/slideLayout120.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50.png"/><Relationship Id="rId1" Type="http://schemas.openxmlformats.org/officeDocument/2006/relationships/slideLayout" Target="../slideLayouts/slideLayout160.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1" Type="http://schemas.openxmlformats.org/officeDocument/2006/relationships/slideLayout" Target="../slideLayouts/slideLayout160.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1" Type="http://schemas.openxmlformats.org/officeDocument/2006/relationships/slideLayout" Target="../slideLayouts/slideLayout160.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1" Type="http://schemas.openxmlformats.org/officeDocument/2006/relationships/slideLayout" Target="../slideLayouts/slideLayout160.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51.jpeg"/><Relationship Id="rId6" Type="http://schemas.openxmlformats.org/officeDocument/2006/relationships/image" Target="../media/image52.png"/><Relationship Id="rId1" Type="http://schemas.openxmlformats.org/officeDocument/2006/relationships/slideLayout" Target="../slideLayouts/slideLayout160.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53.jpeg"/><Relationship Id="rId1" Type="http://schemas.openxmlformats.org/officeDocument/2006/relationships/slideLayout" Target="../slideLayouts/slideLayout160.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1" Type="http://schemas.openxmlformats.org/officeDocument/2006/relationships/slideLayout" Target="../slideLayouts/slideLayout160.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54.png"/><Relationship Id="rId1" Type="http://schemas.openxmlformats.org/officeDocument/2006/relationships/slideLayout" Target="../slideLayouts/slideLayout160.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11.png"/><Relationship Id="rId5" Type="http://schemas.openxmlformats.org/officeDocument/2006/relationships/image" Target="../media/image12.jpeg"/><Relationship Id="rId1" Type="http://schemas.openxmlformats.org/officeDocument/2006/relationships/slideLayout" Target="../slideLayouts/slideLayout160.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1" Type="http://schemas.openxmlformats.org/officeDocument/2006/relationships/slideLayout" Target="../slideLayouts/slideLayout160.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6.png"/><Relationship Id="rId1" Type="http://schemas.openxmlformats.org/officeDocument/2006/relationships/slideLayout" Target="../slideLayouts/slideLayout120.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1" Type="http://schemas.openxmlformats.org/officeDocument/2006/relationships/slideLayout" Target="../slideLayouts/slideLayout160.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1" Type="http://schemas.openxmlformats.org/officeDocument/2006/relationships/slideLayout" Target="../slideLayouts/slideLayout160.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56.png"/><Relationship Id="rId1" Type="http://schemas.openxmlformats.org/officeDocument/2006/relationships/slideLayout" Target="../slideLayouts/slideLayout160.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1" Type="http://schemas.openxmlformats.org/officeDocument/2006/relationships/slideLayout" Target="../slideLayouts/slideLayout160.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57.png"/><Relationship Id="rId1" Type="http://schemas.openxmlformats.org/officeDocument/2006/relationships/slideLayout" Target="../slideLayouts/slideLayout160.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58.png"/><Relationship Id="rId1" Type="http://schemas.openxmlformats.org/officeDocument/2006/relationships/slideLayout" Target="../slideLayouts/slideLayout160.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59.png"/><Relationship Id="rId1" Type="http://schemas.openxmlformats.org/officeDocument/2006/relationships/slideLayout" Target="../slideLayouts/slideLayout160.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60.png"/><Relationship Id="rId1" Type="http://schemas.openxmlformats.org/officeDocument/2006/relationships/slideLayout" Target="../slideLayouts/slideLayout160.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61.png"/><Relationship Id="rId6" Type="http://schemas.openxmlformats.org/officeDocument/2006/relationships/image" Target="../media/image62.png"/><Relationship Id="rId1" Type="http://schemas.openxmlformats.org/officeDocument/2006/relationships/slideLayout" Target="../slideLayouts/slideLayout160.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63.png"/><Relationship Id="rId6" Type="http://schemas.openxmlformats.org/officeDocument/2006/relationships/image" Target="../media/image64.png"/><Relationship Id="rId1" Type="http://schemas.openxmlformats.org/officeDocument/2006/relationships/slideLayout" Target="../slideLayouts/slideLayout160.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6.png"/><Relationship Id="rId1" Type="http://schemas.openxmlformats.org/officeDocument/2006/relationships/slideLayout" Target="../slideLayouts/slideLayout120.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65.png"/><Relationship Id="rId1" Type="http://schemas.openxmlformats.org/officeDocument/2006/relationships/slideLayout" Target="../slideLayouts/slideLayout160.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66.png"/><Relationship Id="rId1" Type="http://schemas.openxmlformats.org/officeDocument/2006/relationships/slideLayout" Target="../slideLayouts/slideLayout160.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1" Type="http://schemas.openxmlformats.org/officeDocument/2006/relationships/slideLayout" Target="../slideLayouts/slideLayout160.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67.png"/><Relationship Id="rId1" Type="http://schemas.openxmlformats.org/officeDocument/2006/relationships/slideLayout" Target="../slideLayouts/slideLayout160.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68.png"/><Relationship Id="rId1" Type="http://schemas.openxmlformats.org/officeDocument/2006/relationships/slideLayout" Target="../slideLayouts/slideLayout160.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1" Type="http://schemas.openxmlformats.org/officeDocument/2006/relationships/slideLayout" Target="../slideLayouts/slideLayout160.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11.png"/><Relationship Id="rId5" Type="http://schemas.openxmlformats.org/officeDocument/2006/relationships/image" Target="../media/image12.jpeg"/><Relationship Id="rId6" Type="http://schemas.openxmlformats.org/officeDocument/2006/relationships/image" Target="../media/image70.png"/><Relationship Id="rId1" Type="http://schemas.openxmlformats.org/officeDocument/2006/relationships/slideLayout" Target="../slideLayouts/slideLayout160.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71.png"/><Relationship Id="rId1" Type="http://schemas.openxmlformats.org/officeDocument/2006/relationships/slideLayout" Target="../slideLayouts/slideLayout160.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72.jpeg"/><Relationship Id="rId6" Type="http://schemas.openxmlformats.org/officeDocument/2006/relationships/image" Target="../media/image73.jpeg"/><Relationship Id="rId7" Type="http://schemas.openxmlformats.org/officeDocument/2006/relationships/image" Target="../media/image74.jpeg"/><Relationship Id="rId8" Type="http://schemas.openxmlformats.org/officeDocument/2006/relationships/image" Target="../media/image75.jpeg"/><Relationship Id="rId1" Type="http://schemas.openxmlformats.org/officeDocument/2006/relationships/slideLayout" Target="../slideLayouts/slideLayout160.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1" Type="http://schemas.openxmlformats.org/officeDocument/2006/relationships/slideLayout" Target="../slideLayouts/slideLayout160.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1" Type="http://schemas.openxmlformats.org/officeDocument/2006/relationships/slideLayout" Target="../slideLayouts/slideLayout79.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1" Type="http://schemas.openxmlformats.org/officeDocument/2006/relationships/slideLayout" Target="../slideLayouts/slideLayout160.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76.png"/><Relationship Id="rId1" Type="http://schemas.openxmlformats.org/officeDocument/2006/relationships/slideLayout" Target="../slideLayouts/slideLayout160.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11.png"/><Relationship Id="rId5" Type="http://schemas.openxmlformats.org/officeDocument/2006/relationships/image" Target="../media/image12.jpeg"/><Relationship Id="rId6" Type="http://schemas.openxmlformats.org/officeDocument/2006/relationships/image" Target="../media/image78.png"/><Relationship Id="rId7" Type="http://schemas.openxmlformats.org/officeDocument/2006/relationships/image" Target="../media/image79.png"/><Relationship Id="rId1" Type="http://schemas.openxmlformats.org/officeDocument/2006/relationships/slideLayout" Target="../slideLayouts/slideLayout160.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1" Type="http://schemas.openxmlformats.org/officeDocument/2006/relationships/slideLayout" Target="../slideLayouts/slideLayout160.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11.png"/><Relationship Id="rId5" Type="http://schemas.openxmlformats.org/officeDocument/2006/relationships/image" Target="../media/image12.jpeg"/><Relationship Id="rId6" Type="http://schemas.openxmlformats.org/officeDocument/2006/relationships/image" Target="../media/image81.png"/><Relationship Id="rId1" Type="http://schemas.openxmlformats.org/officeDocument/2006/relationships/slideLayout" Target="../slideLayouts/slideLayout160.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11.png"/><Relationship Id="rId6" Type="http://schemas.openxmlformats.org/officeDocument/2006/relationships/image" Target="../media/image12.jpeg"/><Relationship Id="rId7" Type="http://schemas.openxmlformats.org/officeDocument/2006/relationships/image" Target="../media/image84.png"/><Relationship Id="rId1" Type="http://schemas.openxmlformats.org/officeDocument/2006/relationships/slideLayout" Target="../slideLayouts/slideLayout160.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1" Type="http://schemas.openxmlformats.org/officeDocument/2006/relationships/slideLayout" Target="../slideLayouts/slideLayout160.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85.png"/><Relationship Id="rId1" Type="http://schemas.openxmlformats.org/officeDocument/2006/relationships/slideLayout" Target="../slideLayouts/slideLayout160.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86.png"/><Relationship Id="rId1" Type="http://schemas.openxmlformats.org/officeDocument/2006/relationships/slideLayout" Target="../slideLayouts/slideLayout160.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1" Type="http://schemas.openxmlformats.org/officeDocument/2006/relationships/slideLayout" Target="../slideLayouts/slideLayout160.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87.jpeg"/><Relationship Id="rId1" Type="http://schemas.openxmlformats.org/officeDocument/2006/relationships/slideLayout" Target="../slideLayouts/slideLayout74.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1" Type="http://schemas.openxmlformats.org/officeDocument/2006/relationships/slideLayout" Target="../slideLayouts/slideLayout84.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4" Type="http://schemas.openxmlformats.org/officeDocument/2006/relationships/image" Target="../media/image89.jpeg"/><Relationship Id="rId5" Type="http://schemas.openxmlformats.org/officeDocument/2006/relationships/image" Target="../media/image90.png"/><Relationship Id="rId6" Type="http://schemas.openxmlformats.org/officeDocument/2006/relationships/image" Target="../media/image91.jpeg"/><Relationship Id="rId7" Type="http://schemas.openxmlformats.org/officeDocument/2006/relationships/oleObject" Target="../embeddings/oleObject1.bin"/><Relationship Id="rId8" Type="http://schemas.openxmlformats.org/officeDocument/2006/relationships/image" Target="../media/image88.png"/><Relationship Id="rId9" Type="http://schemas.openxmlformats.org/officeDocument/2006/relationships/image" Target="../media/image92.jpeg"/><Relationship Id="rId10" Type="http://schemas.openxmlformats.org/officeDocument/2006/relationships/image" Target="../media/image93.jpeg"/><Relationship Id="rId1" Type="http://schemas.openxmlformats.org/officeDocument/2006/relationships/vmlDrawing" Target="../drawings/vmlDrawing2.vml"/><Relationship Id="rId2" Type="http://schemas.openxmlformats.org/officeDocument/2006/relationships/slideLayout" Target="../slideLayouts/slideLayout144.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4" Type="http://schemas.openxmlformats.org/officeDocument/2006/relationships/image" Target="../media/image89.jpeg"/><Relationship Id="rId5" Type="http://schemas.openxmlformats.org/officeDocument/2006/relationships/image" Target="../media/image90.png"/><Relationship Id="rId6" Type="http://schemas.openxmlformats.org/officeDocument/2006/relationships/image" Target="../media/image91.jpeg"/><Relationship Id="rId7" Type="http://schemas.openxmlformats.org/officeDocument/2006/relationships/oleObject" Target="../embeddings/oleObject2.bin"/><Relationship Id="rId8" Type="http://schemas.openxmlformats.org/officeDocument/2006/relationships/image" Target="../media/image88.png"/><Relationship Id="rId9" Type="http://schemas.openxmlformats.org/officeDocument/2006/relationships/image" Target="../media/image92.jpeg"/><Relationship Id="rId10" Type="http://schemas.openxmlformats.org/officeDocument/2006/relationships/image" Target="../media/image93.jpeg"/><Relationship Id="rId1" Type="http://schemas.openxmlformats.org/officeDocument/2006/relationships/vmlDrawing" Target="../drawings/vmlDrawing3.vml"/><Relationship Id="rId2" Type="http://schemas.openxmlformats.org/officeDocument/2006/relationships/slideLayout" Target="../slideLayouts/slideLayout144.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4" Type="http://schemas.openxmlformats.org/officeDocument/2006/relationships/image" Target="../media/image89.jpeg"/><Relationship Id="rId5" Type="http://schemas.openxmlformats.org/officeDocument/2006/relationships/image" Target="../media/image90.png"/><Relationship Id="rId6" Type="http://schemas.openxmlformats.org/officeDocument/2006/relationships/image" Target="../media/image91.jpeg"/><Relationship Id="rId7" Type="http://schemas.openxmlformats.org/officeDocument/2006/relationships/oleObject" Target="../embeddings/oleObject3.bin"/><Relationship Id="rId8" Type="http://schemas.openxmlformats.org/officeDocument/2006/relationships/image" Target="../media/image88.png"/><Relationship Id="rId9" Type="http://schemas.openxmlformats.org/officeDocument/2006/relationships/image" Target="../media/image92.jpeg"/><Relationship Id="rId10" Type="http://schemas.openxmlformats.org/officeDocument/2006/relationships/image" Target="../media/image93.jpeg"/><Relationship Id="rId1" Type="http://schemas.openxmlformats.org/officeDocument/2006/relationships/vmlDrawing" Target="../drawings/vmlDrawing4.vml"/><Relationship Id="rId2" Type="http://schemas.openxmlformats.org/officeDocument/2006/relationships/slideLayout" Target="../slideLayouts/slideLayout144.xml"/></Relationships>
</file>

<file path=ppt/slides/_rels/slide9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94.jpeg"/><Relationship Id="rId6" Type="http://schemas.openxmlformats.org/officeDocument/2006/relationships/image" Target="../media/image95.jpeg"/><Relationship Id="rId1" Type="http://schemas.openxmlformats.org/officeDocument/2006/relationships/slideLayout" Target="../slideLayouts/slideLayout12.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4" Type="http://schemas.openxmlformats.org/officeDocument/2006/relationships/image" Target="../media/image11.png"/><Relationship Id="rId5" Type="http://schemas.openxmlformats.org/officeDocument/2006/relationships/image" Target="../media/image12.jpeg"/><Relationship Id="rId6" Type="http://schemas.openxmlformats.org/officeDocument/2006/relationships/oleObject" Target="../embeddings/Hoja_de_Microsoft_Excel_97_-_20042.xls"/><Relationship Id="rId7" Type="http://schemas.openxmlformats.org/officeDocument/2006/relationships/image" Target="../media/image96.png"/><Relationship Id="rId1" Type="http://schemas.openxmlformats.org/officeDocument/2006/relationships/vmlDrawing" Target="../drawings/vmlDrawing5.vml"/><Relationship Id="rId2"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jpeg"/><Relationship Id="rId1" Type="http://schemas.openxmlformats.org/officeDocument/2006/relationships/slideLayout" Target="../slideLayouts/slideLayout74.xml"/><Relationship Id="rId2" Type="http://schemas.openxmlformats.org/officeDocument/2006/relationships/notesSlide" Target="../notesSlides/notesSlide9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35522" name="Group 9"/>
          <p:cNvGrpSpPr>
            <a:grpSpLocks/>
          </p:cNvGrpSpPr>
          <p:nvPr/>
        </p:nvGrpSpPr>
        <p:grpSpPr bwMode="auto">
          <a:xfrm>
            <a:off x="0" y="457200"/>
            <a:ext cx="9144000" cy="6400800"/>
            <a:chOff x="0" y="288"/>
            <a:chExt cx="5760" cy="4032"/>
          </a:xfrm>
        </p:grpSpPr>
        <p:sp>
          <p:nvSpPr>
            <p:cNvPr id="235533" name="Text Box 4"/>
            <p:cNvSpPr txBox="1">
              <a:spLocks noChangeArrowheads="1"/>
            </p:cNvSpPr>
            <p:nvPr/>
          </p:nvSpPr>
          <p:spPr bwMode="auto">
            <a:xfrm>
              <a:off x="0" y="288"/>
              <a:ext cx="5760"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_tradnl" sz="3200" dirty="0" smtClean="0">
                  <a:solidFill>
                    <a:srgbClr val="00FF00"/>
                  </a:solidFill>
                </a:rPr>
                <a:t>Inmunoterapia y trasplante </a:t>
              </a:r>
              <a:r>
                <a:rPr lang="es-ES_tradnl" sz="3200" dirty="0" err="1" smtClean="0">
                  <a:solidFill>
                    <a:srgbClr val="00FF00"/>
                  </a:solidFill>
                </a:rPr>
                <a:t>haploidéntico</a:t>
              </a:r>
              <a:endParaRPr lang="es-ES" sz="3200" dirty="0">
                <a:solidFill>
                  <a:srgbClr val="00FF00"/>
                </a:solidFill>
              </a:endParaRPr>
            </a:p>
          </p:txBody>
        </p:sp>
        <p:sp>
          <p:nvSpPr>
            <p:cNvPr id="72713" name="Rectangle 9"/>
            <p:cNvSpPr>
              <a:spLocks noChangeArrowheads="1"/>
            </p:cNvSpPr>
            <p:nvPr/>
          </p:nvSpPr>
          <p:spPr bwMode="auto">
            <a:xfrm>
              <a:off x="0" y="4185"/>
              <a:ext cx="5760" cy="135"/>
            </a:xfrm>
            <a:prstGeom prst="rect">
              <a:avLst/>
            </a:prstGeom>
            <a:gradFill flip="none" rotWithShape="1">
              <a:gsLst>
                <a:gs pos="0">
                  <a:srgbClr val="00FF00">
                    <a:shade val="30000"/>
                    <a:satMod val="115000"/>
                  </a:srgbClr>
                </a:gs>
                <a:gs pos="50000">
                  <a:srgbClr val="00FF00">
                    <a:shade val="67500"/>
                    <a:satMod val="115000"/>
                  </a:srgbClr>
                </a:gs>
                <a:gs pos="100000">
                  <a:srgbClr val="00FF00">
                    <a:shade val="100000"/>
                    <a:satMod val="115000"/>
                  </a:srgbClr>
                </a:gs>
              </a:gsLst>
              <a:lin ang="0" scaled="1"/>
              <a:tileRect/>
            </a:gradFill>
            <a:ln w="9525">
              <a:solidFill>
                <a:schemeClr val="tx1"/>
              </a:solidFill>
              <a:miter lim="800000"/>
              <a:headEnd/>
              <a:tailEnd/>
            </a:ln>
            <a:effectLst/>
          </p:spPr>
          <p:txBody>
            <a:bodyPr wrap="none" anchor="ctr"/>
            <a:lstStyle/>
            <a:p>
              <a:pPr algn="ctr">
                <a:defRPr/>
              </a:pPr>
              <a:endParaRPr lang="es-ES" sz="1800" b="0">
                <a:solidFill>
                  <a:srgbClr val="336699"/>
                </a:solidFill>
                <a:ea typeface="+mn-ea"/>
                <a:cs typeface="+mn-cs"/>
              </a:endParaRPr>
            </a:p>
          </p:txBody>
        </p:sp>
        <p:sp>
          <p:nvSpPr>
            <p:cNvPr id="235535" name="Text Box 6"/>
            <p:cNvSpPr txBox="1">
              <a:spLocks noChangeArrowheads="1"/>
            </p:cNvSpPr>
            <p:nvPr/>
          </p:nvSpPr>
          <p:spPr bwMode="auto">
            <a:xfrm>
              <a:off x="0" y="3113"/>
              <a:ext cx="5760" cy="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sz="2400" dirty="0" smtClean="0">
                  <a:solidFill>
                    <a:srgbClr val="FFFF00"/>
                  </a:solidFill>
                </a:rPr>
                <a:t>Jornada: “El sistema inmune en las hemopatías malignas”</a:t>
              </a:r>
              <a:endParaRPr lang="es-ES" sz="2400" dirty="0">
                <a:solidFill>
                  <a:srgbClr val="FFFF00"/>
                </a:solidFill>
              </a:endParaRPr>
            </a:p>
            <a:p>
              <a:pPr algn="ctr" eaLnBrk="1" hangingPunct="1"/>
              <a:endParaRPr lang="es-ES" dirty="0">
                <a:solidFill>
                  <a:srgbClr val="FFFF00"/>
                </a:solidFill>
              </a:endParaRPr>
            </a:p>
            <a:p>
              <a:pPr algn="ctr" eaLnBrk="1" hangingPunct="1"/>
              <a:r>
                <a:rPr lang="es-ES_tradnl" sz="1400" dirty="0">
                  <a:solidFill>
                    <a:srgbClr val="FFFFFF"/>
                  </a:solidFill>
                </a:rPr>
                <a:t>Lucía López Corral</a:t>
              </a:r>
            </a:p>
            <a:p>
              <a:pPr algn="ctr" eaLnBrk="1" hangingPunct="1"/>
              <a:r>
                <a:rPr lang="es-ES_tradnl" sz="1400" dirty="0">
                  <a:solidFill>
                    <a:srgbClr val="FFFFFF"/>
                  </a:solidFill>
                </a:rPr>
                <a:t>Hospital Universitario de Salamanca</a:t>
              </a:r>
            </a:p>
            <a:p>
              <a:pPr algn="ctr" eaLnBrk="1" hangingPunct="1"/>
              <a:r>
                <a:rPr lang="es-ES_tradnl" sz="1400" dirty="0" smtClean="0">
                  <a:solidFill>
                    <a:srgbClr val="FFFFFF"/>
                  </a:solidFill>
                </a:rPr>
                <a:t>14 </a:t>
              </a:r>
              <a:r>
                <a:rPr lang="es-ES_tradnl" sz="1400" dirty="0">
                  <a:solidFill>
                    <a:srgbClr val="FFFFFF"/>
                  </a:solidFill>
                </a:rPr>
                <a:t>de </a:t>
              </a:r>
              <a:r>
                <a:rPr lang="es-ES_tradnl" sz="1400" dirty="0" smtClean="0">
                  <a:solidFill>
                    <a:srgbClr val="FFFFFF"/>
                  </a:solidFill>
                </a:rPr>
                <a:t>junio </a:t>
              </a:r>
              <a:r>
                <a:rPr lang="es-ES_tradnl" sz="1400" dirty="0">
                  <a:solidFill>
                    <a:srgbClr val="FFFFFF"/>
                  </a:solidFill>
                </a:rPr>
                <a:t>de </a:t>
              </a:r>
              <a:r>
                <a:rPr lang="es-ES_tradnl" sz="1400" dirty="0" smtClean="0">
                  <a:solidFill>
                    <a:srgbClr val="FFFFFF"/>
                  </a:solidFill>
                </a:rPr>
                <a:t>2016</a:t>
              </a:r>
              <a:endParaRPr lang="es-ES" sz="1400" dirty="0">
                <a:solidFill>
                  <a:srgbClr val="FFFFFF"/>
                </a:solidFill>
              </a:endParaRPr>
            </a:p>
          </p:txBody>
        </p:sp>
        <p:sp>
          <p:nvSpPr>
            <p:cNvPr id="72712" name="Rectangle 8"/>
            <p:cNvSpPr>
              <a:spLocks noChangeArrowheads="1"/>
            </p:cNvSpPr>
            <p:nvPr/>
          </p:nvSpPr>
          <p:spPr bwMode="auto">
            <a:xfrm flipV="1">
              <a:off x="0" y="855"/>
              <a:ext cx="5760" cy="45"/>
            </a:xfrm>
            <a:prstGeom prst="rect">
              <a:avLst/>
            </a:prstGeom>
            <a:gradFill flip="none" rotWithShape="1">
              <a:gsLst>
                <a:gs pos="0">
                  <a:srgbClr val="00FF00">
                    <a:shade val="30000"/>
                    <a:satMod val="115000"/>
                  </a:srgbClr>
                </a:gs>
                <a:gs pos="50000">
                  <a:srgbClr val="00FF00">
                    <a:shade val="67500"/>
                    <a:satMod val="115000"/>
                  </a:srgbClr>
                </a:gs>
                <a:gs pos="100000">
                  <a:srgbClr val="00FF00">
                    <a:shade val="100000"/>
                    <a:satMod val="115000"/>
                  </a:srgbClr>
                </a:gs>
              </a:gsLst>
              <a:path path="circle">
                <a:fillToRect l="100000" t="100000"/>
              </a:path>
              <a:tileRect r="-100000" b="-100000"/>
            </a:gradFill>
            <a:ln w="9525" algn="ctr">
              <a:noFill/>
              <a:miter lim="800000"/>
              <a:headEnd/>
              <a:tailEnd/>
            </a:ln>
            <a:effectLst/>
          </p:spPr>
          <p:txBody>
            <a:bodyPr anchor="ctr">
              <a:spAutoFit/>
            </a:bodyPr>
            <a:lstStyle/>
            <a:p>
              <a:pPr>
                <a:defRPr/>
              </a:pPr>
              <a:endParaRPr lang="es-ES" sz="2800">
                <a:solidFill>
                  <a:srgbClr val="000000"/>
                </a:solidFill>
                <a:ea typeface="+mn-ea"/>
                <a:cs typeface="+mn-cs"/>
              </a:endParaRPr>
            </a:p>
          </p:txBody>
        </p:sp>
      </p:grpSp>
      <p:sp>
        <p:nvSpPr>
          <p:cNvPr id="235523" name="AutoShape 15" descr="http://www.google.es/url?source=imglanding&amp;ct=img&amp;q=https://medicine.yale.edu/dermatology/Images/med101_49148cell1.jpg&amp;sa=X&amp;ei=Z50YU_6dDsTOygOv4oII&amp;ved=0CAkQ8wc&amp;usg=AFQjCNG35DT64AKR-7R9biRXx0uRVCcJPA"/>
          <p:cNvSpPr>
            <a:spLocks noChangeAspect="1" noChangeArrowheads="1"/>
          </p:cNvSpPr>
          <p:nvPr/>
        </p:nvSpPr>
        <p:spPr bwMode="auto">
          <a:xfrm>
            <a:off x="161925" y="-890588"/>
            <a:ext cx="1885950" cy="1866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235524" name="AutoShape 17" descr="http://www.google.es/url?source=imglanding&amp;ct=img&amp;q=https://medicine.yale.edu/dermatology/Images/med101_49148cell1.jpg&amp;sa=X&amp;ei=Z50YU_6dDsTOygOv4oII&amp;ved=0CAkQ8wc&amp;usg=AFQjCNG35DT64AKR-7R9biRXx0uRVCcJPA"/>
          <p:cNvSpPr>
            <a:spLocks noChangeAspect="1" noChangeArrowheads="1"/>
          </p:cNvSpPr>
          <p:nvPr/>
        </p:nvSpPr>
        <p:spPr bwMode="auto">
          <a:xfrm>
            <a:off x="161925" y="-890588"/>
            <a:ext cx="1885950" cy="1866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235525" name="AutoShape 19" descr="http://www.google.es/url?source=imglanding&amp;ct=img&amp;q=https://medicine.yale.edu/dermatology/Images/med101_49148cell1.jpg&amp;sa=X&amp;ei=t50YU4FkgufKA6LtgsAI&amp;ved=0CAkQ8wc&amp;usg=AFQjCNFQzRwDuz4-kulbeF21_691QnamZQ"/>
          <p:cNvSpPr>
            <a:spLocks noChangeAspect="1" noChangeArrowheads="1"/>
          </p:cNvSpPr>
          <p:nvPr/>
        </p:nvSpPr>
        <p:spPr bwMode="auto">
          <a:xfrm>
            <a:off x="161925" y="-890588"/>
            <a:ext cx="1885950" cy="1866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235526" name="AutoShape 21" descr="http://www.google.es/url?source=imglanding&amp;ct=img&amp;q=https://medicine.yale.edu/dermatology/Images/med101_49148cell1.jpg&amp;sa=X&amp;ei=t50YU4FkgufKA6LtgsAI&amp;ved=0CAkQ8wc&amp;usg=AFQjCNFQzRwDuz4-kulbeF21_691QnamZQ"/>
          <p:cNvSpPr>
            <a:spLocks noChangeAspect="1" noChangeArrowheads="1"/>
          </p:cNvSpPr>
          <p:nvPr/>
        </p:nvSpPr>
        <p:spPr bwMode="auto">
          <a:xfrm>
            <a:off x="161925" y="-890588"/>
            <a:ext cx="1885950" cy="1866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pic>
        <p:nvPicPr>
          <p:cNvPr id="235528"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848" y="1700213"/>
            <a:ext cx="2520950" cy="281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172 Rectángulo"/>
          <p:cNvSpPr/>
          <p:nvPr/>
        </p:nvSpPr>
        <p:spPr>
          <a:xfrm>
            <a:off x="3635648" y="3068638"/>
            <a:ext cx="215900" cy="215900"/>
          </a:xfrm>
          <a:prstGeom prst="rect">
            <a:avLst/>
          </a:prstGeom>
          <a:solidFill>
            <a:srgbClr val="C0504D"/>
          </a:solidFill>
          <a:ln w="25400" cap="flat" cmpd="sng" algn="ctr">
            <a:noFill/>
            <a:prstDash val="solid"/>
          </a:ln>
          <a:effectLst/>
        </p:spPr>
        <p:txBody>
          <a:bodyPr anchor="ctr"/>
          <a:lstStyle/>
          <a:p>
            <a:pPr algn="ctr" fontAlgn="auto">
              <a:spcBef>
                <a:spcPts val="0"/>
              </a:spcBef>
              <a:spcAft>
                <a:spcPts val="0"/>
              </a:spcAft>
              <a:defRPr/>
            </a:pPr>
            <a:endParaRPr lang="es-ES" sz="1800" b="0" kern="0">
              <a:solidFill>
                <a:prstClr val="white"/>
              </a:solidFill>
              <a:latin typeface="Calibri"/>
              <a:ea typeface="+mn-ea"/>
              <a:cs typeface="+mn-cs"/>
            </a:endParaRPr>
          </a:p>
        </p:txBody>
      </p:sp>
      <p:sp>
        <p:nvSpPr>
          <p:cNvPr id="20" name="174 Elipse"/>
          <p:cNvSpPr/>
          <p:nvPr/>
        </p:nvSpPr>
        <p:spPr>
          <a:xfrm>
            <a:off x="4848498" y="2997200"/>
            <a:ext cx="215900" cy="215900"/>
          </a:xfrm>
          <a:prstGeom prst="ellipse">
            <a:avLst/>
          </a:prstGeom>
          <a:solidFill>
            <a:srgbClr val="F79646"/>
          </a:solidFill>
          <a:ln w="25400" cap="flat" cmpd="sng" algn="ctr">
            <a:noFill/>
            <a:prstDash val="solid"/>
          </a:ln>
          <a:effectLst/>
        </p:spPr>
        <p:txBody>
          <a:bodyPr anchor="ctr"/>
          <a:lstStyle/>
          <a:p>
            <a:pPr algn="ctr" fontAlgn="auto">
              <a:spcBef>
                <a:spcPts val="0"/>
              </a:spcBef>
              <a:spcAft>
                <a:spcPts val="0"/>
              </a:spcAft>
              <a:defRPr/>
            </a:pPr>
            <a:endParaRPr lang="es-ES" sz="1800" b="0" kern="0">
              <a:solidFill>
                <a:prstClr val="white"/>
              </a:solidFill>
              <a:latin typeface="Calibri"/>
              <a:ea typeface="+mn-ea"/>
              <a:cs typeface="+mn-cs"/>
            </a:endParaRPr>
          </a:p>
        </p:txBody>
      </p:sp>
      <p:sp>
        <p:nvSpPr>
          <p:cNvPr id="21" name="175 Rombo"/>
          <p:cNvSpPr/>
          <p:nvPr/>
        </p:nvSpPr>
        <p:spPr>
          <a:xfrm>
            <a:off x="5137423" y="2997200"/>
            <a:ext cx="215900" cy="215900"/>
          </a:xfrm>
          <a:prstGeom prst="diamond">
            <a:avLst/>
          </a:prstGeom>
          <a:solidFill>
            <a:srgbClr val="4BACC6"/>
          </a:solidFill>
          <a:ln w="25400" cap="flat" cmpd="sng" algn="ctr">
            <a:noFill/>
            <a:prstDash val="solid"/>
          </a:ln>
          <a:effectLst/>
        </p:spPr>
        <p:txBody>
          <a:bodyPr anchor="ctr"/>
          <a:lstStyle/>
          <a:p>
            <a:pPr algn="ctr" fontAlgn="auto">
              <a:spcBef>
                <a:spcPts val="0"/>
              </a:spcBef>
              <a:spcAft>
                <a:spcPts val="0"/>
              </a:spcAft>
              <a:defRPr/>
            </a:pPr>
            <a:endParaRPr lang="es-ES" sz="1800" b="0" kern="0">
              <a:solidFill>
                <a:prstClr val="white"/>
              </a:solidFill>
              <a:latin typeface="Calibri"/>
              <a:ea typeface="+mn-ea"/>
              <a:cs typeface="+mn-cs"/>
            </a:endParaRPr>
          </a:p>
        </p:txBody>
      </p:sp>
      <p:sp>
        <p:nvSpPr>
          <p:cNvPr id="17" name="174 Elipse"/>
          <p:cNvSpPr/>
          <p:nvPr/>
        </p:nvSpPr>
        <p:spPr>
          <a:xfrm>
            <a:off x="3929058" y="3054726"/>
            <a:ext cx="215900" cy="215900"/>
          </a:xfrm>
          <a:prstGeom prst="ellipse">
            <a:avLst/>
          </a:prstGeom>
          <a:solidFill>
            <a:srgbClr val="F79646"/>
          </a:solidFill>
          <a:ln w="25400" cap="flat" cmpd="sng" algn="ctr">
            <a:noFill/>
            <a:prstDash val="solid"/>
          </a:ln>
          <a:effectLst/>
        </p:spPr>
        <p:txBody>
          <a:bodyPr anchor="ctr"/>
          <a:lstStyle/>
          <a:p>
            <a:pPr algn="ctr" fontAlgn="auto">
              <a:spcBef>
                <a:spcPts val="0"/>
              </a:spcBef>
              <a:spcAft>
                <a:spcPts val="0"/>
              </a:spcAft>
              <a:defRPr/>
            </a:pPr>
            <a:endParaRPr lang="es-ES" sz="1800" b="0" kern="0">
              <a:solidFill>
                <a:prstClr val="white"/>
              </a:solidFill>
              <a:latin typeface="Calibri"/>
              <a:ea typeface="+mn-ea"/>
              <a:cs typeface="+mn-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52351" t="11626" r="10065" b="27979"/>
          <a:stretch>
            <a:fillRect/>
          </a:stretch>
        </p:blipFill>
        <p:spPr bwMode="auto">
          <a:xfrm>
            <a:off x="250825" y="1628775"/>
            <a:ext cx="4826000" cy="4192588"/>
          </a:xfrm>
          <a:prstGeom prst="rect">
            <a:avLst/>
          </a:prstGeom>
          <a:noFill/>
          <a:ln>
            <a:solidFill>
              <a:schemeClr val="accent4"/>
            </a:solidFill>
          </a:ln>
          <a:extLst>
            <a:ext uri="{909E8E84-426E-40dd-AFC4-6F175D3DCCD1}">
              <a14:hiddenFill xmlns:a14="http://schemas.microsoft.com/office/drawing/2010/main">
                <a:solidFill>
                  <a:schemeClr val="accent1"/>
                </a:solidFill>
              </a14:hiddenFill>
            </a:ext>
          </a:extLst>
        </p:spPr>
      </p:pic>
      <p:grpSp>
        <p:nvGrpSpPr>
          <p:cNvPr id="241666" name="14 Grupo"/>
          <p:cNvGrpSpPr>
            <a:grpSpLocks/>
          </p:cNvGrpSpPr>
          <p:nvPr/>
        </p:nvGrpSpPr>
        <p:grpSpPr bwMode="auto">
          <a:xfrm>
            <a:off x="0" y="-617538"/>
            <a:ext cx="9144000" cy="7475538"/>
            <a:chOff x="0" y="-617538"/>
            <a:chExt cx="9144000" cy="7475538"/>
          </a:xfrm>
        </p:grpSpPr>
        <p:grpSp>
          <p:nvGrpSpPr>
            <p:cNvPr id="241673" name="Group 16"/>
            <p:cNvGrpSpPr>
              <a:grpSpLocks/>
            </p:cNvGrpSpPr>
            <p:nvPr/>
          </p:nvGrpSpPr>
          <p:grpSpPr bwMode="auto">
            <a:xfrm>
              <a:off x="0" y="0"/>
              <a:ext cx="9144000" cy="6858000"/>
              <a:chOff x="0" y="0"/>
              <a:chExt cx="5760" cy="4320"/>
            </a:xfrm>
          </p:grpSpPr>
          <p:sp>
            <p:nvSpPr>
              <p:cNvPr id="241675" name="Rectangle 2"/>
              <p:cNvSpPr>
                <a:spLocks noChangeArrowheads="1"/>
              </p:cNvSpPr>
              <p:nvPr/>
            </p:nvSpPr>
            <p:spPr bwMode="auto">
              <a:xfrm>
                <a:off x="0" y="4247"/>
                <a:ext cx="5760" cy="73"/>
              </a:xfrm>
              <a:prstGeom prst="rect">
                <a:avLst/>
              </a:prstGeom>
              <a:gradFill rotWithShape="1">
                <a:gsLst>
                  <a:gs pos="0">
                    <a:srgbClr val="00FFFF"/>
                  </a:gs>
                  <a:gs pos="50000">
                    <a:srgbClr val="00E6E6"/>
                  </a:gs>
                  <a:gs pos="100000">
                    <a:srgbClr val="00A0A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sz="2800">
                  <a:solidFill>
                    <a:srgbClr val="000000"/>
                  </a:solidFill>
                </a:endParaRPr>
              </a:p>
            </p:txBody>
          </p:sp>
          <p:sp>
            <p:nvSpPr>
              <p:cNvPr id="241676" name="Rectangle 3"/>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sz="2800">
                  <a:solidFill>
                    <a:srgbClr val="000000"/>
                  </a:solidFill>
                </a:endParaRPr>
              </a:p>
            </p:txBody>
          </p:sp>
          <p:sp>
            <p:nvSpPr>
              <p:cNvPr id="241677" name="Text Box 4"/>
              <p:cNvSpPr txBox="1">
                <a:spLocks noChangeArrowheads="1"/>
              </p:cNvSpPr>
              <p:nvPr/>
            </p:nvSpPr>
            <p:spPr bwMode="auto">
              <a:xfrm>
                <a:off x="22" y="119"/>
                <a:ext cx="521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800">
                    <a:solidFill>
                      <a:srgbClr val="00FFFF"/>
                    </a:solidFill>
                  </a:rPr>
                  <a:t>Actividad del trasplante alogénico</a:t>
                </a:r>
              </a:p>
            </p:txBody>
          </p:sp>
          <p:sp>
            <p:nvSpPr>
              <p:cNvPr id="241678" name="Rectangle 5"/>
              <p:cNvSpPr>
                <a:spLocks noChangeArrowheads="1"/>
              </p:cNvSpPr>
              <p:nvPr/>
            </p:nvSpPr>
            <p:spPr bwMode="auto">
              <a:xfrm>
                <a:off x="0" y="436"/>
                <a:ext cx="5760" cy="46"/>
              </a:xfrm>
              <a:prstGeom prst="rect">
                <a:avLst/>
              </a:prstGeom>
              <a:gradFill rotWithShape="1">
                <a:gsLst>
                  <a:gs pos="0">
                    <a:srgbClr val="00A0A0"/>
                  </a:gs>
                  <a:gs pos="50000">
                    <a:srgbClr val="00E6E6"/>
                  </a:gs>
                  <a:gs pos="100000">
                    <a:srgbClr val="00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sz="2800">
                  <a:solidFill>
                    <a:srgbClr val="000000"/>
                  </a:solidFill>
                </a:endParaRPr>
              </a:p>
            </p:txBody>
          </p:sp>
        </p:grpSp>
        <p:sp>
          <p:nvSpPr>
            <p:cNvPr id="241674" name="AutoShape 5" descr="data:image/jpeg;base64,/9j/4AAQSkZJRgABAQAAAQABAAD/2wCEAAkGBhQSERQUEhQUFBQUFBUVFxcVFxQUFRUUFBQVFBQUFRQXHCYeFxkjGRQUHy8gIycpLCwsFR4xNTAqNSYrLCkBCQoKDgwOGg8PGiwkHyQpLCwsLCwsLCwpLC8sLCwsLCwsKSwsKSksLCwsLCwsKSwsKSwsLCksLCwsLCwsLCwsLP/AABEIALkBEAMBIgACEQEDEQH/xAAbAAACAwEBAQAAAAAAAAAAAAAEBQIDBgEAB//EADYQAAEDAwIEBAQFBAIDAAAAAAEAAhEDBCEFMRJBUWEGInGBkaGxwRMjMtHwFDNC8VJicoLh/8QAGgEAAgMBAQAAAAAAAAAAAAAAAgMAAQQGBf/EACsRAAICAQMDAgYCAwAAAAAAAAABAhEDBBIhMUFRImEFEyMycbGBoUKR8P/aAAwDAQACEQMRAD8A0dpZ42TEOAEfVVUGwuurAYgpJ6L5Z55BGN1AuMdVW5+cLz63CP5CJF0BvaZlVCqOeFJ7uKVQKI5hWaVS6nqlTouB8blee8IGvWzhC2FV8BFaoh6ztlSahlTpsk4QjIqgy1dB7H+ZTVhwldNnIJpQ2UYnKU1W7ylGpfpKd1qYlK9QAAIVovGxZZUNjuqLm0y7nzxyjPxXKerNYIgkifRC6jqFTzPaGhmAOpkZj4r0oW6PLyJJtMT3d5T4nFsuJEyMQf2Rfh6h5S4yZz3Si/tOFwg/q5cx6rY6Pa8LGwl6uXO006CP+Q0tGiMJpTb5UFSZz5I6m6VhNuRnabYlUV6md91c93bKGq0jGVAY8vkHrOyI6ollVB1HCQO6s4oQjZLgOkHKvYYG3ultKtlMmPBwoZ5KiVvXk7Kw1sxHwUGtA2XQznKYhbog+Cdiha9EphgrnArIpUJ61pjZKb/SQ4GQtY+nPRCvtg5Cw1M+W6jpJpnsgiBjb25r6JrOmA4I+6weqaeab45HZehg1F+mXUx6jB/nHofaw1cc8Aq2o/ol9epjfK84fFWSrPh0goWrU4kGLrq7OxUxVRJmhQosmNz7IarXJPNUveZzj9lQ+qeqjGbebLi6MISq6VLiXaNOT0QdS1xycp4EcyibVsCFGkzM+wRoo5VEbom2cI23VdvTlTjhdCuxEnfBe8DdKtRZM+iaVDhLbqng9FZWPhmIuLQl7uk+6hrDuGi1pk8+nPqoa3qrqVUhoG0ye6VXWrPqMDXEQD0Xo4pcIxZ16mj1q3jrNABHvK31lTwOyxHh+mTVnot7ZUpCyZpbptm/Sx2YkxjbM5o3hQ1szCKDIykNlTfJTUVbjAhF1xhVtZhQpMT3FDMqstkJm+jKGDOEkEYVGndaBQPVGNkAZUMHfCrpgiQoD1DRUgSpPrkgQqKVTMHYq1zBOEaAryF0D/OalUPt/OaGp+U+qnVqdJRC9vJ2TBGFylU4RlUVKn7Y2XBS4iBOP5yUZezyQqmZ3+Szuu2IcJC09xQASe6okgoE2nYaSaNNVv4AlAV6w3nKvvGgiYSLU7ssIgEzsFGDjgmRq1pd0z7q6Y5pG24c53mBHOE3bUBG/JQ09iVV8BCU3ycfFXPaTzwusZ0CjK6I9AnOY+qtpgudA91ypT4d+qK09mCeqFsW3SsnToRy2VhMlerVABHNVUXEqA9eQqlUIMyvVbjMyvOoHngK78IDkpQFqyIrSOcoW9BjOBCZimEBqJgGQrRINOXB8z8TiK3/AK/dJ068TkGt7BJ3Nhb8f2GLUP6rND4VoAye63NrRjssh4SEN2W2tWlYpctnox9ONL2LG1FJtcrtRgPqhQHA7yEAKSYwYZGdyr6NLqgaNT/SKNXCiFSRY6kJKX3QE9kzFQEIZ9AOn6KEjKuosrU5XC8bKwtgkdFS9mZ6Kx/Ug+mRlW0XRsuVRERsuUnAk8j0UDu0ECvkHp8Vb+IJ6IRrsoateBhOURFjsJLwDt8ETZOAnBKTUdSBdAKZ0b0cs9VVkyQaVB72A7/BB3lEch+yue7i55VJpuz85VCYr3O3F0Iwl1uGvqO4togdiVXcXMcQ67KGnOMSNySf2RDdlIPOlgyHDuD9whq1sae2UwbdYHXZdcJ3jKEFSa6icCTHNWvbBV1enwkQvVacDqSqDcrKGHidnYJjTIbgc0sbR9ySjqFOP1HKok4o5du80A+6OtKQA79UvcyXYTKjjdEhU1wkTqv2hdDlSauYA+KtbQkSf56qxdV1OPvmcylN5dyCmdawbGMpa9kYKo0Yow6owniCoASCzzE8XFOY/wCMdElcnvitvnb7pGW5j0WrHH0WedqYfWZqvC/6FtqD9gCstoNmAAtI2nEEZhZLPUnGkohrTHLKnRYCcoMXmJiJRFGqFDPKLSC6rQQMKiuYC9MHdWVcjKsWlQLTrbFE06vNBPZGytonmeagco8WQuRJkBCvYU1NEQY5oAGT6KFwl4A6tQ4nkoihxEEYV1xRkrv4JG2ypGlSpcFTz/OyUajSeRLRAPXcpxsc81RUl8zsEbJua6GXrsfTglxIcY9CVodMIDRJ90u1igHUnEYLc/BWaZXBY3uELCTtUai3g5BVjqh5JfZjGEYXgblEZ5LkyWq8TXAA+Un4J1p9eIHZA6rTkGdwrNKqHE5BUDmr4Hj6QORhV8W6iaTo8u3Q8vRWUrY7nPVDQr8gtTMwrqFqTn29EZ+EA3ChRdg91Re61wV2tsGgzlVVyJ5dFdUqjhPVKnEz2VDIxcm2w2yHE6OfVMizGMlC6dSIzzKL44KgrJ93BWymSUe2keFB035RhuQBCJCptgpbE5Sy5fvzR1apkpTd1P1RyUo0Y0YnxKSXbYScGXjlsmOonjquiSdsIS8oFj28W5AMdOy3Uo40u5iyy3ZnLsmbjSh5WgZKdsqcki0ZwLRmCm9KrBWA9XJyF/ghwzsr6NqIXrc8RjlCsq4VUY5N9AdzSDCmKiiyrghSa2PdWWyp78qzikKiuYUeMwpZe3gKFXouOof5DkfqoUa/UFdZcbwoVta6HeAbHEIPhIJyifM/HRcNKZHzKha4KG0AMkyh7giImIRrrTv/ADslF3btY4u3/dWgk1LuKNdvuFjgOn1S3RNQinB/xx3PRDeILvidwj1KjoFvxOJ7gfdNlH0WDjn9bavBqLKpUqHctE8k9p27QMiUFpzABt/AiKpS0jRPl0KtVrQCe6u02pA9PoqNaaOEz1woWgiIO4/gRFbVJmlpVcD+SiA2cjH7oLTq2I3RNS4gem3sohMoc0jjqhxKsc6B7IezrB/6srtWJ9VVFNU9rKC6ATB3Q1NnE4Ae/orLypy5K3T6MNnmfkELHXSsZW9vgZ2XajImUIy5j4oO7vCTAUSExxykwqpU5hevapgGUNVqwzCBuL3Ebkq+42MebLrm55yluoXRc0hvuUfa6WahDn7dB91dqdu1rDAjCi5Lc4p0jCMuiwPgedxw7oNjhAXYwCPQzkk7yiXjJ9Shrnb3XSZNHjUHJdaOYjqpynt7WaXQ7zyhPaFed9ln9O0xxphzN4RLbxzMOBC5p8M62PKNXZvIyCiRUJnus/aXuOyY0K881OwqePuGNap8UqhjiVC2reaCrSF7bsJrUsSgQ4uMbBNan6SOyDZbyCOiFokJcckQwzCtNvzC61w4ZO4RVIggIkrKlNopo0YyF5zQ4yj/AMLhaYQrvKPUfNShO6+Sp1MRus3rbHQcwB8+afPqHlnEFZ3UC53ECUW0fii+phb93nKa+G+Y7/ZKb0fmO9U08NO8x74T8sdsf9GXTu87/k2lhPsirqgQJBVVrRRz2+WOiQjdKXNoyOrXXFUa35JhaW0AfFZfR6xq1y87nb9lt7Ru08+SuUaYqOS1aCreAAQoXNYo7+m8o7JNqD+A80LlQeKpMsoVeEGAhq187jjl1QFfUeQkk8lRUqVf+MT/ADZDuHtcjJ9xxEBMmVj7RCS2VYsGWn4K2rqMZOAq3IW4vpQxqV4KFq3I2ECUvpipVPlwDzTa00Af5EkqWW6iuWAXeo4gZjdW6VR4iHH/AEFK+0oAEKGkVYbHRQja2+keA8I9Et1q6H4busFEOu5bhI9aY4sceyZBXJCJKotsyZdKoudgpqusMc112bnHJexyOL70/c3fh98NaOwTm60ptRpkApBozvy2ziAJWit74BvVcbJ8nYST6xMpc0XUDIJLfommm3YMHdVeI7tvCe6R6E93Did8Ku1j1LdwzXvvoU6VQTxcykz+KMgx1Xre8GxOVakRQSRoWXeR80SyqJk7FJaNyDEe6Y03NIjdXYicURu3hrhGzlBt7wkjkq739Pp/MIFt0Mn6qJ0MjFNcj6hfh3/1eNbixHv6JP8A1IMZ+COYcDMokwJQUeS1+GnbJSS/p5JKdkFw7JTfgwRGUSZUZUfPtUEVXK/QrjhqR1+yjq1KHlAscQQRuFuzY28cZeV+jyo5fl537P8AZ9MtLmQjG3HVYzStdbADsEJwdZYBJKwJNcHr3Fq0Zzwu6HFbewqGQeqwWgHzGOy21hIiN0yX3CMMU8aNA54DQlF/RJM8kbUpkjIyPZDVD5YKVIPGtvKElvTH43sU8pUQMwltKkBVEJ8wCNkNBZZcg924RyCQX9GQZT64t55wlV3TABHQFCw8bSXAbpDBwDCaA8PdKNGqDhE9Psj6txAViZq5AN+8mSlOnVQS4dHFM7q5BbI3Cy+h3351Qf8AYkfFXXA1OuDXsbyhDahRJpubjITC3eC3G6Fuqwg8W8K0L6nzt9OCpW1LjqNb3k+gUbyeN2cSUX4YYDULjy2910ur1G3Ba7o53S4N2op9n+jWWdOG8lN7Ybjr8ldR4eWFy42XMHUWZfxLcwyOZTXQrKGNHYLL6/ccVSOQW10uOBvoEycdsUn35FY57pSrtwPKVAbHPZKtX0Zj8gQUxtHQZV1w4QZSqBtwl1MVZVHMqGmcxt6LVW9DiAj9lnbegH13Hphaa2BAH1Vdx03wgPU7J8b79Fn7iwfmXLY3DsCUhv3RKlBY5SaEWnVHmoWSYBWnsqBnJnskvh+2Je894WmoU+AwVe3my5zpUGg8I2SnUnZKcsZiT6rP6nVl0gQJhNSMuNWzHa038zbkljqA9Ex1l81CUAun0kIz08VJHO66Uo6iVf8AcFP9MeqtpUyFYHKbCnw08IO4oyPNOXDZ3QnfmR6L6DpNOZPfBXzjSnxVC+haLVmAOi5XLxI6nC7xcD2tV8sFKrtsAQfVdurwxBGyW1a5KRJ0PxQpWQNT8z0T6jcQ0YWRtrn8wnvC09ndAs9lEXk6FlSsEq1F0NJ7FTvbuP8ASS61eRSJ7Y91XVhKO1WMNPqEAJhdPJbhJ9HrcVNp7BOqAMQcqLhlvyKa2QeqyFvVLK/uQvoFayAysP4ht+CtxcnZ/dOxvhx8iM7+2a7M2emVzEyqbsGTOVXo9wC0dwEXfOkjogS4NyjUjC6s3hqOHL90boNOGz1Kp1+nNVvfCb2tmYAb0WnPnc4Rj4Ri02lUc85Pz+xhRuHR0VOoXxa0z8V0NIMFJtbr7N2SMON5JqK7mnUyWKDn4Edy+XErdaJd+RuNlhWtlwHUrbaczgaIGVo11b6XY874em4NvuaJmoAjAyhL698pzlQsWTJO/wBks1NxE9ysXY2KK3FehVJe4/8AZbC2o8XosT4Zqgl4P/Ja2zcZgbd1GiZHuVoYXVEFvss7fiWHGy0ZqSMZSjVY4HYzlF2Awy28MQ+HbkAuH/YrU0ao339VgdEuh+LUaeoK1orgAQhfA2SU+UODddQkuoEZxCOpXwiOcbpZeXIAPMJifAqMafQxOrVfzEIHInUIc9xQhp9F1eli1hj+Dl9bJSzyfuTU2FUQVZTctNmSiq2fFQHuvoWiswHBfOHCCVuvCuogsAK5LUqnZ02llcGkaS8tuNndZ99sWHf4rT8YIAHNAX9sIkbrK+TZhm1wZRjC2o6eeU3sTAIHNBaizhc08jhG2NSPsq7jm+CNywh2QYS7xHQDqRjcZ+BWjLONBXVsCMjCvo7QDe5bWZ3wteYLeh+q21hVBGV84ok0Lgt5T8uS2un3YhXNVK/IGP1Qp9VwM7r0wfqsl40tPI13Q/IrWOuhwpB4nq8dFwVp07I4uUXED8LVppjqMJ5cU+fRZTwjehr3NdsRI9ea0V9qOTCOSpmjTzc4p+xntQpTXpjuVprCgI+yxWp335oI/wAU+03XWEZdBjnhU4PhlxyxlKUU+bGt4BO6xOoV+JzjyT7WNeZw8LDLjjHJZeq9etocOxSyy/g8f4nqFPbhi/yFaLQ46w7SVvaVARIWQ8K0hxOcfRbS2YImfivJzSufJu00duJF1GnGyR6/WgGU+fAysj4suhAA9CgUbdBuW25AHhy5gu7mVurNzgBOxCwHh+gXOPqteyuQI+6mRLcy8VyxxHjqoDZ2gSkOt3/kOcopzi5v7LN60YDvRUvBcY1yI9MefxhHOVuqNeABHJY7wxSmtMTA+q2/4HxR5fuF6Z+jnyW0J4ScCUrvjvnCaC1LBO8pFq+GuJ6IUrpBuSTbM1XdLj6qqFHiUgu1hHbFL2OMyS3Sb8s8V4MXlJgRC0D3bYKZeHL3gfwnYoK5ZIQ1KpwkEcl4Ovw1K/J7OizVXsfWrK5BhSu6gjfKz2jXvE1p9E3vBxAZyvFo91Q9SEGs1pY7q3I9lPSK/EAu31jPukWl3JpPLD/ifkrStDclRarub2lUGy5cU8ICyrA5PxRFa8HJU2LUOeDI+L7SHNeP/E/ULmiahIAO+yO8QkOYRvj5rOaRVioO6YvVD8C6ePMvDN5SZjsfqhLynLSD02V1K9IAjMqq6eScoKN0YPuYWqwteY5E7K7+tqEQXGEVqlCH+qD4V0em02OcFkas5TU58uDJLHF0ilzVwUlfwrjnALc8MLtowfNl0srFNce2FL8RQJJKTqJRjjYzCpSmh74caQJ6laKnVcCUp05vAwABMWVSuTlzKzt8WLbBL2L73U4aOuFjNZu+Op2Ce6y6GrKVdytWDE3Fz8Hl63Io1jXc1Hhi1P4c9T9VqaVsAMwk3h2G0m+ifii0tk7nusrfJqSqKRFzAB5dlj/E1WARzOFri0Ac9lgfEdzxPjoUcFbQvJLbGTDPCLQC5xxkALW/1OJWZ0OzDaYJ3OfinFOrthDLmTNGLHtxobOuAW7xhZDxNcx5Z3ynFw/HRY3Uq3G8zyWzRYnPMvbkwaxrFib88FEroVWQpNq9V1Cn5OWcfBcFYxUtKsplFYujzygSEY77IWpusWtinivwatNKp0aHw1deUt6LVW9eQRPJYnw3/cPstfabn0XNTVSZ12n9WJWcuXRv8lk9ep8NQVG8/qtdebLL+JP0t9fsqj9wzUL6Tfgv0284gMp8WANndZTQ+fqtP/ghaptExPdGLB7rzbDH3WTvKJpVJGBMj9lrxt7rOeIuXuix9aJq4JQtdUaPTHy1p5EIqvSnZBaL/appif2+qodGVqzLa9R4c90lNVP/ABN+n3H1WcXQfDpv5Ne5zPxWC+ffsdLivAFTbsuhejVnkt0QLVOxp8VQfH4LlXZX6P8A3PYry/iLpJI9H4et01fk1VpaFwx0VjqUdiUfpOxVV7yXPpHXRm29pm9eeQ2CVnzlP/Ee490ho7j1H1XqQ9OmVd2/6Of1T36qn2S/s1mnNcAOWE2o3LtplBW/6R6K1q8k6BRTiTvb8tZJPVYl7vxKvqflzWk1j9Czml/3W+qdj4TZ5+pXrjDyzWUtg2ETSaQu0dwrK32S0ein2BL+tFMk43WNe6SStZrn9r2WRXu/C4r1SOa+LTdxj+Ty8QvLh3XsnhnuHorKdXrhcGyk3cIHxyi7vhn/2Q=="/>
            <p:cNvSpPr>
              <a:spLocks noChangeAspect="1" noChangeArrowheads="1"/>
            </p:cNvSpPr>
            <p:nvPr/>
          </p:nvSpPr>
          <p:spPr bwMode="auto">
            <a:xfrm>
              <a:off x="0" y="-617538"/>
              <a:ext cx="1905000" cy="129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solidFill>
                  <a:srgbClr val="FFFFFF"/>
                </a:solidFill>
              </a:endParaRPr>
            </a:p>
          </p:txBody>
        </p:sp>
      </p:grpSp>
      <p:sp>
        <p:nvSpPr>
          <p:cNvPr id="241667" name="3 CuadroTexto"/>
          <p:cNvSpPr txBox="1">
            <a:spLocks noChangeArrowheads="1"/>
          </p:cNvSpPr>
          <p:nvPr/>
        </p:nvSpPr>
        <p:spPr bwMode="auto">
          <a:xfrm>
            <a:off x="900113" y="6092825"/>
            <a:ext cx="3600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sz="1400" dirty="0">
                <a:solidFill>
                  <a:schemeClr val="tx1"/>
                </a:solidFill>
              </a:rPr>
              <a:t>Memoria anual REDMO </a:t>
            </a:r>
            <a:r>
              <a:rPr lang="es-ES" sz="1400" dirty="0" smtClean="0">
                <a:solidFill>
                  <a:schemeClr val="tx1"/>
                </a:solidFill>
              </a:rPr>
              <a:t>2015</a:t>
            </a:r>
            <a:endParaRPr lang="es-ES" sz="1400" dirty="0">
              <a:solidFill>
                <a:schemeClr val="tx1"/>
              </a:solidFill>
            </a:endParaRPr>
          </a:p>
        </p:txBody>
      </p:sp>
      <p:sp>
        <p:nvSpPr>
          <p:cNvPr id="241668" name="CuadroTexto 1"/>
          <p:cNvSpPr txBox="1">
            <a:spLocks noChangeArrowheads="1"/>
          </p:cNvSpPr>
          <p:nvPr/>
        </p:nvSpPr>
        <p:spPr bwMode="auto">
          <a:xfrm>
            <a:off x="0" y="981075"/>
            <a:ext cx="9144000" cy="400050"/>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a:solidFill>
                  <a:srgbClr val="000000"/>
                </a:solidFill>
              </a:rPr>
              <a:t>El </a:t>
            </a:r>
            <a:r>
              <a:rPr lang="es-ES" dirty="0" err="1">
                <a:solidFill>
                  <a:srgbClr val="000000"/>
                </a:solidFill>
              </a:rPr>
              <a:t>aloTPH</a:t>
            </a:r>
            <a:r>
              <a:rPr lang="es-ES" dirty="0">
                <a:solidFill>
                  <a:srgbClr val="000000"/>
                </a:solidFill>
              </a:rPr>
              <a:t>: </a:t>
            </a:r>
            <a:r>
              <a:rPr lang="es-ES" dirty="0" smtClean="0">
                <a:solidFill>
                  <a:srgbClr val="000000"/>
                </a:solidFill>
              </a:rPr>
              <a:t>tratamiento de </a:t>
            </a:r>
            <a:r>
              <a:rPr lang="es-ES" dirty="0">
                <a:solidFill>
                  <a:srgbClr val="000000"/>
                </a:solidFill>
              </a:rPr>
              <a:t>elección en muchas hemopatías</a:t>
            </a:r>
          </a:p>
        </p:txBody>
      </p:sp>
      <p:sp>
        <p:nvSpPr>
          <p:cNvPr id="241669" name="CuadroTexto 2"/>
          <p:cNvSpPr txBox="1">
            <a:spLocks noChangeArrowheads="1"/>
          </p:cNvSpPr>
          <p:nvPr/>
        </p:nvSpPr>
        <p:spPr bwMode="auto">
          <a:xfrm>
            <a:off x="5508625" y="1916113"/>
            <a:ext cx="3024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endParaRPr lang="es-ES"/>
          </a:p>
        </p:txBody>
      </p:sp>
      <p:sp>
        <p:nvSpPr>
          <p:cNvPr id="241670" name="CuadroTexto 3"/>
          <p:cNvSpPr txBox="1">
            <a:spLocks noChangeArrowheads="1"/>
          </p:cNvSpPr>
          <p:nvPr/>
        </p:nvSpPr>
        <p:spPr bwMode="auto">
          <a:xfrm>
            <a:off x="5148263" y="2420938"/>
            <a:ext cx="38512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a:solidFill>
                  <a:srgbClr val="000000"/>
                </a:solidFill>
              </a:rPr>
              <a:t>Sólo </a:t>
            </a:r>
            <a:r>
              <a:rPr lang="es-ES" dirty="0" smtClean="0">
                <a:solidFill>
                  <a:srgbClr val="000000"/>
                </a:solidFill>
              </a:rPr>
              <a:t>el </a:t>
            </a:r>
            <a:r>
              <a:rPr lang="es-ES" dirty="0">
                <a:solidFill>
                  <a:srgbClr val="000000"/>
                </a:solidFill>
              </a:rPr>
              <a:t>30% de los pacientes disponen de un donante emparentado HLA idéntico </a:t>
            </a:r>
          </a:p>
        </p:txBody>
      </p:sp>
      <p:sp>
        <p:nvSpPr>
          <p:cNvPr id="241671" name="CuadroTexto 13"/>
          <p:cNvSpPr txBox="1">
            <a:spLocks noChangeArrowheads="1"/>
          </p:cNvSpPr>
          <p:nvPr/>
        </p:nvSpPr>
        <p:spPr bwMode="auto">
          <a:xfrm>
            <a:off x="5148263" y="4665663"/>
            <a:ext cx="38512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a:solidFill>
                  <a:srgbClr val="000000"/>
                </a:solidFill>
              </a:rPr>
              <a:t>REGISTROS </a:t>
            </a:r>
            <a:r>
              <a:rPr lang="es-ES" dirty="0" smtClean="0">
                <a:solidFill>
                  <a:srgbClr val="000000"/>
                </a:solidFill>
              </a:rPr>
              <a:t>DNE </a:t>
            </a:r>
            <a:r>
              <a:rPr lang="es-ES" dirty="0">
                <a:solidFill>
                  <a:srgbClr val="000000"/>
                </a:solidFill>
              </a:rPr>
              <a:t>Y </a:t>
            </a:r>
            <a:r>
              <a:rPr lang="es-ES" dirty="0" smtClean="0">
                <a:solidFill>
                  <a:srgbClr val="000000"/>
                </a:solidFill>
              </a:rPr>
              <a:t>CORDÓN</a:t>
            </a:r>
            <a:endParaRPr lang="es-ES" dirty="0">
              <a:solidFill>
                <a:srgbClr val="000000"/>
              </a:solidFill>
            </a:endParaRPr>
          </a:p>
        </p:txBody>
      </p:sp>
      <p:cxnSp>
        <p:nvCxnSpPr>
          <p:cNvPr id="241672" name="Conector recto de flecha 5"/>
          <p:cNvCxnSpPr>
            <a:cxnSpLocks noChangeShapeType="1"/>
            <a:stCxn id="241670" idx="2"/>
            <a:endCxn id="241671" idx="0"/>
          </p:cNvCxnSpPr>
          <p:nvPr/>
        </p:nvCxnSpPr>
        <p:spPr bwMode="auto">
          <a:xfrm rot="5400000">
            <a:off x="6459539" y="4051300"/>
            <a:ext cx="1228725" cy="1588"/>
          </a:xfrm>
          <a:prstGeom prst="straightConnector1">
            <a:avLst/>
          </a:prstGeom>
          <a:noFill/>
          <a:ln w="57150">
            <a:solidFill>
              <a:srgbClr val="0000FF"/>
            </a:solidFill>
            <a:round/>
            <a:headEnd/>
            <a:tailEnd type="arrow" w="med" len="med"/>
          </a:ln>
        </p:spPr>
      </p:cxnSp>
    </p:spTree>
    <p:extLst>
      <p:ext uri="{BB962C8B-B14F-4D97-AF65-F5344CB8AC3E}">
        <p14:creationId xmlns:p14="http://schemas.microsoft.com/office/powerpoint/2010/main" val="1203416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3713" name="14 Grupo"/>
          <p:cNvGrpSpPr>
            <a:grpSpLocks/>
          </p:cNvGrpSpPr>
          <p:nvPr/>
        </p:nvGrpSpPr>
        <p:grpSpPr bwMode="auto">
          <a:xfrm>
            <a:off x="0" y="-617538"/>
            <a:ext cx="9144000" cy="7475538"/>
            <a:chOff x="0" y="-617538"/>
            <a:chExt cx="9144000" cy="7475538"/>
          </a:xfrm>
        </p:grpSpPr>
        <p:grpSp>
          <p:nvGrpSpPr>
            <p:cNvPr id="243717" name="Group 16"/>
            <p:cNvGrpSpPr>
              <a:grpSpLocks/>
            </p:cNvGrpSpPr>
            <p:nvPr/>
          </p:nvGrpSpPr>
          <p:grpSpPr bwMode="auto">
            <a:xfrm>
              <a:off x="0" y="0"/>
              <a:ext cx="9144000" cy="6858000"/>
              <a:chOff x="0" y="0"/>
              <a:chExt cx="5760" cy="4320"/>
            </a:xfrm>
          </p:grpSpPr>
          <p:sp>
            <p:nvSpPr>
              <p:cNvPr id="243719" name="Rectangle 2"/>
              <p:cNvSpPr>
                <a:spLocks noChangeArrowheads="1"/>
              </p:cNvSpPr>
              <p:nvPr/>
            </p:nvSpPr>
            <p:spPr bwMode="auto">
              <a:xfrm>
                <a:off x="0" y="4247"/>
                <a:ext cx="5760" cy="73"/>
              </a:xfrm>
              <a:prstGeom prst="rect">
                <a:avLst/>
              </a:prstGeom>
              <a:gradFill rotWithShape="1">
                <a:gsLst>
                  <a:gs pos="0">
                    <a:srgbClr val="00FFFF"/>
                  </a:gs>
                  <a:gs pos="50000">
                    <a:srgbClr val="00E6E6"/>
                  </a:gs>
                  <a:gs pos="100000">
                    <a:srgbClr val="00A0A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sz="2800">
                  <a:solidFill>
                    <a:srgbClr val="000000"/>
                  </a:solidFill>
                </a:endParaRPr>
              </a:p>
            </p:txBody>
          </p:sp>
          <p:sp>
            <p:nvSpPr>
              <p:cNvPr id="243720" name="Rectangle 3"/>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sz="2800">
                  <a:solidFill>
                    <a:srgbClr val="000000"/>
                  </a:solidFill>
                </a:endParaRPr>
              </a:p>
            </p:txBody>
          </p:sp>
          <p:sp>
            <p:nvSpPr>
              <p:cNvPr id="243721" name="Text Box 4"/>
              <p:cNvSpPr txBox="1">
                <a:spLocks noChangeArrowheads="1"/>
              </p:cNvSpPr>
              <p:nvPr/>
            </p:nvSpPr>
            <p:spPr bwMode="auto">
              <a:xfrm>
                <a:off x="22" y="119"/>
                <a:ext cx="521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800">
                    <a:solidFill>
                      <a:srgbClr val="00FFFF"/>
                    </a:solidFill>
                  </a:rPr>
                  <a:t>Actividad del trasplante alogénico</a:t>
                </a:r>
              </a:p>
            </p:txBody>
          </p:sp>
          <p:sp>
            <p:nvSpPr>
              <p:cNvPr id="243722" name="Rectangle 5"/>
              <p:cNvSpPr>
                <a:spLocks noChangeArrowheads="1"/>
              </p:cNvSpPr>
              <p:nvPr/>
            </p:nvSpPr>
            <p:spPr bwMode="auto">
              <a:xfrm>
                <a:off x="0" y="436"/>
                <a:ext cx="5760" cy="46"/>
              </a:xfrm>
              <a:prstGeom prst="rect">
                <a:avLst/>
              </a:prstGeom>
              <a:gradFill rotWithShape="1">
                <a:gsLst>
                  <a:gs pos="0">
                    <a:srgbClr val="00A0A0"/>
                  </a:gs>
                  <a:gs pos="50000">
                    <a:srgbClr val="00E6E6"/>
                  </a:gs>
                  <a:gs pos="100000">
                    <a:srgbClr val="00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sz="2800">
                  <a:solidFill>
                    <a:srgbClr val="000000"/>
                  </a:solidFill>
                </a:endParaRPr>
              </a:p>
            </p:txBody>
          </p:sp>
        </p:grpSp>
        <p:sp>
          <p:nvSpPr>
            <p:cNvPr id="243718" name="AutoShape 5" descr="data:image/jpeg;base64,/9j/4AAQSkZJRgABAQAAAQABAAD/2wCEAAkGBhQSERQUEhQUFBQUFBUVFxcVFxQUFRUUFBQVFBQUFRQXHCYeFxkjGRQUHy8gIycpLCwsFR4xNTAqNSYrLCkBCQoKDgwOGg8PGiwkHyQpLCwsLCwsLCwpLC8sLCwsLCwsKSwsKSksLCwsLCwsKSwsKSwsLCksLCwsLCwsLCwsLP/AABEIALkBEAMBIgACEQEDEQH/xAAbAAACAwEBAQAAAAAAAAAAAAAEBQIDBgEAB//EADYQAAEDAwIEBAQFBAIDAAAAAAEAAhEDBCEFMRJBUWEGInGBkaGxwRMjMtHwFDNC8VJicoLh/8QAGgEAAgMBAQAAAAAAAAAAAAAAAgMAAQQGBf/EACsRAAICAQMDAgYCAwAAAAAAAAABAhEDBBIhMUFRImEFEyMycbGBoUKR8P/aAAwDAQACEQMRAD8A0dpZ42TEOAEfVVUGwuurAYgpJ6L5Z55BGN1AuMdVW5+cLz63CP5CJF0BvaZlVCqOeFJ7uKVQKI5hWaVS6nqlTouB8blee8IGvWzhC2FV8BFaoh6ztlSahlTpsk4QjIqgy1dB7H+ZTVhwldNnIJpQ2UYnKU1W7ylGpfpKd1qYlK9QAAIVovGxZZUNjuqLm0y7nzxyjPxXKerNYIgkifRC6jqFTzPaGhmAOpkZj4r0oW6PLyJJtMT3d5T4nFsuJEyMQf2Rfh6h5S4yZz3Si/tOFwg/q5cx6rY6Pa8LGwl6uXO006CP+Q0tGiMJpTb5UFSZz5I6m6VhNuRnabYlUV6md91c93bKGq0jGVAY8vkHrOyI6ollVB1HCQO6s4oQjZLgOkHKvYYG3ultKtlMmPBwoZ5KiVvXk7Kw1sxHwUGtA2XQznKYhbog+Cdiha9EphgrnArIpUJ61pjZKb/SQ4GQtY+nPRCvtg5Cw1M+W6jpJpnsgiBjb25r6JrOmA4I+6weqaeab45HZehg1F+mXUx6jB/nHofaw1cc8Aq2o/ol9epjfK84fFWSrPh0goWrU4kGLrq7OxUxVRJmhQosmNz7IarXJPNUveZzj9lQ+qeqjGbebLi6MISq6VLiXaNOT0QdS1xycp4EcyibVsCFGkzM+wRoo5VEbom2cI23VdvTlTjhdCuxEnfBe8DdKtRZM+iaVDhLbqng9FZWPhmIuLQl7uk+6hrDuGi1pk8+nPqoa3qrqVUhoG0ye6VXWrPqMDXEQD0Xo4pcIxZ16mj1q3jrNABHvK31lTwOyxHh+mTVnot7ZUpCyZpbptm/Sx2YkxjbM5o3hQ1szCKDIykNlTfJTUVbjAhF1xhVtZhQpMT3FDMqstkJm+jKGDOEkEYVGndaBQPVGNkAZUMHfCrpgiQoD1DRUgSpPrkgQqKVTMHYq1zBOEaAryF0D/OalUPt/OaGp+U+qnVqdJRC9vJ2TBGFylU4RlUVKn7Y2XBS4iBOP5yUZezyQqmZ3+Szuu2IcJC09xQASe6okgoE2nYaSaNNVv4AlAV6w3nKvvGgiYSLU7ssIgEzsFGDjgmRq1pd0z7q6Y5pG24c53mBHOE3bUBG/JQ09iVV8BCU3ycfFXPaTzwusZ0CjK6I9AnOY+qtpgudA91ypT4d+qK09mCeqFsW3SsnToRy2VhMlerVABHNVUXEqA9eQqlUIMyvVbjMyvOoHngK78IDkpQFqyIrSOcoW9BjOBCZimEBqJgGQrRINOXB8z8TiK3/AK/dJ068TkGt7BJ3Nhb8f2GLUP6rND4VoAye63NrRjssh4SEN2W2tWlYpctnox9ONL2LG1FJtcrtRgPqhQHA7yEAKSYwYZGdyr6NLqgaNT/SKNXCiFSRY6kJKX3QE9kzFQEIZ9AOn6KEjKuosrU5XC8bKwtgkdFS9mZ6Kx/Ug+mRlW0XRsuVRERsuUnAk8j0UDu0ECvkHp8Vb+IJ6IRrsoateBhOURFjsJLwDt8ETZOAnBKTUdSBdAKZ0b0cs9VVkyQaVB72A7/BB3lEch+yue7i55VJpuz85VCYr3O3F0Iwl1uGvqO4togdiVXcXMcQ67KGnOMSNySf2RDdlIPOlgyHDuD9whq1sae2UwbdYHXZdcJ3jKEFSa6icCTHNWvbBV1enwkQvVacDqSqDcrKGHidnYJjTIbgc0sbR9ySjqFOP1HKok4o5du80A+6OtKQA79UvcyXYTKjjdEhU1wkTqv2hdDlSauYA+KtbQkSf56qxdV1OPvmcylN5dyCmdawbGMpa9kYKo0Yow6owniCoASCzzE8XFOY/wCMdElcnvitvnb7pGW5j0WrHH0WedqYfWZqvC/6FtqD9gCstoNmAAtI2nEEZhZLPUnGkohrTHLKnRYCcoMXmJiJRFGqFDPKLSC6rQQMKiuYC9MHdWVcjKsWlQLTrbFE06vNBPZGytonmeagco8WQuRJkBCvYU1NEQY5oAGT6KFwl4A6tQ4nkoihxEEYV1xRkrv4JG2ypGlSpcFTz/OyUajSeRLRAPXcpxsc81RUl8zsEbJua6GXrsfTglxIcY9CVodMIDRJ90u1igHUnEYLc/BWaZXBY3uELCTtUai3g5BVjqh5JfZjGEYXgblEZ5LkyWq8TXAA+Un4J1p9eIHZA6rTkGdwrNKqHE5BUDmr4Hj6QORhV8W6iaTo8u3Q8vRWUrY7nPVDQr8gtTMwrqFqTn29EZ+EA3ChRdg91Re61wV2tsGgzlVVyJ5dFdUqjhPVKnEz2VDIxcm2w2yHE6OfVMizGMlC6dSIzzKL44KgrJ93BWymSUe2keFB035RhuQBCJCptgpbE5Sy5fvzR1apkpTd1P1RyUo0Y0YnxKSXbYScGXjlsmOonjquiSdsIS8oFj28W5AMdOy3Uo40u5iyy3ZnLsmbjSh5WgZKdsqcki0ZwLRmCm9KrBWA9XJyF/ghwzsr6NqIXrc8RjlCsq4VUY5N9AdzSDCmKiiyrghSa2PdWWyp78qzikKiuYUeMwpZe3gKFXouOof5DkfqoUa/UFdZcbwoVta6HeAbHEIPhIJyifM/HRcNKZHzKha4KG0AMkyh7giImIRrrTv/ADslF3btY4u3/dWgk1LuKNdvuFjgOn1S3RNQinB/xx3PRDeILvidwj1KjoFvxOJ7gfdNlH0WDjn9bavBqLKpUqHctE8k9p27QMiUFpzABt/AiKpS0jRPl0KtVrQCe6u02pA9PoqNaaOEz1woWgiIO4/gRFbVJmlpVcD+SiA2cjH7oLTq2I3RNS4gem3sohMoc0jjqhxKsc6B7IezrB/6srtWJ9VVFNU9rKC6ATB3Q1NnE4Ae/orLypy5K3T6MNnmfkELHXSsZW9vgZ2XajImUIy5j4oO7vCTAUSExxykwqpU5hevapgGUNVqwzCBuL3Ebkq+42MebLrm55yluoXRc0hvuUfa6WahDn7dB91dqdu1rDAjCi5Lc4p0jCMuiwPgedxw7oNjhAXYwCPQzkk7yiXjJ9Shrnb3XSZNHjUHJdaOYjqpynt7WaXQ7zyhPaFed9ln9O0xxphzN4RLbxzMOBC5p8M62PKNXZvIyCiRUJnus/aXuOyY0K881OwqePuGNap8UqhjiVC2reaCrSF7bsJrUsSgQ4uMbBNan6SOyDZbyCOiFokJcckQwzCtNvzC61w4ZO4RVIggIkrKlNopo0YyF5zQ4yj/AMLhaYQrvKPUfNShO6+Sp1MRus3rbHQcwB8+afPqHlnEFZ3UC53ECUW0fii+phb93nKa+G+Y7/ZKb0fmO9U08NO8x74T8sdsf9GXTu87/k2lhPsirqgQJBVVrRRz2+WOiQjdKXNoyOrXXFUa35JhaW0AfFZfR6xq1y87nb9lt7Ru08+SuUaYqOS1aCreAAQoXNYo7+m8o7JNqD+A80LlQeKpMsoVeEGAhq187jjl1QFfUeQkk8lRUqVf+MT/ADZDuHtcjJ9xxEBMmVj7RCS2VYsGWn4K2rqMZOAq3IW4vpQxqV4KFq3I2ECUvpipVPlwDzTa00Af5EkqWW6iuWAXeo4gZjdW6VR4iHH/AEFK+0oAEKGkVYbHRQja2+keA8I9Et1q6H4busFEOu5bhI9aY4sceyZBXJCJKotsyZdKoudgpqusMc112bnHJexyOL70/c3fh98NaOwTm60ptRpkApBozvy2ziAJWit74BvVcbJ8nYST6xMpc0XUDIJLfommm3YMHdVeI7tvCe6R6E93Did8Ku1j1LdwzXvvoU6VQTxcykz+KMgx1Xre8GxOVakRQSRoWXeR80SyqJk7FJaNyDEe6Y03NIjdXYicURu3hrhGzlBt7wkjkq739Pp/MIFt0Mn6qJ0MjFNcj6hfh3/1eNbixHv6JP8A1IMZ+COYcDMokwJQUeS1+GnbJSS/p5JKdkFw7JTfgwRGUSZUZUfPtUEVXK/QrjhqR1+yjq1KHlAscQQRuFuzY28cZeV+jyo5fl537P8AZ9MtLmQjG3HVYzStdbADsEJwdZYBJKwJNcHr3Fq0Zzwu6HFbewqGQeqwWgHzGOy21hIiN0yX3CMMU8aNA54DQlF/RJM8kbUpkjIyPZDVD5YKVIPGtvKElvTH43sU8pUQMwltKkBVEJ8wCNkNBZZcg924RyCQX9GQZT64t55wlV3TABHQFCw8bSXAbpDBwDCaA8PdKNGqDhE9Psj6txAViZq5AN+8mSlOnVQS4dHFM7q5BbI3Cy+h3351Qf8AYkfFXXA1OuDXsbyhDahRJpubjITC3eC3G6Fuqwg8W8K0L6nzt9OCpW1LjqNb3k+gUbyeN2cSUX4YYDULjy2910ur1G3Ba7o53S4N2op9n+jWWdOG8lN7Ybjr8ldR4eWFy42XMHUWZfxLcwyOZTXQrKGNHYLL6/ccVSOQW10uOBvoEycdsUn35FY57pSrtwPKVAbHPZKtX0Zj8gQUxtHQZV1w4QZSqBtwl1MVZVHMqGmcxt6LVW9DiAj9lnbegH13Hphaa2BAH1Vdx03wgPU7J8b79Fn7iwfmXLY3DsCUhv3RKlBY5SaEWnVHmoWSYBWnsqBnJnskvh+2Je894WmoU+AwVe3my5zpUGg8I2SnUnZKcsZiT6rP6nVl0gQJhNSMuNWzHa038zbkljqA9Ex1l81CUAun0kIz08VJHO66Uo6iVf8AcFP9MeqtpUyFYHKbCnw08IO4oyPNOXDZ3QnfmR6L6DpNOZPfBXzjSnxVC+haLVmAOi5XLxI6nC7xcD2tV8sFKrtsAQfVdurwxBGyW1a5KRJ0PxQpWQNT8z0T6jcQ0YWRtrn8wnvC09ndAs9lEXk6FlSsEq1F0NJ7FTvbuP8ASS61eRSJ7Y91XVhKO1WMNPqEAJhdPJbhJ9HrcVNp7BOqAMQcqLhlvyKa2QeqyFvVLK/uQvoFayAysP4ht+CtxcnZ/dOxvhx8iM7+2a7M2emVzEyqbsGTOVXo9wC0dwEXfOkjogS4NyjUjC6s3hqOHL90boNOGz1Kp1+nNVvfCb2tmYAb0WnPnc4Rj4Ri02lUc85Pz+xhRuHR0VOoXxa0z8V0NIMFJtbr7N2SMON5JqK7mnUyWKDn4Edy+XErdaJd+RuNlhWtlwHUrbaczgaIGVo11b6XY874em4NvuaJmoAjAyhL698pzlQsWTJO/wBks1NxE9ysXY2KK3FehVJe4/8AZbC2o8XosT4Zqgl4P/Ja2zcZgbd1GiZHuVoYXVEFvss7fiWHGy0ZqSMZSjVY4HYzlF2Awy28MQ+HbkAuH/YrU0ao339VgdEuh+LUaeoK1orgAQhfA2SU+UODddQkuoEZxCOpXwiOcbpZeXIAPMJifAqMafQxOrVfzEIHInUIc9xQhp9F1eli1hj+Dl9bJSzyfuTU2FUQVZTctNmSiq2fFQHuvoWiswHBfOHCCVuvCuogsAK5LUqnZ02llcGkaS8tuNndZ99sWHf4rT8YIAHNAX9sIkbrK+TZhm1wZRjC2o6eeU3sTAIHNBaizhc08jhG2NSPsq7jm+CNywh2QYS7xHQDqRjcZ+BWjLONBXVsCMjCvo7QDe5bWZ3wteYLeh+q21hVBGV84ok0Lgt5T8uS2un3YhXNVK/IGP1Qp9VwM7r0wfqsl40tPI13Q/IrWOuhwpB4nq8dFwVp07I4uUXED8LVppjqMJ5cU+fRZTwjehr3NdsRI9ea0V9qOTCOSpmjTzc4p+xntQpTXpjuVprCgI+yxWp335oI/wAU+03XWEZdBjnhU4PhlxyxlKUU+bGt4BO6xOoV+JzjyT7WNeZw8LDLjjHJZeq9etocOxSyy/g8f4nqFPbhi/yFaLQ46w7SVvaVARIWQ8K0hxOcfRbS2YImfivJzSufJu00duJF1GnGyR6/WgGU+fAysj4suhAA9CgUbdBuW25AHhy5gu7mVurNzgBOxCwHh+gXOPqteyuQI+6mRLcy8VyxxHjqoDZ2gSkOt3/kOcopzi5v7LN60YDvRUvBcY1yI9MefxhHOVuqNeABHJY7wxSmtMTA+q2/4HxR5fuF6Z+jnyW0J4ScCUrvjvnCaC1LBO8pFq+GuJ6IUrpBuSTbM1XdLj6qqFHiUgu1hHbFL2OMyS3Sb8s8V4MXlJgRC0D3bYKZeHL3gfwnYoK5ZIQ1KpwkEcl4Ovw1K/J7OizVXsfWrK5BhSu6gjfKz2jXvE1p9E3vBxAZyvFo91Q9SEGs1pY7q3I9lPSK/EAu31jPukWl3JpPLD/ifkrStDclRarub2lUGy5cU8ICyrA5PxRFa8HJU2LUOeDI+L7SHNeP/E/ULmiahIAO+yO8QkOYRvj5rOaRVioO6YvVD8C6ePMvDN5SZjsfqhLynLSD02V1K9IAjMqq6eScoKN0YPuYWqwteY5E7K7+tqEQXGEVqlCH+qD4V0em02OcFkas5TU58uDJLHF0ilzVwUlfwrjnALc8MLtowfNl0srFNce2FL8RQJJKTqJRjjYzCpSmh74caQJ6laKnVcCUp05vAwABMWVSuTlzKzt8WLbBL2L73U4aOuFjNZu+Op2Ce6y6GrKVdytWDE3Fz8Hl63Io1jXc1Hhi1P4c9T9VqaVsAMwk3h2G0m+ifii0tk7nusrfJqSqKRFzAB5dlj/E1WARzOFri0Ac9lgfEdzxPjoUcFbQvJLbGTDPCLQC5xxkALW/1OJWZ0OzDaYJ3OfinFOrthDLmTNGLHtxobOuAW7xhZDxNcx5Z3ynFw/HRY3Uq3G8zyWzRYnPMvbkwaxrFib88FEroVWQpNq9V1Cn5OWcfBcFYxUtKsplFYujzygSEY77IWpusWtinivwatNKp0aHw1deUt6LVW9eQRPJYnw3/cPstfabn0XNTVSZ12n9WJWcuXRv8lk9ep8NQVG8/qtdebLL+JP0t9fsqj9wzUL6Tfgv0284gMp8WANndZTQ+fqtP/ghaptExPdGLB7rzbDH3WTvKJpVJGBMj9lrxt7rOeIuXuix9aJq4JQtdUaPTHy1p5EIqvSnZBaL/appif2+qodGVqzLa9R4c90lNVP/ABN+n3H1WcXQfDpv5Ne5zPxWC+ffsdLivAFTbsuhejVnkt0QLVOxp8VQfH4LlXZX6P8A3PYry/iLpJI9H4et01fk1VpaFwx0VjqUdiUfpOxVV7yXPpHXRm29pm9eeQ2CVnzlP/Ee490ho7j1H1XqQ9OmVd2/6Of1T36qn2S/s1mnNcAOWE2o3LtplBW/6R6K1q8k6BRTiTvb8tZJPVYl7vxKvqflzWk1j9Czml/3W+qdj4TZ5+pXrjDyzWUtg2ETSaQu0dwrK32S0ein2BL+tFMk43WNe6SStZrn9r2WRXu/C4r1SOa+LTdxj+Ty8QvLh3XsnhnuHorKdXrhcGyk3cIHxyi7vhn/2Q=="/>
            <p:cNvSpPr>
              <a:spLocks noChangeAspect="1" noChangeArrowheads="1"/>
            </p:cNvSpPr>
            <p:nvPr/>
          </p:nvSpPr>
          <p:spPr bwMode="auto">
            <a:xfrm>
              <a:off x="0" y="-617538"/>
              <a:ext cx="1905000" cy="129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solidFill>
                  <a:srgbClr val="FFFFFF"/>
                </a:solidFill>
              </a:endParaRPr>
            </a:p>
          </p:txBody>
        </p:sp>
      </p:grpSp>
      <p:sp>
        <p:nvSpPr>
          <p:cNvPr id="243714" name="CuadroTexto 1"/>
          <p:cNvSpPr txBox="1">
            <a:spLocks noChangeArrowheads="1"/>
          </p:cNvSpPr>
          <p:nvPr/>
        </p:nvSpPr>
        <p:spPr bwMode="auto">
          <a:xfrm>
            <a:off x="0" y="981075"/>
            <a:ext cx="9144000" cy="400050"/>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a:solidFill>
                  <a:srgbClr val="000000"/>
                </a:solidFill>
              </a:rPr>
              <a:t>Crecimiento del registro de donantes</a:t>
            </a:r>
          </a:p>
        </p:txBody>
      </p:sp>
      <p:sp>
        <p:nvSpPr>
          <p:cNvPr id="243715" name="CuadroTexto 2"/>
          <p:cNvSpPr txBox="1">
            <a:spLocks noChangeArrowheads="1"/>
          </p:cNvSpPr>
          <p:nvPr/>
        </p:nvSpPr>
        <p:spPr bwMode="auto">
          <a:xfrm>
            <a:off x="5508625" y="1916113"/>
            <a:ext cx="3024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endParaRPr lang="es-ES"/>
          </a:p>
        </p:txBody>
      </p:sp>
      <p:pic>
        <p:nvPicPr>
          <p:cNvPr id="243716" name="Marcador de contenido 3"/>
          <p:cNvPicPr>
            <a:picLocks noGrp="1" noChangeAspect="1"/>
          </p:cNvPicPr>
          <p:nvPr>
            <p:ph idx="4294967295"/>
          </p:nvPr>
        </p:nvPicPr>
        <p:blipFill>
          <a:blip r:embed="rId3" cstate="print">
            <a:extLst>
              <a:ext uri="{28A0092B-C50C-407E-A947-70E740481C1C}">
                <a14:useLocalDpi xmlns:a14="http://schemas.microsoft.com/office/drawing/2010/main" val="0"/>
              </a:ext>
            </a:extLst>
          </a:blip>
          <a:srcRect l="5975" r="5975"/>
          <a:stretch>
            <a:fillRect/>
          </a:stretch>
        </p:blipFill>
        <p:spPr>
          <a:xfrm>
            <a:off x="738214" y="1557358"/>
            <a:ext cx="7620000" cy="4800600"/>
          </a:xfrm>
          <a:ln>
            <a:solidFill>
              <a:schemeClr val="accent4"/>
            </a:solidFill>
          </a:ln>
        </p:spPr>
      </p:pic>
      <p:sp>
        <p:nvSpPr>
          <p:cNvPr id="12" name="3 CuadroTexto"/>
          <p:cNvSpPr txBox="1">
            <a:spLocks noChangeArrowheads="1"/>
          </p:cNvSpPr>
          <p:nvPr/>
        </p:nvSpPr>
        <p:spPr bwMode="auto">
          <a:xfrm>
            <a:off x="0" y="6500834"/>
            <a:ext cx="914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sz="1400" dirty="0" smtClean="0">
                <a:solidFill>
                  <a:schemeClr val="tx1"/>
                </a:solidFill>
              </a:rPr>
              <a:t>Registro Be </a:t>
            </a:r>
            <a:r>
              <a:rPr lang="es-ES" sz="1400" dirty="0" err="1" smtClean="0">
                <a:solidFill>
                  <a:schemeClr val="tx1"/>
                </a:solidFill>
              </a:rPr>
              <a:t>The</a:t>
            </a:r>
            <a:r>
              <a:rPr lang="es-ES" sz="1400" dirty="0" smtClean="0">
                <a:solidFill>
                  <a:schemeClr val="tx1"/>
                </a:solidFill>
              </a:rPr>
              <a:t> Match 2014</a:t>
            </a:r>
            <a:endParaRPr lang="es-ES" sz="1400" dirty="0">
              <a:solidFill>
                <a:schemeClr val="tx1"/>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61" name="14 Grupo"/>
          <p:cNvGrpSpPr>
            <a:grpSpLocks/>
          </p:cNvGrpSpPr>
          <p:nvPr/>
        </p:nvGrpSpPr>
        <p:grpSpPr bwMode="auto">
          <a:xfrm>
            <a:off x="0" y="-617538"/>
            <a:ext cx="9144000" cy="7475538"/>
            <a:chOff x="0" y="-617538"/>
            <a:chExt cx="9144000" cy="7475538"/>
          </a:xfrm>
        </p:grpSpPr>
        <p:grpSp>
          <p:nvGrpSpPr>
            <p:cNvPr id="245766" name="Group 16"/>
            <p:cNvGrpSpPr>
              <a:grpSpLocks/>
            </p:cNvGrpSpPr>
            <p:nvPr/>
          </p:nvGrpSpPr>
          <p:grpSpPr bwMode="auto">
            <a:xfrm>
              <a:off x="0" y="0"/>
              <a:ext cx="9144000" cy="6858000"/>
              <a:chOff x="0" y="0"/>
              <a:chExt cx="5760" cy="4320"/>
            </a:xfrm>
          </p:grpSpPr>
          <p:sp>
            <p:nvSpPr>
              <p:cNvPr id="245768" name="Rectangle 2"/>
              <p:cNvSpPr>
                <a:spLocks noChangeArrowheads="1"/>
              </p:cNvSpPr>
              <p:nvPr/>
            </p:nvSpPr>
            <p:spPr bwMode="auto">
              <a:xfrm>
                <a:off x="0" y="4247"/>
                <a:ext cx="5760" cy="73"/>
              </a:xfrm>
              <a:prstGeom prst="rect">
                <a:avLst/>
              </a:prstGeom>
              <a:gradFill rotWithShape="1">
                <a:gsLst>
                  <a:gs pos="0">
                    <a:srgbClr val="00FFFF"/>
                  </a:gs>
                  <a:gs pos="50000">
                    <a:srgbClr val="00E6E6"/>
                  </a:gs>
                  <a:gs pos="100000">
                    <a:srgbClr val="00A0A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sz="2800">
                  <a:solidFill>
                    <a:srgbClr val="000000"/>
                  </a:solidFill>
                </a:endParaRPr>
              </a:p>
            </p:txBody>
          </p:sp>
          <p:sp>
            <p:nvSpPr>
              <p:cNvPr id="245769" name="Rectangle 3"/>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sz="2800">
                  <a:solidFill>
                    <a:srgbClr val="000000"/>
                  </a:solidFill>
                </a:endParaRPr>
              </a:p>
            </p:txBody>
          </p:sp>
          <p:sp>
            <p:nvSpPr>
              <p:cNvPr id="245770" name="Text Box 4"/>
              <p:cNvSpPr txBox="1">
                <a:spLocks noChangeArrowheads="1"/>
              </p:cNvSpPr>
              <p:nvPr/>
            </p:nvSpPr>
            <p:spPr bwMode="auto">
              <a:xfrm>
                <a:off x="22" y="119"/>
                <a:ext cx="521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800">
                    <a:solidFill>
                      <a:srgbClr val="00FFFF"/>
                    </a:solidFill>
                  </a:rPr>
                  <a:t>Actividad del trasplante alogénico</a:t>
                </a:r>
              </a:p>
            </p:txBody>
          </p:sp>
          <p:sp>
            <p:nvSpPr>
              <p:cNvPr id="245771" name="Rectangle 5"/>
              <p:cNvSpPr>
                <a:spLocks noChangeArrowheads="1"/>
              </p:cNvSpPr>
              <p:nvPr/>
            </p:nvSpPr>
            <p:spPr bwMode="auto">
              <a:xfrm>
                <a:off x="0" y="436"/>
                <a:ext cx="5760" cy="46"/>
              </a:xfrm>
              <a:prstGeom prst="rect">
                <a:avLst/>
              </a:prstGeom>
              <a:gradFill rotWithShape="1">
                <a:gsLst>
                  <a:gs pos="0">
                    <a:srgbClr val="00A0A0"/>
                  </a:gs>
                  <a:gs pos="50000">
                    <a:srgbClr val="00E6E6"/>
                  </a:gs>
                  <a:gs pos="100000">
                    <a:srgbClr val="00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sz="2800">
                  <a:solidFill>
                    <a:srgbClr val="000000"/>
                  </a:solidFill>
                </a:endParaRPr>
              </a:p>
            </p:txBody>
          </p:sp>
        </p:grpSp>
        <p:sp>
          <p:nvSpPr>
            <p:cNvPr id="245767" name="AutoShape 5" descr="data:image/jpeg;base64,/9j/4AAQSkZJRgABAQAAAQABAAD/2wCEAAkGBhQSERQUEhQUFBQUFBUVFxcVFxQUFRUUFBQVFBQUFRQXHCYeFxkjGRQUHy8gIycpLCwsFR4xNTAqNSYrLCkBCQoKDgwOGg8PGiwkHyQpLCwsLCwsLCwpLC8sLCwsLCwsKSwsKSksLCwsLCwsKSwsKSwsLCksLCwsLCwsLCwsLP/AABEIALkBEAMBIgACEQEDEQH/xAAbAAACAwEBAQAAAAAAAAAAAAAEBQIDBgEAB//EADYQAAEDAwIEBAQFBAIDAAAAAAEAAhEDBCEFMRJBUWEGInGBkaGxwRMjMtHwFDNC8VJicoLh/8QAGgEAAgMBAQAAAAAAAAAAAAAAAgMAAQQGBf/EACsRAAICAQMDAgYCAwAAAAAAAAABAhEDBBIhMUFRImEFEyMycbGBoUKR8P/aAAwDAQACEQMRAD8A0dpZ42TEOAEfVVUGwuurAYgpJ6L5Z55BGN1AuMdVW5+cLz63CP5CJF0BvaZlVCqOeFJ7uKVQKI5hWaVS6nqlTouB8blee8IGvWzhC2FV8BFaoh6ztlSahlTpsk4QjIqgy1dB7H+ZTVhwldNnIJpQ2UYnKU1W7ylGpfpKd1qYlK9QAAIVovGxZZUNjuqLm0y7nzxyjPxXKerNYIgkifRC6jqFTzPaGhmAOpkZj4r0oW6PLyJJtMT3d5T4nFsuJEyMQf2Rfh6h5S4yZz3Si/tOFwg/q5cx6rY6Pa8LGwl6uXO006CP+Q0tGiMJpTb5UFSZz5I6m6VhNuRnabYlUV6md91c93bKGq0jGVAY8vkHrOyI6ollVB1HCQO6s4oQjZLgOkHKvYYG3ultKtlMmPBwoZ5KiVvXk7Kw1sxHwUGtA2XQznKYhbog+Cdiha9EphgrnArIpUJ61pjZKb/SQ4GQtY+nPRCvtg5Cw1M+W6jpJpnsgiBjb25r6JrOmA4I+6weqaeab45HZehg1F+mXUx6jB/nHofaw1cc8Aq2o/ol9epjfK84fFWSrPh0goWrU4kGLrq7OxUxVRJmhQosmNz7IarXJPNUveZzj9lQ+qeqjGbebLi6MISq6VLiXaNOT0QdS1xycp4EcyibVsCFGkzM+wRoo5VEbom2cI23VdvTlTjhdCuxEnfBe8DdKtRZM+iaVDhLbqng9FZWPhmIuLQl7uk+6hrDuGi1pk8+nPqoa3qrqVUhoG0ye6VXWrPqMDXEQD0Xo4pcIxZ16mj1q3jrNABHvK31lTwOyxHh+mTVnot7ZUpCyZpbptm/Sx2YkxjbM5o3hQ1szCKDIykNlTfJTUVbjAhF1xhVtZhQpMT3FDMqstkJm+jKGDOEkEYVGndaBQPVGNkAZUMHfCrpgiQoD1DRUgSpPrkgQqKVTMHYq1zBOEaAryF0D/OalUPt/OaGp+U+qnVqdJRC9vJ2TBGFylU4RlUVKn7Y2XBS4iBOP5yUZezyQqmZ3+Szuu2IcJC09xQASe6okgoE2nYaSaNNVv4AlAV6w3nKvvGgiYSLU7ssIgEzsFGDjgmRq1pd0z7q6Y5pG24c53mBHOE3bUBG/JQ09iVV8BCU3ycfFXPaTzwusZ0CjK6I9AnOY+qtpgudA91ypT4d+qK09mCeqFsW3SsnToRy2VhMlerVABHNVUXEqA9eQqlUIMyvVbjMyvOoHngK78IDkpQFqyIrSOcoW9BjOBCZimEBqJgGQrRINOXB8z8TiK3/AK/dJ068TkGt7BJ3Nhb8f2GLUP6rND4VoAye63NrRjssh4SEN2W2tWlYpctnox9ONL2LG1FJtcrtRgPqhQHA7yEAKSYwYZGdyr6NLqgaNT/SKNXCiFSRY6kJKX3QE9kzFQEIZ9AOn6KEjKuosrU5XC8bKwtgkdFS9mZ6Kx/Ug+mRlW0XRsuVRERsuUnAk8j0UDu0ECvkHp8Vb+IJ6IRrsoateBhOURFjsJLwDt8ETZOAnBKTUdSBdAKZ0b0cs9VVkyQaVB72A7/BB3lEch+yue7i55VJpuz85VCYr3O3F0Iwl1uGvqO4togdiVXcXMcQ67KGnOMSNySf2RDdlIPOlgyHDuD9whq1sae2UwbdYHXZdcJ3jKEFSa6icCTHNWvbBV1enwkQvVacDqSqDcrKGHidnYJjTIbgc0sbR9ySjqFOP1HKok4o5du80A+6OtKQA79UvcyXYTKjjdEhU1wkTqv2hdDlSauYA+KtbQkSf56qxdV1OPvmcylN5dyCmdawbGMpa9kYKo0Yow6owniCoASCzzE8XFOY/wCMdElcnvitvnb7pGW5j0WrHH0WedqYfWZqvC/6FtqD9gCstoNmAAtI2nEEZhZLPUnGkohrTHLKnRYCcoMXmJiJRFGqFDPKLSC6rQQMKiuYC9MHdWVcjKsWlQLTrbFE06vNBPZGytonmeagco8WQuRJkBCvYU1NEQY5oAGT6KFwl4A6tQ4nkoihxEEYV1xRkrv4JG2ypGlSpcFTz/OyUajSeRLRAPXcpxsc81RUl8zsEbJua6GXrsfTglxIcY9CVodMIDRJ90u1igHUnEYLc/BWaZXBY3uELCTtUai3g5BVjqh5JfZjGEYXgblEZ5LkyWq8TXAA+Un4J1p9eIHZA6rTkGdwrNKqHE5BUDmr4Hj6QORhV8W6iaTo8u3Q8vRWUrY7nPVDQr8gtTMwrqFqTn29EZ+EA3ChRdg91Re61wV2tsGgzlVVyJ5dFdUqjhPVKnEz2VDIxcm2w2yHE6OfVMizGMlC6dSIzzKL44KgrJ93BWymSUe2keFB035RhuQBCJCptgpbE5Sy5fvzR1apkpTd1P1RyUo0Y0YnxKSXbYScGXjlsmOonjquiSdsIS8oFj28W5AMdOy3Uo40u5iyy3ZnLsmbjSh5WgZKdsqcki0ZwLRmCm9KrBWA9XJyF/ghwzsr6NqIXrc8RjlCsq4VUY5N9AdzSDCmKiiyrghSa2PdWWyp78qzikKiuYUeMwpZe3gKFXouOof5DkfqoUa/UFdZcbwoVta6HeAbHEIPhIJyifM/HRcNKZHzKha4KG0AMkyh7giImIRrrTv/ADslF3btY4u3/dWgk1LuKNdvuFjgOn1S3RNQinB/xx3PRDeILvidwj1KjoFvxOJ7gfdNlH0WDjn9bavBqLKpUqHctE8k9p27QMiUFpzABt/AiKpS0jRPl0KtVrQCe6u02pA9PoqNaaOEz1woWgiIO4/gRFbVJmlpVcD+SiA2cjH7oLTq2I3RNS4gem3sohMoc0jjqhxKsc6B7IezrB/6srtWJ9VVFNU9rKC6ATB3Q1NnE4Ae/orLypy5K3T6MNnmfkELHXSsZW9vgZ2XajImUIy5j4oO7vCTAUSExxykwqpU5hevapgGUNVqwzCBuL3Ebkq+42MebLrm55yluoXRc0hvuUfa6WahDn7dB91dqdu1rDAjCi5Lc4p0jCMuiwPgedxw7oNjhAXYwCPQzkk7yiXjJ9Shrnb3XSZNHjUHJdaOYjqpynt7WaXQ7zyhPaFed9ln9O0xxphzN4RLbxzMOBC5p8M62PKNXZvIyCiRUJnus/aXuOyY0K881OwqePuGNap8UqhjiVC2reaCrSF7bsJrUsSgQ4uMbBNan6SOyDZbyCOiFokJcckQwzCtNvzC61w4ZO4RVIggIkrKlNopo0YyF5zQ4yj/AMLhaYQrvKPUfNShO6+Sp1MRus3rbHQcwB8+afPqHlnEFZ3UC53ECUW0fii+phb93nKa+G+Y7/ZKb0fmO9U08NO8x74T8sdsf9GXTu87/k2lhPsirqgQJBVVrRRz2+WOiQjdKXNoyOrXXFUa35JhaW0AfFZfR6xq1y87nb9lt7Ru08+SuUaYqOS1aCreAAQoXNYo7+m8o7JNqD+A80LlQeKpMsoVeEGAhq187jjl1QFfUeQkk8lRUqVf+MT/ADZDuHtcjJ9xxEBMmVj7RCS2VYsGWn4K2rqMZOAq3IW4vpQxqV4KFq3I2ECUvpipVPlwDzTa00Af5EkqWW6iuWAXeo4gZjdW6VR4iHH/AEFK+0oAEKGkVYbHRQja2+keA8I9Et1q6H4busFEOu5bhI9aY4sceyZBXJCJKotsyZdKoudgpqusMc112bnHJexyOL70/c3fh98NaOwTm60ptRpkApBozvy2ziAJWit74BvVcbJ8nYST6xMpc0XUDIJLfommm3YMHdVeI7tvCe6R6E93Did8Ku1j1LdwzXvvoU6VQTxcykz+KMgx1Xre8GxOVakRQSRoWXeR80SyqJk7FJaNyDEe6Y03NIjdXYicURu3hrhGzlBt7wkjkq739Pp/MIFt0Mn6qJ0MjFNcj6hfh3/1eNbixHv6JP8A1IMZ+COYcDMokwJQUeS1+GnbJSS/p5JKdkFw7JTfgwRGUSZUZUfPtUEVXK/QrjhqR1+yjq1KHlAscQQRuFuzY28cZeV+jyo5fl537P8AZ9MtLmQjG3HVYzStdbADsEJwdZYBJKwJNcHr3Fq0Zzwu6HFbewqGQeqwWgHzGOy21hIiN0yX3CMMU8aNA54DQlF/RJM8kbUpkjIyPZDVD5YKVIPGtvKElvTH43sU8pUQMwltKkBVEJ8wCNkNBZZcg924RyCQX9GQZT64t55wlV3TABHQFCw8bSXAbpDBwDCaA8PdKNGqDhE9Psj6txAViZq5AN+8mSlOnVQS4dHFM7q5BbI3Cy+h3351Qf8AYkfFXXA1OuDXsbyhDahRJpubjITC3eC3G6Fuqwg8W8K0L6nzt9OCpW1LjqNb3k+gUbyeN2cSUX4YYDULjy2910ur1G3Ba7o53S4N2op9n+jWWdOG8lN7Ybjr8ldR4eWFy42XMHUWZfxLcwyOZTXQrKGNHYLL6/ccVSOQW10uOBvoEycdsUn35FY57pSrtwPKVAbHPZKtX0Zj8gQUxtHQZV1w4QZSqBtwl1MVZVHMqGmcxt6LVW9DiAj9lnbegH13Hphaa2BAH1Vdx03wgPU7J8b79Fn7iwfmXLY3DsCUhv3RKlBY5SaEWnVHmoWSYBWnsqBnJnskvh+2Je894WmoU+AwVe3my5zpUGg8I2SnUnZKcsZiT6rP6nVl0gQJhNSMuNWzHa038zbkljqA9Ex1l81CUAun0kIz08VJHO66Uo6iVf8AcFP9MeqtpUyFYHKbCnw08IO4oyPNOXDZ3QnfmR6L6DpNOZPfBXzjSnxVC+haLVmAOi5XLxI6nC7xcD2tV8sFKrtsAQfVdurwxBGyW1a5KRJ0PxQpWQNT8z0T6jcQ0YWRtrn8wnvC09ndAs9lEXk6FlSsEq1F0NJ7FTvbuP8ASS61eRSJ7Y91XVhKO1WMNPqEAJhdPJbhJ9HrcVNp7BOqAMQcqLhlvyKa2QeqyFvVLK/uQvoFayAysP4ht+CtxcnZ/dOxvhx8iM7+2a7M2emVzEyqbsGTOVXo9wC0dwEXfOkjogS4NyjUjC6s3hqOHL90boNOGz1Kp1+nNVvfCb2tmYAb0WnPnc4Rj4Ri02lUc85Pz+xhRuHR0VOoXxa0z8V0NIMFJtbr7N2SMON5JqK7mnUyWKDn4Edy+XErdaJd+RuNlhWtlwHUrbaczgaIGVo11b6XY874em4NvuaJmoAjAyhL698pzlQsWTJO/wBks1NxE9ysXY2KK3FehVJe4/8AZbC2o8XosT4Zqgl4P/Ja2zcZgbd1GiZHuVoYXVEFvss7fiWHGy0ZqSMZSjVY4HYzlF2Awy28MQ+HbkAuH/YrU0ao339VgdEuh+LUaeoK1orgAQhfA2SU+UODddQkuoEZxCOpXwiOcbpZeXIAPMJifAqMafQxOrVfzEIHInUIc9xQhp9F1eli1hj+Dl9bJSzyfuTU2FUQVZTctNmSiq2fFQHuvoWiswHBfOHCCVuvCuogsAK5LUqnZ02llcGkaS8tuNndZ99sWHf4rT8YIAHNAX9sIkbrK+TZhm1wZRjC2o6eeU3sTAIHNBaizhc08jhG2NSPsq7jm+CNywh2QYS7xHQDqRjcZ+BWjLONBXVsCMjCvo7QDe5bWZ3wteYLeh+q21hVBGV84ok0Lgt5T8uS2un3YhXNVK/IGP1Qp9VwM7r0wfqsl40tPI13Q/IrWOuhwpB4nq8dFwVp07I4uUXED8LVppjqMJ5cU+fRZTwjehr3NdsRI9ea0V9qOTCOSpmjTzc4p+xntQpTXpjuVprCgI+yxWp335oI/wAU+03XWEZdBjnhU4PhlxyxlKUU+bGt4BO6xOoV+JzjyT7WNeZw8LDLjjHJZeq9etocOxSyy/g8f4nqFPbhi/yFaLQ46w7SVvaVARIWQ8K0hxOcfRbS2YImfivJzSufJu00duJF1GnGyR6/WgGU+fAysj4suhAA9CgUbdBuW25AHhy5gu7mVurNzgBOxCwHh+gXOPqteyuQI+6mRLcy8VyxxHjqoDZ2gSkOt3/kOcopzi5v7LN60YDvRUvBcY1yI9MefxhHOVuqNeABHJY7wxSmtMTA+q2/4HxR5fuF6Z+jnyW0J4ScCUrvjvnCaC1LBO8pFq+GuJ6IUrpBuSTbM1XdLj6qqFHiUgu1hHbFL2OMyS3Sb8s8V4MXlJgRC0D3bYKZeHL3gfwnYoK5ZIQ1KpwkEcl4Ovw1K/J7OizVXsfWrK5BhSu6gjfKz2jXvE1p9E3vBxAZyvFo91Q9SEGs1pY7q3I9lPSK/EAu31jPukWl3JpPLD/ifkrStDclRarub2lUGy5cU8ICyrA5PxRFa8HJU2LUOeDI+L7SHNeP/E/ULmiahIAO+yO8QkOYRvj5rOaRVioO6YvVD8C6ePMvDN5SZjsfqhLynLSD02V1K9IAjMqq6eScoKN0YPuYWqwteY5E7K7+tqEQXGEVqlCH+qD4V0em02OcFkas5TU58uDJLHF0ilzVwUlfwrjnALc8MLtowfNl0srFNce2FL8RQJJKTqJRjjYzCpSmh74caQJ6laKnVcCUp05vAwABMWVSuTlzKzt8WLbBL2L73U4aOuFjNZu+Op2Ce6y6GrKVdytWDE3Fz8Hl63Io1jXc1Hhi1P4c9T9VqaVsAMwk3h2G0m+ifii0tk7nusrfJqSqKRFzAB5dlj/E1WARzOFri0Ac9lgfEdzxPjoUcFbQvJLbGTDPCLQC5xxkALW/1OJWZ0OzDaYJ3OfinFOrthDLmTNGLHtxobOuAW7xhZDxNcx5Z3ynFw/HRY3Uq3G8zyWzRYnPMvbkwaxrFib88FEroVWQpNq9V1Cn5OWcfBcFYxUtKsplFYujzygSEY77IWpusWtinivwatNKp0aHw1deUt6LVW9eQRPJYnw3/cPstfabn0XNTVSZ12n9WJWcuXRv8lk9ep8NQVG8/qtdebLL+JP0t9fsqj9wzUL6Tfgv0284gMp8WANndZTQ+fqtP/ghaptExPdGLB7rzbDH3WTvKJpVJGBMj9lrxt7rOeIuXuix9aJq4JQtdUaPTHy1p5EIqvSnZBaL/appif2+qodGVqzLa9R4c90lNVP/ABN+n3H1WcXQfDpv5Ne5zPxWC+ffsdLivAFTbsuhejVnkt0QLVOxp8VQfH4LlXZX6P8A3PYry/iLpJI9H4et01fk1VpaFwx0VjqUdiUfpOxVV7yXPpHXRm29pm9eeQ2CVnzlP/Ee490ho7j1H1XqQ9OmVd2/6Of1T36qn2S/s1mnNcAOWE2o3LtplBW/6R6K1q8k6BRTiTvb8tZJPVYl7vxKvqflzWk1j9Czml/3W+qdj4TZ5+pXrjDyzWUtg2ETSaQu0dwrK32S0ein2BL+tFMk43WNe6SStZrn9r2WRXu/C4r1SOa+LTdxj+Ty8QvLh3XsnhnuHorKdXrhcGyk3cIHxyi7vhn/2Q=="/>
            <p:cNvSpPr>
              <a:spLocks noChangeAspect="1" noChangeArrowheads="1"/>
            </p:cNvSpPr>
            <p:nvPr/>
          </p:nvSpPr>
          <p:spPr bwMode="auto">
            <a:xfrm>
              <a:off x="0" y="-617538"/>
              <a:ext cx="1905000" cy="129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solidFill>
                  <a:srgbClr val="FFFFFF"/>
                </a:solidFill>
              </a:endParaRPr>
            </a:p>
          </p:txBody>
        </p:sp>
      </p:grpSp>
      <p:sp>
        <p:nvSpPr>
          <p:cNvPr id="245762" name="CuadroTexto 1"/>
          <p:cNvSpPr txBox="1">
            <a:spLocks noChangeArrowheads="1"/>
          </p:cNvSpPr>
          <p:nvPr/>
        </p:nvSpPr>
        <p:spPr bwMode="auto">
          <a:xfrm>
            <a:off x="0" y="981075"/>
            <a:ext cx="9144000" cy="400050"/>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smtClean="0">
                <a:solidFill>
                  <a:srgbClr val="000000"/>
                </a:solidFill>
              </a:rPr>
              <a:t>Aumento de la probabilidad de donante óptimo</a:t>
            </a:r>
            <a:endParaRPr lang="es-ES" dirty="0">
              <a:solidFill>
                <a:srgbClr val="000000"/>
              </a:solidFill>
            </a:endParaRPr>
          </a:p>
        </p:txBody>
      </p:sp>
      <p:sp>
        <p:nvSpPr>
          <p:cNvPr id="245763" name="CuadroTexto 2"/>
          <p:cNvSpPr txBox="1">
            <a:spLocks noChangeArrowheads="1"/>
          </p:cNvSpPr>
          <p:nvPr/>
        </p:nvSpPr>
        <p:spPr bwMode="auto">
          <a:xfrm>
            <a:off x="5508625" y="1916113"/>
            <a:ext cx="3024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endParaRPr lang="es-ES"/>
          </a:p>
        </p:txBody>
      </p:sp>
      <p:pic>
        <p:nvPicPr>
          <p:cNvPr id="1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732" t="10506" r="20453" b="14493"/>
          <a:stretch/>
        </p:blipFill>
        <p:spPr bwMode="auto">
          <a:xfrm>
            <a:off x="899592" y="1772816"/>
            <a:ext cx="7081624" cy="45492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65" name="3 Rectángulo"/>
          <p:cNvSpPr>
            <a:spLocks noChangeArrowheads="1"/>
          </p:cNvSpPr>
          <p:nvPr/>
        </p:nvSpPr>
        <p:spPr bwMode="auto">
          <a:xfrm>
            <a:off x="0" y="6372225"/>
            <a:ext cx="9144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ES" sz="1400" dirty="0">
                <a:solidFill>
                  <a:srgbClr val="000000"/>
                </a:solidFill>
              </a:rPr>
              <a:t>Memoria anual REDMO 2014</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7809" name="14 Grupo"/>
          <p:cNvGrpSpPr>
            <a:grpSpLocks/>
          </p:cNvGrpSpPr>
          <p:nvPr/>
        </p:nvGrpSpPr>
        <p:grpSpPr bwMode="auto">
          <a:xfrm>
            <a:off x="0" y="-617538"/>
            <a:ext cx="9144000" cy="7475538"/>
            <a:chOff x="0" y="-617538"/>
            <a:chExt cx="9144000" cy="7475538"/>
          </a:xfrm>
        </p:grpSpPr>
        <p:grpSp>
          <p:nvGrpSpPr>
            <p:cNvPr id="247817" name="Group 16"/>
            <p:cNvGrpSpPr>
              <a:grpSpLocks/>
            </p:cNvGrpSpPr>
            <p:nvPr/>
          </p:nvGrpSpPr>
          <p:grpSpPr bwMode="auto">
            <a:xfrm>
              <a:off x="0" y="0"/>
              <a:ext cx="9144000" cy="6858000"/>
              <a:chOff x="0" y="0"/>
              <a:chExt cx="5760" cy="4320"/>
            </a:xfrm>
          </p:grpSpPr>
          <p:sp>
            <p:nvSpPr>
              <p:cNvPr id="247819" name="Rectangle 2"/>
              <p:cNvSpPr>
                <a:spLocks noChangeArrowheads="1"/>
              </p:cNvSpPr>
              <p:nvPr/>
            </p:nvSpPr>
            <p:spPr bwMode="auto">
              <a:xfrm>
                <a:off x="0" y="4247"/>
                <a:ext cx="5760" cy="73"/>
              </a:xfrm>
              <a:prstGeom prst="rect">
                <a:avLst/>
              </a:prstGeom>
              <a:gradFill rotWithShape="1">
                <a:gsLst>
                  <a:gs pos="0">
                    <a:srgbClr val="00FFFF"/>
                  </a:gs>
                  <a:gs pos="50000">
                    <a:srgbClr val="00E6E6"/>
                  </a:gs>
                  <a:gs pos="100000">
                    <a:srgbClr val="00A0A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sz="2800">
                  <a:solidFill>
                    <a:srgbClr val="000000"/>
                  </a:solidFill>
                </a:endParaRPr>
              </a:p>
            </p:txBody>
          </p:sp>
          <p:sp>
            <p:nvSpPr>
              <p:cNvPr id="247820" name="Rectangle 3"/>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sz="2800">
                  <a:solidFill>
                    <a:srgbClr val="000000"/>
                  </a:solidFill>
                </a:endParaRPr>
              </a:p>
            </p:txBody>
          </p:sp>
          <p:sp>
            <p:nvSpPr>
              <p:cNvPr id="247821" name="Text Box 4"/>
              <p:cNvSpPr txBox="1">
                <a:spLocks noChangeArrowheads="1"/>
              </p:cNvSpPr>
              <p:nvPr/>
            </p:nvSpPr>
            <p:spPr bwMode="auto">
              <a:xfrm>
                <a:off x="22" y="119"/>
                <a:ext cx="521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800">
                    <a:solidFill>
                      <a:srgbClr val="00FFFF"/>
                    </a:solidFill>
                  </a:rPr>
                  <a:t>Actividad del trasplante alogénico</a:t>
                </a:r>
              </a:p>
            </p:txBody>
          </p:sp>
          <p:sp>
            <p:nvSpPr>
              <p:cNvPr id="247822" name="Rectangle 5"/>
              <p:cNvSpPr>
                <a:spLocks noChangeArrowheads="1"/>
              </p:cNvSpPr>
              <p:nvPr/>
            </p:nvSpPr>
            <p:spPr bwMode="auto">
              <a:xfrm>
                <a:off x="0" y="436"/>
                <a:ext cx="5760" cy="46"/>
              </a:xfrm>
              <a:prstGeom prst="rect">
                <a:avLst/>
              </a:prstGeom>
              <a:gradFill rotWithShape="1">
                <a:gsLst>
                  <a:gs pos="0">
                    <a:srgbClr val="00A0A0"/>
                  </a:gs>
                  <a:gs pos="50000">
                    <a:srgbClr val="00E6E6"/>
                  </a:gs>
                  <a:gs pos="100000">
                    <a:srgbClr val="00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sz="2800">
                  <a:solidFill>
                    <a:srgbClr val="000000"/>
                  </a:solidFill>
                </a:endParaRPr>
              </a:p>
            </p:txBody>
          </p:sp>
        </p:grpSp>
        <p:sp>
          <p:nvSpPr>
            <p:cNvPr id="247818" name="AutoShape 5" descr="data:image/jpeg;base64,/9j/4AAQSkZJRgABAQAAAQABAAD/2wCEAAkGBhQSERQUEhQUFBQUFBUVFxcVFxQUFRUUFBQVFBQUFRQXHCYeFxkjGRQUHy8gIycpLCwsFR4xNTAqNSYrLCkBCQoKDgwOGg8PGiwkHyQpLCwsLCwsLCwpLC8sLCwsLCwsKSwsKSksLCwsLCwsKSwsKSwsLCksLCwsLCwsLCwsLP/AABEIALkBEAMBIgACEQEDEQH/xAAbAAACAwEBAQAAAAAAAAAAAAAEBQIDBgEAB//EADYQAAEDAwIEBAQFBAIDAAAAAAEAAhEDBCEFMRJBUWEGInGBkaGxwRMjMtHwFDNC8VJicoLh/8QAGgEAAgMBAQAAAAAAAAAAAAAAAgMAAQQGBf/EACsRAAICAQMDAgYCAwAAAAAAAAABAhEDBBIhMUFRImEFEyMycbGBoUKR8P/aAAwDAQACEQMRAD8A0dpZ42TEOAEfVVUGwuurAYgpJ6L5Z55BGN1AuMdVW5+cLz63CP5CJF0BvaZlVCqOeFJ7uKVQKI5hWaVS6nqlTouB8blee8IGvWzhC2FV8BFaoh6ztlSahlTpsk4QjIqgy1dB7H+ZTVhwldNnIJpQ2UYnKU1W7ylGpfpKd1qYlK9QAAIVovGxZZUNjuqLm0y7nzxyjPxXKerNYIgkifRC6jqFTzPaGhmAOpkZj4r0oW6PLyJJtMT3d5T4nFsuJEyMQf2Rfh6h5S4yZz3Si/tOFwg/q5cx6rY6Pa8LGwl6uXO006CP+Q0tGiMJpTb5UFSZz5I6m6VhNuRnabYlUV6md91c93bKGq0jGVAY8vkHrOyI6ollVB1HCQO6s4oQjZLgOkHKvYYG3ultKtlMmPBwoZ5KiVvXk7Kw1sxHwUGtA2XQznKYhbog+Cdiha9EphgrnArIpUJ61pjZKb/SQ4GQtY+nPRCvtg5Cw1M+W6jpJpnsgiBjb25r6JrOmA4I+6weqaeab45HZehg1F+mXUx6jB/nHofaw1cc8Aq2o/ol9epjfK84fFWSrPh0goWrU4kGLrq7OxUxVRJmhQosmNz7IarXJPNUveZzj9lQ+qeqjGbebLi6MISq6VLiXaNOT0QdS1xycp4EcyibVsCFGkzM+wRoo5VEbom2cI23VdvTlTjhdCuxEnfBe8DdKtRZM+iaVDhLbqng9FZWPhmIuLQl7uk+6hrDuGi1pk8+nPqoa3qrqVUhoG0ye6VXWrPqMDXEQD0Xo4pcIxZ16mj1q3jrNABHvK31lTwOyxHh+mTVnot7ZUpCyZpbptm/Sx2YkxjbM5o3hQ1szCKDIykNlTfJTUVbjAhF1xhVtZhQpMT3FDMqstkJm+jKGDOEkEYVGndaBQPVGNkAZUMHfCrpgiQoD1DRUgSpPrkgQqKVTMHYq1zBOEaAryF0D/OalUPt/OaGp+U+qnVqdJRC9vJ2TBGFylU4RlUVKn7Y2XBS4iBOP5yUZezyQqmZ3+Szuu2IcJC09xQASe6okgoE2nYaSaNNVv4AlAV6w3nKvvGgiYSLU7ssIgEzsFGDjgmRq1pd0z7q6Y5pG24c53mBHOE3bUBG/JQ09iVV8BCU3ycfFXPaTzwusZ0CjK6I9AnOY+qtpgudA91ypT4d+qK09mCeqFsW3SsnToRy2VhMlerVABHNVUXEqA9eQqlUIMyvVbjMyvOoHngK78IDkpQFqyIrSOcoW9BjOBCZimEBqJgGQrRINOXB8z8TiK3/AK/dJ068TkGt7BJ3Nhb8f2GLUP6rND4VoAye63NrRjssh4SEN2W2tWlYpctnox9ONL2LG1FJtcrtRgPqhQHA7yEAKSYwYZGdyr6NLqgaNT/SKNXCiFSRY6kJKX3QE9kzFQEIZ9AOn6KEjKuosrU5XC8bKwtgkdFS9mZ6Kx/Ug+mRlW0XRsuVRERsuUnAk8j0UDu0ECvkHp8Vb+IJ6IRrsoateBhOURFjsJLwDt8ETZOAnBKTUdSBdAKZ0b0cs9VVkyQaVB72A7/BB3lEch+yue7i55VJpuz85VCYr3O3F0Iwl1uGvqO4togdiVXcXMcQ67KGnOMSNySf2RDdlIPOlgyHDuD9whq1sae2UwbdYHXZdcJ3jKEFSa6icCTHNWvbBV1enwkQvVacDqSqDcrKGHidnYJjTIbgc0sbR9ySjqFOP1HKok4o5du80A+6OtKQA79UvcyXYTKjjdEhU1wkTqv2hdDlSauYA+KtbQkSf56qxdV1OPvmcylN5dyCmdawbGMpa9kYKo0Yow6owniCoASCzzE8XFOY/wCMdElcnvitvnb7pGW5j0WrHH0WedqYfWZqvC/6FtqD9gCstoNmAAtI2nEEZhZLPUnGkohrTHLKnRYCcoMXmJiJRFGqFDPKLSC6rQQMKiuYC9MHdWVcjKsWlQLTrbFE06vNBPZGytonmeagco8WQuRJkBCvYU1NEQY5oAGT6KFwl4A6tQ4nkoihxEEYV1xRkrv4JG2ypGlSpcFTz/OyUajSeRLRAPXcpxsc81RUl8zsEbJua6GXrsfTglxIcY9CVodMIDRJ90u1igHUnEYLc/BWaZXBY3uELCTtUai3g5BVjqh5JfZjGEYXgblEZ5LkyWq8TXAA+Un4J1p9eIHZA6rTkGdwrNKqHE5BUDmr4Hj6QORhV8W6iaTo8u3Q8vRWUrY7nPVDQr8gtTMwrqFqTn29EZ+EA3ChRdg91Re61wV2tsGgzlVVyJ5dFdUqjhPVKnEz2VDIxcm2w2yHE6OfVMizGMlC6dSIzzKL44KgrJ93BWymSUe2keFB035RhuQBCJCptgpbE5Sy5fvzR1apkpTd1P1RyUo0Y0YnxKSXbYScGXjlsmOonjquiSdsIS8oFj28W5AMdOy3Uo40u5iyy3ZnLsmbjSh5WgZKdsqcki0ZwLRmCm9KrBWA9XJyF/ghwzsr6NqIXrc8RjlCsq4VUY5N9AdzSDCmKiiyrghSa2PdWWyp78qzikKiuYUeMwpZe3gKFXouOof5DkfqoUa/UFdZcbwoVta6HeAbHEIPhIJyifM/HRcNKZHzKha4KG0AMkyh7giImIRrrTv/ADslF3btY4u3/dWgk1LuKNdvuFjgOn1S3RNQinB/xx3PRDeILvidwj1KjoFvxOJ7gfdNlH0WDjn9bavBqLKpUqHctE8k9p27QMiUFpzABt/AiKpS0jRPl0KtVrQCe6u02pA9PoqNaaOEz1woWgiIO4/gRFbVJmlpVcD+SiA2cjH7oLTq2I3RNS4gem3sohMoc0jjqhxKsc6B7IezrB/6srtWJ9VVFNU9rKC6ATB3Q1NnE4Ae/orLypy5K3T6MNnmfkELHXSsZW9vgZ2XajImUIy5j4oO7vCTAUSExxykwqpU5hevapgGUNVqwzCBuL3Ebkq+42MebLrm55yluoXRc0hvuUfa6WahDn7dB91dqdu1rDAjCi5Lc4p0jCMuiwPgedxw7oNjhAXYwCPQzkk7yiXjJ9Shrnb3XSZNHjUHJdaOYjqpynt7WaXQ7zyhPaFed9ln9O0xxphzN4RLbxzMOBC5p8M62PKNXZvIyCiRUJnus/aXuOyY0K881OwqePuGNap8UqhjiVC2reaCrSF7bsJrUsSgQ4uMbBNan6SOyDZbyCOiFokJcckQwzCtNvzC61w4ZO4RVIggIkrKlNopo0YyF5zQ4yj/AMLhaYQrvKPUfNShO6+Sp1MRus3rbHQcwB8+afPqHlnEFZ3UC53ECUW0fii+phb93nKa+G+Y7/ZKb0fmO9U08NO8x74T8sdsf9GXTu87/k2lhPsirqgQJBVVrRRz2+WOiQjdKXNoyOrXXFUa35JhaW0AfFZfR6xq1y87nb9lt7Ru08+SuUaYqOS1aCreAAQoXNYo7+m8o7JNqD+A80LlQeKpMsoVeEGAhq187jjl1QFfUeQkk8lRUqVf+MT/ADZDuHtcjJ9xxEBMmVj7RCS2VYsGWn4K2rqMZOAq3IW4vpQxqV4KFq3I2ECUvpipVPlwDzTa00Af5EkqWW6iuWAXeo4gZjdW6VR4iHH/AEFK+0oAEKGkVYbHRQja2+keA8I9Et1q6H4busFEOu5bhI9aY4sceyZBXJCJKotsyZdKoudgpqusMc112bnHJexyOL70/c3fh98NaOwTm60ptRpkApBozvy2ziAJWit74BvVcbJ8nYST6xMpc0XUDIJLfommm3YMHdVeI7tvCe6R6E93Did8Ku1j1LdwzXvvoU6VQTxcykz+KMgx1Xre8GxOVakRQSRoWXeR80SyqJk7FJaNyDEe6Y03NIjdXYicURu3hrhGzlBt7wkjkq739Pp/MIFt0Mn6qJ0MjFNcj6hfh3/1eNbixHv6JP8A1IMZ+COYcDMokwJQUeS1+GnbJSS/p5JKdkFw7JTfgwRGUSZUZUfPtUEVXK/QrjhqR1+yjq1KHlAscQQRuFuzY28cZeV+jyo5fl537P8AZ9MtLmQjG3HVYzStdbADsEJwdZYBJKwJNcHr3Fq0Zzwu6HFbewqGQeqwWgHzGOy21hIiN0yX3CMMU8aNA54DQlF/RJM8kbUpkjIyPZDVD5YKVIPGtvKElvTH43sU8pUQMwltKkBVEJ8wCNkNBZZcg924RyCQX9GQZT64t55wlV3TABHQFCw8bSXAbpDBwDCaA8PdKNGqDhE9Psj6txAViZq5AN+8mSlOnVQS4dHFM7q5BbI3Cy+h3351Qf8AYkfFXXA1OuDXsbyhDahRJpubjITC3eC3G6Fuqwg8W8K0L6nzt9OCpW1LjqNb3k+gUbyeN2cSUX4YYDULjy2910ur1G3Ba7o53S4N2op9n+jWWdOG8lN7Ybjr8ldR4eWFy42XMHUWZfxLcwyOZTXQrKGNHYLL6/ccVSOQW10uOBvoEycdsUn35FY57pSrtwPKVAbHPZKtX0Zj8gQUxtHQZV1w4QZSqBtwl1MVZVHMqGmcxt6LVW9DiAj9lnbegH13Hphaa2BAH1Vdx03wgPU7J8b79Fn7iwfmXLY3DsCUhv3RKlBY5SaEWnVHmoWSYBWnsqBnJnskvh+2Je894WmoU+AwVe3my5zpUGg8I2SnUnZKcsZiT6rP6nVl0gQJhNSMuNWzHa038zbkljqA9Ex1l81CUAun0kIz08VJHO66Uo6iVf8AcFP9MeqtpUyFYHKbCnw08IO4oyPNOXDZ3QnfmR6L6DpNOZPfBXzjSnxVC+haLVmAOi5XLxI6nC7xcD2tV8sFKrtsAQfVdurwxBGyW1a5KRJ0PxQpWQNT8z0T6jcQ0YWRtrn8wnvC09ndAs9lEXk6FlSsEq1F0NJ7FTvbuP8ASS61eRSJ7Y91XVhKO1WMNPqEAJhdPJbhJ9HrcVNp7BOqAMQcqLhlvyKa2QeqyFvVLK/uQvoFayAysP4ht+CtxcnZ/dOxvhx8iM7+2a7M2emVzEyqbsGTOVXo9wC0dwEXfOkjogS4NyjUjC6s3hqOHL90boNOGz1Kp1+nNVvfCb2tmYAb0WnPnc4Rj4Ri02lUc85Pz+xhRuHR0VOoXxa0z8V0NIMFJtbr7N2SMON5JqK7mnUyWKDn4Edy+XErdaJd+RuNlhWtlwHUrbaczgaIGVo11b6XY874em4NvuaJmoAjAyhL698pzlQsWTJO/wBks1NxE9ysXY2KK3FehVJe4/8AZbC2o8XosT4Zqgl4P/Ja2zcZgbd1GiZHuVoYXVEFvss7fiWHGy0ZqSMZSjVY4HYzlF2Awy28MQ+HbkAuH/YrU0ao339VgdEuh+LUaeoK1orgAQhfA2SU+UODddQkuoEZxCOpXwiOcbpZeXIAPMJifAqMafQxOrVfzEIHInUIc9xQhp9F1eli1hj+Dl9bJSzyfuTU2FUQVZTctNmSiq2fFQHuvoWiswHBfOHCCVuvCuogsAK5LUqnZ02llcGkaS8tuNndZ99sWHf4rT8YIAHNAX9sIkbrK+TZhm1wZRjC2o6eeU3sTAIHNBaizhc08jhG2NSPsq7jm+CNywh2QYS7xHQDqRjcZ+BWjLONBXVsCMjCvo7QDe5bWZ3wteYLeh+q21hVBGV84ok0Lgt5T8uS2un3YhXNVK/IGP1Qp9VwM7r0wfqsl40tPI13Q/IrWOuhwpB4nq8dFwVp07I4uUXED8LVppjqMJ5cU+fRZTwjehr3NdsRI9ea0V9qOTCOSpmjTzc4p+xntQpTXpjuVprCgI+yxWp335oI/wAU+03XWEZdBjnhU4PhlxyxlKUU+bGt4BO6xOoV+JzjyT7WNeZw8LDLjjHJZeq9etocOxSyy/g8f4nqFPbhi/yFaLQ46w7SVvaVARIWQ8K0hxOcfRbS2YImfivJzSufJu00duJF1GnGyR6/WgGU+fAysj4suhAA9CgUbdBuW25AHhy5gu7mVurNzgBOxCwHh+gXOPqteyuQI+6mRLcy8VyxxHjqoDZ2gSkOt3/kOcopzi5v7LN60YDvRUvBcY1yI9MefxhHOVuqNeABHJY7wxSmtMTA+q2/4HxR5fuF6Z+jnyW0J4ScCUrvjvnCaC1LBO8pFq+GuJ6IUrpBuSTbM1XdLj6qqFHiUgu1hHbFL2OMyS3Sb8s8V4MXlJgRC0D3bYKZeHL3gfwnYoK5ZIQ1KpwkEcl4Ovw1K/J7OizVXsfWrK5BhSu6gjfKz2jXvE1p9E3vBxAZyvFo91Q9SEGs1pY7q3I9lPSK/EAu31jPukWl3JpPLD/ifkrStDclRarub2lUGy5cU8ICyrA5PxRFa8HJU2LUOeDI+L7SHNeP/E/ULmiahIAO+yO8QkOYRvj5rOaRVioO6YvVD8C6ePMvDN5SZjsfqhLynLSD02V1K9IAjMqq6eScoKN0YPuYWqwteY5E7K7+tqEQXGEVqlCH+qD4V0em02OcFkas5TU58uDJLHF0ilzVwUlfwrjnALc8MLtowfNl0srFNce2FL8RQJJKTqJRjjYzCpSmh74caQJ6laKnVcCUp05vAwABMWVSuTlzKzt8WLbBL2L73U4aOuFjNZu+Op2Ce6y6GrKVdytWDE3Fz8Hl63Io1jXc1Hhi1P4c9T9VqaVsAMwk3h2G0m+ifii0tk7nusrfJqSqKRFzAB5dlj/E1WARzOFri0Ac9lgfEdzxPjoUcFbQvJLbGTDPCLQC5xxkALW/1OJWZ0OzDaYJ3OfinFOrthDLmTNGLHtxobOuAW7xhZDxNcx5Z3ynFw/HRY3Uq3G8zyWzRYnPMvbkwaxrFib88FEroVWQpNq9V1Cn5OWcfBcFYxUtKsplFYujzygSEY77IWpusWtinivwatNKp0aHw1deUt6LVW9eQRPJYnw3/cPstfabn0XNTVSZ12n9WJWcuXRv8lk9ep8NQVG8/qtdebLL+JP0t9fsqj9wzUL6Tfgv0284gMp8WANndZTQ+fqtP/ghaptExPdGLB7rzbDH3WTvKJpVJGBMj9lrxt7rOeIuXuix9aJq4JQtdUaPTHy1p5EIqvSnZBaL/appif2+qodGVqzLa9R4c90lNVP/ABN+n3H1WcXQfDpv5Ne5zPxWC+ffsdLivAFTbsuhejVnkt0QLVOxp8VQfH4LlXZX6P8A3PYry/iLpJI9H4et01fk1VpaFwx0VjqUdiUfpOxVV7yXPpHXRm29pm9eeQ2CVnzlP/Ee490ho7j1H1XqQ9OmVd2/6Of1T36qn2S/s1mnNcAOWE2o3LtplBW/6R6K1q8k6BRTiTvb8tZJPVYl7vxKvqflzWk1j9Czml/3W+qdj4TZ5+pXrjDyzWUtg2ETSaQu0dwrK32S0ein2BL+tFMk43WNe6SStZrn9r2WRXu/C4r1SOa+LTdxj+Ty8QvLh3XsnhnuHorKdXrhcGyk3cIHxyi7vhn/2Q=="/>
            <p:cNvSpPr>
              <a:spLocks noChangeAspect="1" noChangeArrowheads="1"/>
            </p:cNvSpPr>
            <p:nvPr/>
          </p:nvSpPr>
          <p:spPr bwMode="auto">
            <a:xfrm>
              <a:off x="0" y="-617538"/>
              <a:ext cx="1905000" cy="129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solidFill>
                  <a:srgbClr val="FFFFFF"/>
                </a:solidFill>
              </a:endParaRPr>
            </a:p>
          </p:txBody>
        </p:sp>
      </p:grpSp>
      <p:sp>
        <p:nvSpPr>
          <p:cNvPr id="247810" name="CuadroTexto 1"/>
          <p:cNvSpPr txBox="1">
            <a:spLocks noChangeArrowheads="1"/>
          </p:cNvSpPr>
          <p:nvPr/>
        </p:nvSpPr>
        <p:spPr bwMode="auto">
          <a:xfrm>
            <a:off x="0" y="1000108"/>
            <a:ext cx="9144000" cy="400050"/>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a:solidFill>
                  <a:srgbClr val="000000"/>
                </a:solidFill>
              </a:rPr>
              <a:t>Problemas en relación con la búsqueda de DNE</a:t>
            </a:r>
          </a:p>
        </p:txBody>
      </p:sp>
      <p:sp>
        <p:nvSpPr>
          <p:cNvPr id="247811" name="CuadroTexto 2"/>
          <p:cNvSpPr txBox="1">
            <a:spLocks noChangeArrowheads="1"/>
          </p:cNvSpPr>
          <p:nvPr/>
        </p:nvSpPr>
        <p:spPr bwMode="auto">
          <a:xfrm>
            <a:off x="-214346" y="5935685"/>
            <a:ext cx="4786314"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000" b="1">
                <a:solidFill>
                  <a:schemeClr val="bg1"/>
                </a:solidFill>
                <a:latin typeface="Arial" charset="0"/>
                <a:ea typeface="ＭＳ Ｐゴシック" charset="0"/>
                <a:cs typeface="ＭＳ Ｐゴシック" charset="0"/>
              </a:defRPr>
            </a:lvl1pPr>
            <a:lvl2pPr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lvl="1" algn="ctr" eaLnBrk="1" hangingPunct="1"/>
            <a:r>
              <a:rPr lang="es-ES" dirty="0" smtClean="0">
                <a:solidFill>
                  <a:srgbClr val="000000"/>
                </a:solidFill>
              </a:rPr>
              <a:t>Un 40-50</a:t>
            </a:r>
            <a:r>
              <a:rPr lang="es-ES" dirty="0">
                <a:solidFill>
                  <a:srgbClr val="000000"/>
                </a:solidFill>
              </a:rPr>
              <a:t>% de los pacientes no tienen un donante a tiempo</a:t>
            </a:r>
          </a:p>
        </p:txBody>
      </p:sp>
      <p:pic>
        <p:nvPicPr>
          <p:cNvPr id="247813" name="Marcador de contenido 4"/>
          <p:cNvPicPr>
            <a:picLocks noGrp="1" noChangeAspect="1"/>
          </p:cNvPicPr>
          <p:nvPr>
            <p:ph idx="4294967295"/>
          </p:nvPr>
        </p:nvPicPr>
        <p:blipFill>
          <a:blip r:embed="rId4" cstate="print">
            <a:extLst>
              <a:ext uri="{28A0092B-C50C-407E-A947-70E740481C1C}">
                <a14:useLocalDpi xmlns:a14="http://schemas.microsoft.com/office/drawing/2010/main" val="0"/>
              </a:ext>
            </a:extLst>
          </a:blip>
          <a:srcRect l="3612" r="3612"/>
          <a:stretch>
            <a:fillRect/>
          </a:stretch>
        </p:blipFill>
        <p:spPr>
          <a:xfrm>
            <a:off x="4692021" y="2786058"/>
            <a:ext cx="4309135" cy="2714644"/>
          </a:xfrm>
        </p:spPr>
      </p:pic>
      <p:sp>
        <p:nvSpPr>
          <p:cNvPr id="247814" name="CuadroTexto 13"/>
          <p:cNvSpPr txBox="1">
            <a:spLocks noChangeArrowheads="1"/>
          </p:cNvSpPr>
          <p:nvPr/>
        </p:nvSpPr>
        <p:spPr bwMode="auto">
          <a:xfrm>
            <a:off x="4679950" y="5935824"/>
            <a:ext cx="44291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000" b="1">
                <a:solidFill>
                  <a:schemeClr val="bg1"/>
                </a:solidFill>
                <a:latin typeface="Arial" charset="0"/>
                <a:ea typeface="ＭＳ Ｐゴシック" charset="0"/>
                <a:cs typeface="ＭＳ Ｐゴシック" charset="0"/>
              </a:defRPr>
            </a:lvl1pPr>
            <a:lvl2pPr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lvl="1" algn="ctr" eaLnBrk="1" hangingPunct="1"/>
            <a:r>
              <a:rPr lang="es-ES" dirty="0" smtClean="0">
                <a:solidFill>
                  <a:srgbClr val="000000"/>
                </a:solidFill>
              </a:rPr>
              <a:t>Minorías </a:t>
            </a:r>
            <a:r>
              <a:rPr lang="es-ES" dirty="0">
                <a:solidFill>
                  <a:srgbClr val="000000"/>
                </a:solidFill>
              </a:rPr>
              <a:t>étnicas: tasas de éxito muy inferiores</a:t>
            </a:r>
          </a:p>
        </p:txBody>
      </p:sp>
      <p:sp>
        <p:nvSpPr>
          <p:cNvPr id="247815" name="Rectángulo 3"/>
          <p:cNvSpPr>
            <a:spLocks noChangeArrowheads="1"/>
          </p:cNvSpPr>
          <p:nvPr/>
        </p:nvSpPr>
        <p:spPr bwMode="auto">
          <a:xfrm>
            <a:off x="179388" y="1628775"/>
            <a:ext cx="4392612" cy="5014935"/>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sz="2800">
              <a:solidFill>
                <a:schemeClr val="tx1"/>
              </a:solidFill>
            </a:endParaRPr>
          </a:p>
        </p:txBody>
      </p:sp>
      <p:sp>
        <p:nvSpPr>
          <p:cNvPr id="247816" name="Rectángulo 14"/>
          <p:cNvSpPr>
            <a:spLocks noChangeArrowheads="1"/>
          </p:cNvSpPr>
          <p:nvPr/>
        </p:nvSpPr>
        <p:spPr bwMode="auto">
          <a:xfrm>
            <a:off x="4643438" y="1628775"/>
            <a:ext cx="4392612" cy="5014935"/>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sz="2800">
              <a:solidFill>
                <a:schemeClr val="tx1"/>
              </a:solidFill>
            </a:endParaRPr>
          </a:p>
        </p:txBody>
      </p:sp>
      <p:sp>
        <p:nvSpPr>
          <p:cNvPr id="16" name="15 CuadroTexto"/>
          <p:cNvSpPr txBox="1"/>
          <p:nvPr/>
        </p:nvSpPr>
        <p:spPr>
          <a:xfrm>
            <a:off x="4714876" y="1928802"/>
            <a:ext cx="4357686" cy="400110"/>
          </a:xfrm>
          <a:prstGeom prst="rect">
            <a:avLst/>
          </a:prstGeom>
          <a:noFill/>
        </p:spPr>
        <p:txBody>
          <a:bodyPr wrap="square" rtlCol="0">
            <a:spAutoFit/>
          </a:bodyPr>
          <a:lstStyle/>
          <a:p>
            <a:pPr lvl="1" eaLnBrk="1" hangingPunct="1"/>
            <a:r>
              <a:rPr lang="es-ES" dirty="0" smtClean="0">
                <a:solidFill>
                  <a:srgbClr val="000000"/>
                </a:solidFill>
              </a:rPr>
              <a:t>Diversidad de los donantes</a:t>
            </a:r>
            <a:endParaRPr lang="es-ES" dirty="0">
              <a:solidFill>
                <a:srgbClr val="000000"/>
              </a:solidFill>
            </a:endParaRPr>
          </a:p>
        </p:txBody>
      </p:sp>
      <p:grpSp>
        <p:nvGrpSpPr>
          <p:cNvPr id="17" name="Group 22"/>
          <p:cNvGrpSpPr>
            <a:grpSpLocks/>
          </p:cNvGrpSpPr>
          <p:nvPr/>
        </p:nvGrpSpPr>
        <p:grpSpPr bwMode="auto">
          <a:xfrm>
            <a:off x="628657" y="2143116"/>
            <a:ext cx="3371839" cy="3051679"/>
            <a:chOff x="299" y="1008"/>
            <a:chExt cx="2672" cy="2818"/>
          </a:xfrm>
        </p:grpSpPr>
        <p:graphicFrame>
          <p:nvGraphicFramePr>
            <p:cNvPr id="18" name="Object 2"/>
            <p:cNvGraphicFramePr>
              <a:graphicFrameLocks noChangeAspect="1"/>
            </p:cNvGraphicFramePr>
            <p:nvPr>
              <p:extLst>
                <p:ext uri="{D42A27DB-BD31-4B8C-83A1-F6EECF244321}">
                  <p14:modId xmlns:p14="http://schemas.microsoft.com/office/powerpoint/2010/main" val="3519019293"/>
                </p:ext>
              </p:extLst>
            </p:nvPr>
          </p:nvGraphicFramePr>
          <p:xfrm>
            <a:off x="299" y="1008"/>
            <a:ext cx="2672" cy="2818"/>
          </p:xfrm>
          <a:graphic>
            <a:graphicData uri="http://schemas.openxmlformats.org/presentationml/2006/ole">
              <mc:AlternateContent xmlns:mc="http://schemas.openxmlformats.org/markup-compatibility/2006">
                <mc:Choice xmlns:v="urn:schemas-microsoft-com:vml" Requires="v">
                  <p:oleObj spid="_x0000_s695417" name="Hoja de cálculo" r:id="rId5" imgW="3133440" imgH="1706400" progId="Excel.Sheet.8">
                    <p:embed/>
                  </p:oleObj>
                </mc:Choice>
                <mc:Fallback>
                  <p:oleObj name="Hoja de cálculo" r:id="rId5" imgW="3133440" imgH="1706400" progId="Excel.Sheet.8">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 y="1008"/>
                          <a:ext cx="2672" cy="281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Text Box 4"/>
            <p:cNvSpPr txBox="1">
              <a:spLocks noChangeArrowheads="1"/>
            </p:cNvSpPr>
            <p:nvPr/>
          </p:nvSpPr>
          <p:spPr bwMode="auto">
            <a:xfrm>
              <a:off x="1632" y="1872"/>
              <a:ext cx="793" cy="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1400" dirty="0">
                  <a:solidFill>
                    <a:srgbClr val="FFFFFF"/>
                  </a:solidFill>
                  <a:effectLst>
                    <a:outerShdw blurRad="38100" dist="38100" dir="2700000" algn="tl">
                      <a:srgbClr val="000000"/>
                    </a:outerShdw>
                  </a:effectLst>
                </a:rPr>
                <a:t>No Donor</a:t>
              </a:r>
              <a:endParaRPr lang="it-IT" sz="1400" b="0" dirty="0">
                <a:solidFill>
                  <a:srgbClr val="FFFFFF"/>
                </a:solidFill>
                <a:latin typeface="Times New Roman" charset="0"/>
              </a:endParaRPr>
            </a:p>
          </p:txBody>
        </p:sp>
        <p:sp>
          <p:nvSpPr>
            <p:cNvPr id="20" name="Text Box 5"/>
            <p:cNvSpPr txBox="1">
              <a:spLocks noChangeArrowheads="1"/>
            </p:cNvSpPr>
            <p:nvPr/>
          </p:nvSpPr>
          <p:spPr bwMode="auto">
            <a:xfrm>
              <a:off x="1104" y="2658"/>
              <a:ext cx="721" cy="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it-IT" sz="1400">
                  <a:solidFill>
                    <a:srgbClr val="FFFFFF"/>
                  </a:solidFill>
                  <a:effectLst>
                    <a:outerShdw blurRad="38100" dist="38100" dir="2700000" algn="tl">
                      <a:srgbClr val="000000"/>
                    </a:outerShdw>
                  </a:effectLst>
                </a:rPr>
                <a:t>Matched</a:t>
              </a:r>
            </a:p>
            <a:p>
              <a:pPr algn="ctr">
                <a:defRPr/>
              </a:pPr>
              <a:r>
                <a:rPr lang="it-IT" sz="1400">
                  <a:solidFill>
                    <a:srgbClr val="FFFFFF"/>
                  </a:solidFill>
                  <a:effectLst>
                    <a:outerShdw blurRad="38100" dist="38100" dir="2700000" algn="tl">
                      <a:srgbClr val="000000"/>
                    </a:outerShdw>
                  </a:effectLst>
                </a:rPr>
                <a:t>sibling</a:t>
              </a:r>
            </a:p>
          </p:txBody>
        </p:sp>
        <p:sp>
          <p:nvSpPr>
            <p:cNvPr id="21" name="Text Box 6"/>
            <p:cNvSpPr txBox="1">
              <a:spLocks noChangeArrowheads="1"/>
            </p:cNvSpPr>
            <p:nvPr/>
          </p:nvSpPr>
          <p:spPr bwMode="auto">
            <a:xfrm>
              <a:off x="672" y="1776"/>
              <a:ext cx="1004" cy="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it-IT" sz="1100" dirty="0">
                  <a:solidFill>
                    <a:srgbClr val="0000CC"/>
                  </a:solidFill>
                  <a:effectLst>
                    <a:outerShdw blurRad="38100" dist="38100" dir="2700000" algn="tl">
                      <a:srgbClr val="000000"/>
                    </a:outerShdw>
                  </a:effectLst>
                </a:rPr>
                <a:t>MATCHED</a:t>
              </a:r>
            </a:p>
            <a:p>
              <a:pPr>
                <a:defRPr/>
              </a:pPr>
              <a:r>
                <a:rPr lang="it-IT" sz="1100" dirty="0">
                  <a:solidFill>
                    <a:srgbClr val="0000CC"/>
                  </a:solidFill>
                  <a:effectLst>
                    <a:outerShdw blurRad="38100" dist="38100" dir="2700000" algn="tl">
                      <a:srgbClr val="000000"/>
                    </a:outerShdw>
                  </a:effectLst>
                </a:rPr>
                <a:t>UNRELATED</a:t>
              </a:r>
              <a:endParaRPr lang="it-IT" sz="1100" dirty="0">
                <a:solidFill>
                  <a:srgbClr val="FFFFFF"/>
                </a:solidFill>
              </a:endParaRPr>
            </a:p>
          </p:txBody>
        </p:sp>
        <p:sp>
          <p:nvSpPr>
            <p:cNvPr id="22" name="Rectangle 7"/>
            <p:cNvSpPr>
              <a:spLocks noChangeArrowheads="1"/>
            </p:cNvSpPr>
            <p:nvPr/>
          </p:nvSpPr>
          <p:spPr bwMode="auto">
            <a:xfrm>
              <a:off x="525" y="1206"/>
              <a:ext cx="461" cy="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2400" dirty="0">
                  <a:solidFill>
                    <a:srgbClr val="000000"/>
                  </a:solidFill>
                </a:rPr>
                <a:t>30%</a:t>
              </a:r>
              <a:endParaRPr lang="it-IT" sz="2400" dirty="0">
                <a:solidFill>
                  <a:srgbClr val="FFFFFF"/>
                </a:solidFill>
              </a:endParaRPr>
            </a:p>
          </p:txBody>
        </p:sp>
        <p:sp>
          <p:nvSpPr>
            <p:cNvPr id="23" name="Rectangle 8"/>
            <p:cNvSpPr>
              <a:spLocks noChangeArrowheads="1"/>
            </p:cNvSpPr>
            <p:nvPr/>
          </p:nvSpPr>
          <p:spPr bwMode="auto">
            <a:xfrm>
              <a:off x="1261" y="3317"/>
              <a:ext cx="459" cy="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2400" dirty="0">
                  <a:solidFill>
                    <a:srgbClr val="000000"/>
                  </a:solidFill>
                </a:rPr>
                <a:t>30%</a:t>
              </a:r>
              <a:endParaRPr lang="it-IT" sz="2400" dirty="0">
                <a:solidFill>
                  <a:srgbClr val="FFFFFF"/>
                </a:solidFill>
              </a:endParaRPr>
            </a:p>
          </p:txBody>
        </p:sp>
        <p:sp>
          <p:nvSpPr>
            <p:cNvPr id="24" name="Text Box 9"/>
            <p:cNvSpPr txBox="1">
              <a:spLocks noChangeArrowheads="1"/>
            </p:cNvSpPr>
            <p:nvPr/>
          </p:nvSpPr>
          <p:spPr bwMode="auto">
            <a:xfrm>
              <a:off x="2280" y="1272"/>
              <a:ext cx="461"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2400" dirty="0">
                  <a:solidFill>
                    <a:srgbClr val="000000"/>
                  </a:solidFill>
                </a:rPr>
                <a:t>40%</a:t>
              </a: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1905" name="14 Grupo"/>
          <p:cNvGrpSpPr>
            <a:grpSpLocks/>
          </p:cNvGrpSpPr>
          <p:nvPr/>
        </p:nvGrpSpPr>
        <p:grpSpPr bwMode="auto">
          <a:xfrm>
            <a:off x="0" y="-617538"/>
            <a:ext cx="9144000" cy="7475538"/>
            <a:chOff x="0" y="-617538"/>
            <a:chExt cx="9144000" cy="7475538"/>
          </a:xfrm>
        </p:grpSpPr>
        <p:grpSp>
          <p:nvGrpSpPr>
            <p:cNvPr id="251908" name="Group 16"/>
            <p:cNvGrpSpPr>
              <a:grpSpLocks/>
            </p:cNvGrpSpPr>
            <p:nvPr/>
          </p:nvGrpSpPr>
          <p:grpSpPr bwMode="auto">
            <a:xfrm>
              <a:off x="0" y="0"/>
              <a:ext cx="9144000" cy="6858000"/>
              <a:chOff x="0" y="0"/>
              <a:chExt cx="5760" cy="4320"/>
            </a:xfrm>
          </p:grpSpPr>
          <p:sp>
            <p:nvSpPr>
              <p:cNvPr id="251910" name="Rectangle 2"/>
              <p:cNvSpPr>
                <a:spLocks noChangeArrowheads="1"/>
              </p:cNvSpPr>
              <p:nvPr/>
            </p:nvSpPr>
            <p:spPr bwMode="auto">
              <a:xfrm>
                <a:off x="0" y="4247"/>
                <a:ext cx="5760" cy="73"/>
              </a:xfrm>
              <a:prstGeom prst="rect">
                <a:avLst/>
              </a:prstGeom>
              <a:gradFill rotWithShape="1">
                <a:gsLst>
                  <a:gs pos="0">
                    <a:srgbClr val="00FFFF"/>
                  </a:gs>
                  <a:gs pos="50000">
                    <a:srgbClr val="00E6E6"/>
                  </a:gs>
                  <a:gs pos="100000">
                    <a:srgbClr val="00A0A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sz="2800">
                  <a:solidFill>
                    <a:srgbClr val="000000"/>
                  </a:solidFill>
                </a:endParaRPr>
              </a:p>
            </p:txBody>
          </p:sp>
          <p:sp>
            <p:nvSpPr>
              <p:cNvPr id="251911" name="Rectangle 3"/>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sz="2800">
                  <a:solidFill>
                    <a:srgbClr val="000000"/>
                  </a:solidFill>
                </a:endParaRPr>
              </a:p>
            </p:txBody>
          </p:sp>
          <p:sp>
            <p:nvSpPr>
              <p:cNvPr id="251912" name="Text Box 4"/>
              <p:cNvSpPr txBox="1">
                <a:spLocks noChangeArrowheads="1"/>
              </p:cNvSpPr>
              <p:nvPr/>
            </p:nvSpPr>
            <p:spPr bwMode="auto">
              <a:xfrm>
                <a:off x="22" y="119"/>
                <a:ext cx="521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800">
                    <a:solidFill>
                      <a:srgbClr val="00FFFF"/>
                    </a:solidFill>
                  </a:rPr>
                  <a:t>Actividad del trasplante alogénico</a:t>
                </a:r>
              </a:p>
            </p:txBody>
          </p:sp>
          <p:sp>
            <p:nvSpPr>
              <p:cNvPr id="251913" name="Rectangle 5"/>
              <p:cNvSpPr>
                <a:spLocks noChangeArrowheads="1"/>
              </p:cNvSpPr>
              <p:nvPr/>
            </p:nvSpPr>
            <p:spPr bwMode="auto">
              <a:xfrm>
                <a:off x="0" y="436"/>
                <a:ext cx="5760" cy="46"/>
              </a:xfrm>
              <a:prstGeom prst="rect">
                <a:avLst/>
              </a:prstGeom>
              <a:gradFill rotWithShape="1">
                <a:gsLst>
                  <a:gs pos="0">
                    <a:srgbClr val="00A0A0"/>
                  </a:gs>
                  <a:gs pos="50000">
                    <a:srgbClr val="00E6E6"/>
                  </a:gs>
                  <a:gs pos="100000">
                    <a:srgbClr val="00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sz="2800">
                  <a:solidFill>
                    <a:srgbClr val="000000"/>
                  </a:solidFill>
                </a:endParaRPr>
              </a:p>
            </p:txBody>
          </p:sp>
        </p:grpSp>
        <p:sp>
          <p:nvSpPr>
            <p:cNvPr id="251909" name="AutoShape 5" descr="data:image/jpeg;base64,/9j/4AAQSkZJRgABAQAAAQABAAD/2wCEAAkGBhQSERQUEhQUFBQUFBUVFxcVFxQUFRUUFBQVFBQUFRQXHCYeFxkjGRQUHy8gIycpLCwsFR4xNTAqNSYrLCkBCQoKDgwOGg8PGiwkHyQpLCwsLCwsLCwpLC8sLCwsLCwsKSwsKSksLCwsLCwsKSwsKSwsLCksLCwsLCwsLCwsLP/AABEIALkBEAMBIgACEQEDEQH/xAAbAAACAwEBAQAAAAAAAAAAAAAEBQIDBgEAB//EADYQAAEDAwIEBAQFBAIDAAAAAAEAAhEDBCEFMRJBUWEGInGBkaGxwRMjMtHwFDNC8VJicoLh/8QAGgEAAgMBAQAAAAAAAAAAAAAAAgMAAQQGBf/EACsRAAICAQMDAgYCAwAAAAAAAAABAhEDBBIhMUFRImEFEyMycbGBoUKR8P/aAAwDAQACEQMRAD8A0dpZ42TEOAEfVVUGwuurAYgpJ6L5Z55BGN1AuMdVW5+cLz63CP5CJF0BvaZlVCqOeFJ7uKVQKI5hWaVS6nqlTouB8blee8IGvWzhC2FV8BFaoh6ztlSahlTpsk4QjIqgy1dB7H+ZTVhwldNnIJpQ2UYnKU1W7ylGpfpKd1qYlK9QAAIVovGxZZUNjuqLm0y7nzxyjPxXKerNYIgkifRC6jqFTzPaGhmAOpkZj4r0oW6PLyJJtMT3d5T4nFsuJEyMQf2Rfh6h5S4yZz3Si/tOFwg/q5cx6rY6Pa8LGwl6uXO006CP+Q0tGiMJpTb5UFSZz5I6m6VhNuRnabYlUV6md91c93bKGq0jGVAY8vkHrOyI6ollVB1HCQO6s4oQjZLgOkHKvYYG3ultKtlMmPBwoZ5KiVvXk7Kw1sxHwUGtA2XQznKYhbog+Cdiha9EphgrnArIpUJ61pjZKb/SQ4GQtY+nPRCvtg5Cw1M+W6jpJpnsgiBjb25r6JrOmA4I+6weqaeab45HZehg1F+mXUx6jB/nHofaw1cc8Aq2o/ol9epjfK84fFWSrPh0goWrU4kGLrq7OxUxVRJmhQosmNz7IarXJPNUveZzj9lQ+qeqjGbebLi6MISq6VLiXaNOT0QdS1xycp4EcyibVsCFGkzM+wRoo5VEbom2cI23VdvTlTjhdCuxEnfBe8DdKtRZM+iaVDhLbqng9FZWPhmIuLQl7uk+6hrDuGi1pk8+nPqoa3qrqVUhoG0ye6VXWrPqMDXEQD0Xo4pcIxZ16mj1q3jrNABHvK31lTwOyxHh+mTVnot7ZUpCyZpbptm/Sx2YkxjbM5o3hQ1szCKDIykNlTfJTUVbjAhF1xhVtZhQpMT3FDMqstkJm+jKGDOEkEYVGndaBQPVGNkAZUMHfCrpgiQoD1DRUgSpPrkgQqKVTMHYq1zBOEaAryF0D/OalUPt/OaGp+U+qnVqdJRC9vJ2TBGFylU4RlUVKn7Y2XBS4iBOP5yUZezyQqmZ3+Szuu2IcJC09xQASe6okgoE2nYaSaNNVv4AlAV6w3nKvvGgiYSLU7ssIgEzsFGDjgmRq1pd0z7q6Y5pG24c53mBHOE3bUBG/JQ09iVV8BCU3ycfFXPaTzwusZ0CjK6I9AnOY+qtpgudA91ypT4d+qK09mCeqFsW3SsnToRy2VhMlerVABHNVUXEqA9eQqlUIMyvVbjMyvOoHngK78IDkpQFqyIrSOcoW9BjOBCZimEBqJgGQrRINOXB8z8TiK3/AK/dJ068TkGt7BJ3Nhb8f2GLUP6rND4VoAye63NrRjssh4SEN2W2tWlYpctnox9ONL2LG1FJtcrtRgPqhQHA7yEAKSYwYZGdyr6NLqgaNT/SKNXCiFSRY6kJKX3QE9kzFQEIZ9AOn6KEjKuosrU5XC8bKwtgkdFS9mZ6Kx/Ug+mRlW0XRsuVRERsuUnAk8j0UDu0ECvkHp8Vb+IJ6IRrsoateBhOURFjsJLwDt8ETZOAnBKTUdSBdAKZ0b0cs9VVkyQaVB72A7/BB3lEch+yue7i55VJpuz85VCYr3O3F0Iwl1uGvqO4togdiVXcXMcQ67KGnOMSNySf2RDdlIPOlgyHDuD9whq1sae2UwbdYHXZdcJ3jKEFSa6icCTHNWvbBV1enwkQvVacDqSqDcrKGHidnYJjTIbgc0sbR9ySjqFOP1HKok4o5du80A+6OtKQA79UvcyXYTKjjdEhU1wkTqv2hdDlSauYA+KtbQkSf56qxdV1OPvmcylN5dyCmdawbGMpa9kYKo0Yow6owniCoASCzzE8XFOY/wCMdElcnvitvnb7pGW5j0WrHH0WedqYfWZqvC/6FtqD9gCstoNmAAtI2nEEZhZLPUnGkohrTHLKnRYCcoMXmJiJRFGqFDPKLSC6rQQMKiuYC9MHdWVcjKsWlQLTrbFE06vNBPZGytonmeagco8WQuRJkBCvYU1NEQY5oAGT6KFwl4A6tQ4nkoihxEEYV1xRkrv4JG2ypGlSpcFTz/OyUajSeRLRAPXcpxsc81RUl8zsEbJua6GXrsfTglxIcY9CVodMIDRJ90u1igHUnEYLc/BWaZXBY3uELCTtUai3g5BVjqh5JfZjGEYXgblEZ5LkyWq8TXAA+Un4J1p9eIHZA6rTkGdwrNKqHE5BUDmr4Hj6QORhV8W6iaTo8u3Q8vRWUrY7nPVDQr8gtTMwrqFqTn29EZ+EA3ChRdg91Re61wV2tsGgzlVVyJ5dFdUqjhPVKnEz2VDIxcm2w2yHE6OfVMizGMlC6dSIzzKL44KgrJ93BWymSUe2keFB035RhuQBCJCptgpbE5Sy5fvzR1apkpTd1P1RyUo0Y0YnxKSXbYScGXjlsmOonjquiSdsIS8oFj28W5AMdOy3Uo40u5iyy3ZnLsmbjSh5WgZKdsqcki0ZwLRmCm9KrBWA9XJyF/ghwzsr6NqIXrc8RjlCsq4VUY5N9AdzSDCmKiiyrghSa2PdWWyp78qzikKiuYUeMwpZe3gKFXouOof5DkfqoUa/UFdZcbwoVta6HeAbHEIPhIJyifM/HRcNKZHzKha4KG0AMkyh7giImIRrrTv/ADslF3btY4u3/dWgk1LuKNdvuFjgOn1S3RNQinB/xx3PRDeILvidwj1KjoFvxOJ7gfdNlH0WDjn9bavBqLKpUqHctE8k9p27QMiUFpzABt/AiKpS0jRPl0KtVrQCe6u02pA9PoqNaaOEz1woWgiIO4/gRFbVJmlpVcD+SiA2cjH7oLTq2I3RNS4gem3sohMoc0jjqhxKsc6B7IezrB/6srtWJ9VVFNU9rKC6ATB3Q1NnE4Ae/orLypy5K3T6MNnmfkELHXSsZW9vgZ2XajImUIy5j4oO7vCTAUSExxykwqpU5hevapgGUNVqwzCBuL3Ebkq+42MebLrm55yluoXRc0hvuUfa6WahDn7dB91dqdu1rDAjCi5Lc4p0jCMuiwPgedxw7oNjhAXYwCPQzkk7yiXjJ9Shrnb3XSZNHjUHJdaOYjqpynt7WaXQ7zyhPaFed9ln9O0xxphzN4RLbxzMOBC5p8M62PKNXZvIyCiRUJnus/aXuOyY0K881OwqePuGNap8UqhjiVC2reaCrSF7bsJrUsSgQ4uMbBNan6SOyDZbyCOiFokJcckQwzCtNvzC61w4ZO4RVIggIkrKlNopo0YyF5zQ4yj/AMLhaYQrvKPUfNShO6+Sp1MRus3rbHQcwB8+afPqHlnEFZ3UC53ECUW0fii+phb93nKa+G+Y7/ZKb0fmO9U08NO8x74T8sdsf9GXTu87/k2lhPsirqgQJBVVrRRz2+WOiQjdKXNoyOrXXFUa35JhaW0AfFZfR6xq1y87nb9lt7Ru08+SuUaYqOS1aCreAAQoXNYo7+m8o7JNqD+A80LlQeKpMsoVeEGAhq187jjl1QFfUeQkk8lRUqVf+MT/ADZDuHtcjJ9xxEBMmVj7RCS2VYsGWn4K2rqMZOAq3IW4vpQxqV4KFq3I2ECUvpipVPlwDzTa00Af5EkqWW6iuWAXeo4gZjdW6VR4iHH/AEFK+0oAEKGkVYbHRQja2+keA8I9Et1q6H4busFEOu5bhI9aY4sceyZBXJCJKotsyZdKoudgpqusMc112bnHJexyOL70/c3fh98NaOwTm60ptRpkApBozvy2ziAJWit74BvVcbJ8nYST6xMpc0XUDIJLfommm3YMHdVeI7tvCe6R6E93Did8Ku1j1LdwzXvvoU6VQTxcykz+KMgx1Xre8GxOVakRQSRoWXeR80SyqJk7FJaNyDEe6Y03NIjdXYicURu3hrhGzlBt7wkjkq739Pp/MIFt0Mn6qJ0MjFNcj6hfh3/1eNbixHv6JP8A1IMZ+COYcDMokwJQUeS1+GnbJSS/p5JKdkFw7JTfgwRGUSZUZUfPtUEVXK/QrjhqR1+yjq1KHlAscQQRuFuzY28cZeV+jyo5fl537P8AZ9MtLmQjG3HVYzStdbADsEJwdZYBJKwJNcHr3Fq0Zzwu6HFbewqGQeqwWgHzGOy21hIiN0yX3CMMU8aNA54DQlF/RJM8kbUpkjIyPZDVD5YKVIPGtvKElvTH43sU8pUQMwltKkBVEJ8wCNkNBZZcg924RyCQX9GQZT64t55wlV3TABHQFCw8bSXAbpDBwDCaA8PdKNGqDhE9Psj6txAViZq5AN+8mSlOnVQS4dHFM7q5BbI3Cy+h3351Qf8AYkfFXXA1OuDXsbyhDahRJpubjITC3eC3G6Fuqwg8W8K0L6nzt9OCpW1LjqNb3k+gUbyeN2cSUX4YYDULjy2910ur1G3Ba7o53S4N2op9n+jWWdOG8lN7Ybjr8ldR4eWFy42XMHUWZfxLcwyOZTXQrKGNHYLL6/ccVSOQW10uOBvoEycdsUn35FY57pSrtwPKVAbHPZKtX0Zj8gQUxtHQZV1w4QZSqBtwl1MVZVHMqGmcxt6LVW9DiAj9lnbegH13Hphaa2BAH1Vdx03wgPU7J8b79Fn7iwfmXLY3DsCUhv3RKlBY5SaEWnVHmoWSYBWnsqBnJnskvh+2Je894WmoU+AwVe3my5zpUGg8I2SnUnZKcsZiT6rP6nVl0gQJhNSMuNWzHa038zbkljqA9Ex1l81CUAun0kIz08VJHO66Uo6iVf8AcFP9MeqtpUyFYHKbCnw08IO4oyPNOXDZ3QnfmR6L6DpNOZPfBXzjSnxVC+haLVmAOi5XLxI6nC7xcD2tV8sFKrtsAQfVdurwxBGyW1a5KRJ0PxQpWQNT8z0T6jcQ0YWRtrn8wnvC09ndAs9lEXk6FlSsEq1F0NJ7FTvbuP8ASS61eRSJ7Y91XVhKO1WMNPqEAJhdPJbhJ9HrcVNp7BOqAMQcqLhlvyKa2QeqyFvVLK/uQvoFayAysP4ht+CtxcnZ/dOxvhx8iM7+2a7M2emVzEyqbsGTOVXo9wC0dwEXfOkjogS4NyjUjC6s3hqOHL90boNOGz1Kp1+nNVvfCb2tmYAb0WnPnc4Rj4Ri02lUc85Pz+xhRuHR0VOoXxa0z8V0NIMFJtbr7N2SMON5JqK7mnUyWKDn4Edy+XErdaJd+RuNlhWtlwHUrbaczgaIGVo11b6XY874em4NvuaJmoAjAyhL698pzlQsWTJO/wBks1NxE9ysXY2KK3FehVJe4/8AZbC2o8XosT4Zqgl4P/Ja2zcZgbd1GiZHuVoYXVEFvss7fiWHGy0ZqSMZSjVY4HYzlF2Awy28MQ+HbkAuH/YrU0ao339VgdEuh+LUaeoK1orgAQhfA2SU+UODddQkuoEZxCOpXwiOcbpZeXIAPMJifAqMafQxOrVfzEIHInUIc9xQhp9F1eli1hj+Dl9bJSzyfuTU2FUQVZTctNmSiq2fFQHuvoWiswHBfOHCCVuvCuogsAK5LUqnZ02llcGkaS8tuNndZ99sWHf4rT8YIAHNAX9sIkbrK+TZhm1wZRjC2o6eeU3sTAIHNBaizhc08jhG2NSPsq7jm+CNywh2QYS7xHQDqRjcZ+BWjLONBXVsCMjCvo7QDe5bWZ3wteYLeh+q21hVBGV84ok0Lgt5T8uS2un3YhXNVK/IGP1Qp9VwM7r0wfqsl40tPI13Q/IrWOuhwpB4nq8dFwVp07I4uUXED8LVppjqMJ5cU+fRZTwjehr3NdsRI9ea0V9qOTCOSpmjTzc4p+xntQpTXpjuVprCgI+yxWp335oI/wAU+03XWEZdBjnhU4PhlxyxlKUU+bGt4BO6xOoV+JzjyT7WNeZw8LDLjjHJZeq9etocOxSyy/g8f4nqFPbhi/yFaLQ46w7SVvaVARIWQ8K0hxOcfRbS2YImfivJzSufJu00duJF1GnGyR6/WgGU+fAysj4suhAA9CgUbdBuW25AHhy5gu7mVurNzgBOxCwHh+gXOPqteyuQI+6mRLcy8VyxxHjqoDZ2gSkOt3/kOcopzi5v7LN60YDvRUvBcY1yI9MefxhHOVuqNeABHJY7wxSmtMTA+q2/4HxR5fuF6Z+jnyW0J4ScCUrvjvnCaC1LBO8pFq+GuJ6IUrpBuSTbM1XdLj6qqFHiUgu1hHbFL2OMyS3Sb8s8V4MXlJgRC0D3bYKZeHL3gfwnYoK5ZIQ1KpwkEcl4Ovw1K/J7OizVXsfWrK5BhSu6gjfKz2jXvE1p9E3vBxAZyvFo91Q9SEGs1pY7q3I9lPSK/EAu31jPukWl3JpPLD/ifkrStDclRarub2lUGy5cU8ICyrA5PxRFa8HJU2LUOeDI+L7SHNeP/E/ULmiahIAO+yO8QkOYRvj5rOaRVioO6YvVD8C6ePMvDN5SZjsfqhLynLSD02V1K9IAjMqq6eScoKN0YPuYWqwteY5E7K7+tqEQXGEVqlCH+qD4V0em02OcFkas5TU58uDJLHF0ilzVwUlfwrjnALc8MLtowfNl0srFNce2FL8RQJJKTqJRjjYzCpSmh74caQJ6laKnVcCUp05vAwABMWVSuTlzKzt8WLbBL2L73U4aOuFjNZu+Op2Ce6y6GrKVdytWDE3Fz8Hl63Io1jXc1Hhi1P4c9T9VqaVsAMwk3h2G0m+ifii0tk7nusrfJqSqKRFzAB5dlj/E1WARzOFri0Ac9lgfEdzxPjoUcFbQvJLbGTDPCLQC5xxkALW/1OJWZ0OzDaYJ3OfinFOrthDLmTNGLHtxobOuAW7xhZDxNcx5Z3ynFw/HRY3Uq3G8zyWzRYnPMvbkwaxrFib88FEroVWQpNq9V1Cn5OWcfBcFYxUtKsplFYujzygSEY77IWpusWtinivwatNKp0aHw1deUt6LVW9eQRPJYnw3/cPstfabn0XNTVSZ12n9WJWcuXRv8lk9ep8NQVG8/qtdebLL+JP0t9fsqj9wzUL6Tfgv0284gMp8WANndZTQ+fqtP/ghaptExPdGLB7rzbDH3WTvKJpVJGBMj9lrxt7rOeIuXuix9aJq4JQtdUaPTHy1p5EIqvSnZBaL/appif2+qodGVqzLa9R4c90lNVP/ABN+n3H1WcXQfDpv5Ne5zPxWC+ffsdLivAFTbsuhejVnkt0QLVOxp8VQfH4LlXZX6P8A3PYry/iLpJI9H4et01fk1VpaFwx0VjqUdiUfpOxVV7yXPpHXRm29pm9eeQ2CVnzlP/Ee490ho7j1H1XqQ9OmVd2/6Of1T36qn2S/s1mnNcAOWE2o3LtplBW/6R6K1q8k6BRTiTvb8tZJPVYl7vxKvqflzWk1j9Czml/3W+qdj4TZ5+pXrjDyzWUtg2ETSaQu0dwrK32S0ein2BL+tFMk43WNe6SStZrn9r2WRXu/C4r1SOa+LTdxj+Ty8QvLh3XsnhnuHorKdXrhcGyk3cIHxyi7vhn/2Q=="/>
            <p:cNvSpPr>
              <a:spLocks noChangeAspect="1" noChangeArrowheads="1"/>
            </p:cNvSpPr>
            <p:nvPr/>
          </p:nvSpPr>
          <p:spPr bwMode="auto">
            <a:xfrm>
              <a:off x="0" y="-617538"/>
              <a:ext cx="1905000" cy="129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solidFill>
                  <a:srgbClr val="FFFFFF"/>
                </a:solidFill>
              </a:endParaRPr>
            </a:p>
          </p:txBody>
        </p:sp>
      </p:grpSp>
      <p:sp>
        <p:nvSpPr>
          <p:cNvPr id="251906" name="CuadroTexto 1"/>
          <p:cNvSpPr txBox="1">
            <a:spLocks noChangeArrowheads="1"/>
          </p:cNvSpPr>
          <p:nvPr/>
        </p:nvSpPr>
        <p:spPr bwMode="auto">
          <a:xfrm>
            <a:off x="0" y="981075"/>
            <a:ext cx="9144000" cy="400050"/>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a:solidFill>
                  <a:srgbClr val="000000"/>
                </a:solidFill>
              </a:rPr>
              <a:t>Actividad de trasplante de sangre de cordón</a:t>
            </a:r>
          </a:p>
        </p:txBody>
      </p:sp>
      <p:pic>
        <p:nvPicPr>
          <p:cNvPr id="251907" name="Marcador de contenido 4"/>
          <p:cNvPicPr>
            <a:picLocks noGrp="1" noChangeAspect="1"/>
          </p:cNvPicPr>
          <p:nvPr>
            <p:ph idx="4294967295"/>
          </p:nvPr>
        </p:nvPicPr>
        <p:blipFill>
          <a:blip r:embed="rId3" cstate="print">
            <a:extLst>
              <a:ext uri="{28A0092B-C50C-407E-A947-70E740481C1C}">
                <a14:useLocalDpi xmlns:a14="http://schemas.microsoft.com/office/drawing/2010/main" val="0"/>
              </a:ext>
            </a:extLst>
          </a:blip>
          <a:srcRect t="3976" b="3976"/>
          <a:stretch>
            <a:fillRect/>
          </a:stretch>
        </p:blipFill>
        <p:spPr>
          <a:xfrm>
            <a:off x="1055688" y="1600200"/>
            <a:ext cx="7620000" cy="4800600"/>
          </a:xfrm>
        </p:spPr>
      </p:pic>
      <p:sp>
        <p:nvSpPr>
          <p:cNvPr id="11" name="3 CuadroTexto"/>
          <p:cNvSpPr txBox="1">
            <a:spLocks noChangeArrowheads="1"/>
          </p:cNvSpPr>
          <p:nvPr/>
        </p:nvSpPr>
        <p:spPr bwMode="auto">
          <a:xfrm>
            <a:off x="0" y="6453336"/>
            <a:ext cx="914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sz="1400" dirty="0" smtClean="0">
                <a:solidFill>
                  <a:schemeClr val="tx1"/>
                </a:solidFill>
              </a:rPr>
              <a:t>Registro Be </a:t>
            </a:r>
            <a:r>
              <a:rPr lang="es-ES" sz="1400" dirty="0" err="1" smtClean="0">
                <a:solidFill>
                  <a:schemeClr val="tx1"/>
                </a:solidFill>
              </a:rPr>
              <a:t>The</a:t>
            </a:r>
            <a:r>
              <a:rPr lang="es-ES" sz="1400" dirty="0" smtClean="0">
                <a:solidFill>
                  <a:schemeClr val="tx1"/>
                </a:solidFill>
              </a:rPr>
              <a:t> Match 2014</a:t>
            </a:r>
            <a:endParaRPr lang="es-ES" sz="1400" dirty="0">
              <a:solidFill>
                <a:schemeClr val="tx1"/>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3953" name="14 Grupo"/>
          <p:cNvGrpSpPr>
            <a:grpSpLocks/>
          </p:cNvGrpSpPr>
          <p:nvPr/>
        </p:nvGrpSpPr>
        <p:grpSpPr bwMode="auto">
          <a:xfrm>
            <a:off x="0" y="-617538"/>
            <a:ext cx="9144000" cy="7475538"/>
            <a:chOff x="0" y="-617538"/>
            <a:chExt cx="9144000" cy="7475538"/>
          </a:xfrm>
        </p:grpSpPr>
        <p:grpSp>
          <p:nvGrpSpPr>
            <p:cNvPr id="253956" name="Group 16"/>
            <p:cNvGrpSpPr>
              <a:grpSpLocks/>
            </p:cNvGrpSpPr>
            <p:nvPr/>
          </p:nvGrpSpPr>
          <p:grpSpPr bwMode="auto">
            <a:xfrm>
              <a:off x="0" y="0"/>
              <a:ext cx="9144000" cy="6858000"/>
              <a:chOff x="0" y="0"/>
              <a:chExt cx="5760" cy="4320"/>
            </a:xfrm>
          </p:grpSpPr>
          <p:sp>
            <p:nvSpPr>
              <p:cNvPr id="253958" name="Rectangle 2"/>
              <p:cNvSpPr>
                <a:spLocks noChangeArrowheads="1"/>
              </p:cNvSpPr>
              <p:nvPr/>
            </p:nvSpPr>
            <p:spPr bwMode="auto">
              <a:xfrm>
                <a:off x="0" y="4247"/>
                <a:ext cx="5760" cy="73"/>
              </a:xfrm>
              <a:prstGeom prst="rect">
                <a:avLst/>
              </a:prstGeom>
              <a:gradFill rotWithShape="1">
                <a:gsLst>
                  <a:gs pos="0">
                    <a:srgbClr val="00FFFF"/>
                  </a:gs>
                  <a:gs pos="50000">
                    <a:srgbClr val="00E6E6"/>
                  </a:gs>
                  <a:gs pos="100000">
                    <a:srgbClr val="00A0A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sz="2800">
                  <a:solidFill>
                    <a:srgbClr val="000000"/>
                  </a:solidFill>
                </a:endParaRPr>
              </a:p>
            </p:txBody>
          </p:sp>
          <p:sp>
            <p:nvSpPr>
              <p:cNvPr id="253959" name="Rectangle 3"/>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sz="2800">
                  <a:solidFill>
                    <a:srgbClr val="000000"/>
                  </a:solidFill>
                </a:endParaRPr>
              </a:p>
            </p:txBody>
          </p:sp>
          <p:sp>
            <p:nvSpPr>
              <p:cNvPr id="253960" name="Text Box 4"/>
              <p:cNvSpPr txBox="1">
                <a:spLocks noChangeArrowheads="1"/>
              </p:cNvSpPr>
              <p:nvPr/>
            </p:nvSpPr>
            <p:spPr bwMode="auto">
              <a:xfrm>
                <a:off x="22" y="119"/>
                <a:ext cx="521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800">
                    <a:solidFill>
                      <a:srgbClr val="00FFFF"/>
                    </a:solidFill>
                  </a:rPr>
                  <a:t>Actividad del trasplante alogénico</a:t>
                </a:r>
              </a:p>
            </p:txBody>
          </p:sp>
          <p:sp>
            <p:nvSpPr>
              <p:cNvPr id="253961" name="Rectangle 5"/>
              <p:cNvSpPr>
                <a:spLocks noChangeArrowheads="1"/>
              </p:cNvSpPr>
              <p:nvPr/>
            </p:nvSpPr>
            <p:spPr bwMode="auto">
              <a:xfrm>
                <a:off x="0" y="436"/>
                <a:ext cx="5760" cy="46"/>
              </a:xfrm>
              <a:prstGeom prst="rect">
                <a:avLst/>
              </a:prstGeom>
              <a:gradFill rotWithShape="1">
                <a:gsLst>
                  <a:gs pos="0">
                    <a:srgbClr val="00A0A0"/>
                  </a:gs>
                  <a:gs pos="50000">
                    <a:srgbClr val="00E6E6"/>
                  </a:gs>
                  <a:gs pos="100000">
                    <a:srgbClr val="00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sz="2800">
                  <a:solidFill>
                    <a:srgbClr val="000000"/>
                  </a:solidFill>
                </a:endParaRPr>
              </a:p>
            </p:txBody>
          </p:sp>
        </p:grpSp>
        <p:sp>
          <p:nvSpPr>
            <p:cNvPr id="253957" name="AutoShape 5" descr="data:image/jpeg;base64,/9j/4AAQSkZJRgABAQAAAQABAAD/2wCEAAkGBhQSERQUEhQUFBQUFBUVFxcVFxQUFRUUFBQVFBQUFRQXHCYeFxkjGRQUHy8gIycpLCwsFR4xNTAqNSYrLCkBCQoKDgwOGg8PGiwkHyQpLCwsLCwsLCwpLC8sLCwsLCwsKSwsKSksLCwsLCwsKSwsKSwsLCksLCwsLCwsLCwsLP/AABEIALkBEAMBIgACEQEDEQH/xAAbAAACAwEBAQAAAAAAAAAAAAAEBQIDBgEAB//EADYQAAEDAwIEBAQFBAIDAAAAAAEAAhEDBCEFMRJBUWEGInGBkaGxwRMjMtHwFDNC8VJicoLh/8QAGgEAAgMBAQAAAAAAAAAAAAAAAgMAAQQGBf/EACsRAAICAQMDAgYCAwAAAAAAAAABAhEDBBIhMUFRImEFEyMycbGBoUKR8P/aAAwDAQACEQMRAD8A0dpZ42TEOAEfVVUGwuurAYgpJ6L5Z55BGN1AuMdVW5+cLz63CP5CJF0BvaZlVCqOeFJ7uKVQKI5hWaVS6nqlTouB8blee8IGvWzhC2FV8BFaoh6ztlSahlTpsk4QjIqgy1dB7H+ZTVhwldNnIJpQ2UYnKU1W7ylGpfpKd1qYlK9QAAIVovGxZZUNjuqLm0y7nzxyjPxXKerNYIgkifRC6jqFTzPaGhmAOpkZj4r0oW6PLyJJtMT3d5T4nFsuJEyMQf2Rfh6h5S4yZz3Si/tOFwg/q5cx6rY6Pa8LGwl6uXO006CP+Q0tGiMJpTb5UFSZz5I6m6VhNuRnabYlUV6md91c93bKGq0jGVAY8vkHrOyI6ollVB1HCQO6s4oQjZLgOkHKvYYG3ultKtlMmPBwoZ5KiVvXk7Kw1sxHwUGtA2XQznKYhbog+Cdiha9EphgrnArIpUJ61pjZKb/SQ4GQtY+nPRCvtg5Cw1M+W6jpJpnsgiBjb25r6JrOmA4I+6weqaeab45HZehg1F+mXUx6jB/nHofaw1cc8Aq2o/ol9epjfK84fFWSrPh0goWrU4kGLrq7OxUxVRJmhQosmNz7IarXJPNUveZzj9lQ+qeqjGbebLi6MISq6VLiXaNOT0QdS1xycp4EcyibVsCFGkzM+wRoo5VEbom2cI23VdvTlTjhdCuxEnfBe8DdKtRZM+iaVDhLbqng9FZWPhmIuLQl7uk+6hrDuGi1pk8+nPqoa3qrqVUhoG0ye6VXWrPqMDXEQD0Xo4pcIxZ16mj1q3jrNABHvK31lTwOyxHh+mTVnot7ZUpCyZpbptm/Sx2YkxjbM5o3hQ1szCKDIykNlTfJTUVbjAhF1xhVtZhQpMT3FDMqstkJm+jKGDOEkEYVGndaBQPVGNkAZUMHfCrpgiQoD1DRUgSpPrkgQqKVTMHYq1zBOEaAryF0D/OalUPt/OaGp+U+qnVqdJRC9vJ2TBGFylU4RlUVKn7Y2XBS4iBOP5yUZezyQqmZ3+Szuu2IcJC09xQASe6okgoE2nYaSaNNVv4AlAV6w3nKvvGgiYSLU7ssIgEzsFGDjgmRq1pd0z7q6Y5pG24c53mBHOE3bUBG/JQ09iVV8BCU3ycfFXPaTzwusZ0CjK6I9AnOY+qtpgudA91ypT4d+qK09mCeqFsW3SsnToRy2VhMlerVABHNVUXEqA9eQqlUIMyvVbjMyvOoHngK78IDkpQFqyIrSOcoW9BjOBCZimEBqJgGQrRINOXB8z8TiK3/AK/dJ068TkGt7BJ3Nhb8f2GLUP6rND4VoAye63NrRjssh4SEN2W2tWlYpctnox9ONL2LG1FJtcrtRgPqhQHA7yEAKSYwYZGdyr6NLqgaNT/SKNXCiFSRY6kJKX3QE9kzFQEIZ9AOn6KEjKuosrU5XC8bKwtgkdFS9mZ6Kx/Ug+mRlW0XRsuVRERsuUnAk8j0UDu0ECvkHp8Vb+IJ6IRrsoateBhOURFjsJLwDt8ETZOAnBKTUdSBdAKZ0b0cs9VVkyQaVB72A7/BB3lEch+yue7i55VJpuz85VCYr3O3F0Iwl1uGvqO4togdiVXcXMcQ67KGnOMSNySf2RDdlIPOlgyHDuD9whq1sae2UwbdYHXZdcJ3jKEFSa6icCTHNWvbBV1enwkQvVacDqSqDcrKGHidnYJjTIbgc0sbR9ySjqFOP1HKok4o5du80A+6OtKQA79UvcyXYTKjjdEhU1wkTqv2hdDlSauYA+KtbQkSf56qxdV1OPvmcylN5dyCmdawbGMpa9kYKo0Yow6owniCoASCzzE8XFOY/wCMdElcnvitvnb7pGW5j0WrHH0WedqYfWZqvC/6FtqD9gCstoNmAAtI2nEEZhZLPUnGkohrTHLKnRYCcoMXmJiJRFGqFDPKLSC6rQQMKiuYC9MHdWVcjKsWlQLTrbFE06vNBPZGytonmeagco8WQuRJkBCvYU1NEQY5oAGT6KFwl4A6tQ4nkoihxEEYV1xRkrv4JG2ypGlSpcFTz/OyUajSeRLRAPXcpxsc81RUl8zsEbJua6GXrsfTglxIcY9CVodMIDRJ90u1igHUnEYLc/BWaZXBY3uELCTtUai3g5BVjqh5JfZjGEYXgblEZ5LkyWq8TXAA+Un4J1p9eIHZA6rTkGdwrNKqHE5BUDmr4Hj6QORhV8W6iaTo8u3Q8vRWUrY7nPVDQr8gtTMwrqFqTn29EZ+EA3ChRdg91Re61wV2tsGgzlVVyJ5dFdUqjhPVKnEz2VDIxcm2w2yHE6OfVMizGMlC6dSIzzKL44KgrJ93BWymSUe2keFB035RhuQBCJCptgpbE5Sy5fvzR1apkpTd1P1RyUo0Y0YnxKSXbYScGXjlsmOonjquiSdsIS8oFj28W5AMdOy3Uo40u5iyy3ZnLsmbjSh5WgZKdsqcki0ZwLRmCm9KrBWA9XJyF/ghwzsr6NqIXrc8RjlCsq4VUY5N9AdzSDCmKiiyrghSa2PdWWyp78qzikKiuYUeMwpZe3gKFXouOof5DkfqoUa/UFdZcbwoVta6HeAbHEIPhIJyifM/HRcNKZHzKha4KG0AMkyh7giImIRrrTv/ADslF3btY4u3/dWgk1LuKNdvuFjgOn1S3RNQinB/xx3PRDeILvidwj1KjoFvxOJ7gfdNlH0WDjn9bavBqLKpUqHctE8k9p27QMiUFpzABt/AiKpS0jRPl0KtVrQCe6u02pA9PoqNaaOEz1woWgiIO4/gRFbVJmlpVcD+SiA2cjH7oLTq2I3RNS4gem3sohMoc0jjqhxKsc6B7IezrB/6srtWJ9VVFNU9rKC6ATB3Q1NnE4Ae/orLypy5K3T6MNnmfkELHXSsZW9vgZ2XajImUIy5j4oO7vCTAUSExxykwqpU5hevapgGUNVqwzCBuL3Ebkq+42MebLrm55yluoXRc0hvuUfa6WahDn7dB91dqdu1rDAjCi5Lc4p0jCMuiwPgedxw7oNjhAXYwCPQzkk7yiXjJ9Shrnb3XSZNHjUHJdaOYjqpynt7WaXQ7zyhPaFed9ln9O0xxphzN4RLbxzMOBC5p8M62PKNXZvIyCiRUJnus/aXuOyY0K881OwqePuGNap8UqhjiVC2reaCrSF7bsJrUsSgQ4uMbBNan6SOyDZbyCOiFokJcckQwzCtNvzC61w4ZO4RVIggIkrKlNopo0YyF5zQ4yj/AMLhaYQrvKPUfNShO6+Sp1MRus3rbHQcwB8+afPqHlnEFZ3UC53ECUW0fii+phb93nKa+G+Y7/ZKb0fmO9U08NO8x74T8sdsf9GXTu87/k2lhPsirqgQJBVVrRRz2+WOiQjdKXNoyOrXXFUa35JhaW0AfFZfR6xq1y87nb9lt7Ru08+SuUaYqOS1aCreAAQoXNYo7+m8o7JNqD+A80LlQeKpMsoVeEGAhq187jjl1QFfUeQkk8lRUqVf+MT/ADZDuHtcjJ9xxEBMmVj7RCS2VYsGWn4K2rqMZOAq3IW4vpQxqV4KFq3I2ECUvpipVPlwDzTa00Af5EkqWW6iuWAXeo4gZjdW6VR4iHH/AEFK+0oAEKGkVYbHRQja2+keA8I9Et1q6H4busFEOu5bhI9aY4sceyZBXJCJKotsyZdKoudgpqusMc112bnHJexyOL70/c3fh98NaOwTm60ptRpkApBozvy2ziAJWit74BvVcbJ8nYST6xMpc0XUDIJLfommm3YMHdVeI7tvCe6R6E93Did8Ku1j1LdwzXvvoU6VQTxcykz+KMgx1Xre8GxOVakRQSRoWXeR80SyqJk7FJaNyDEe6Y03NIjdXYicURu3hrhGzlBt7wkjkq739Pp/MIFt0Mn6qJ0MjFNcj6hfh3/1eNbixHv6JP8A1IMZ+COYcDMokwJQUeS1+GnbJSS/p5JKdkFw7JTfgwRGUSZUZUfPtUEVXK/QrjhqR1+yjq1KHlAscQQRuFuzY28cZeV+jyo5fl537P8AZ9MtLmQjG3HVYzStdbADsEJwdZYBJKwJNcHr3Fq0Zzwu6HFbewqGQeqwWgHzGOy21hIiN0yX3CMMU8aNA54DQlF/RJM8kbUpkjIyPZDVD5YKVIPGtvKElvTH43sU8pUQMwltKkBVEJ8wCNkNBZZcg924RyCQX9GQZT64t55wlV3TABHQFCw8bSXAbpDBwDCaA8PdKNGqDhE9Psj6txAViZq5AN+8mSlOnVQS4dHFM7q5BbI3Cy+h3351Qf8AYkfFXXA1OuDXsbyhDahRJpubjITC3eC3G6Fuqwg8W8K0L6nzt9OCpW1LjqNb3k+gUbyeN2cSUX4YYDULjy2910ur1G3Ba7o53S4N2op9n+jWWdOG8lN7Ybjr8ldR4eWFy42XMHUWZfxLcwyOZTXQrKGNHYLL6/ccVSOQW10uOBvoEycdsUn35FY57pSrtwPKVAbHPZKtX0Zj8gQUxtHQZV1w4QZSqBtwl1MVZVHMqGmcxt6LVW9DiAj9lnbegH13Hphaa2BAH1Vdx03wgPU7J8b79Fn7iwfmXLY3DsCUhv3RKlBY5SaEWnVHmoWSYBWnsqBnJnskvh+2Je894WmoU+AwVe3my5zpUGg8I2SnUnZKcsZiT6rP6nVl0gQJhNSMuNWzHa038zbkljqA9Ex1l81CUAun0kIz08VJHO66Uo6iVf8AcFP9MeqtpUyFYHKbCnw08IO4oyPNOXDZ3QnfmR6L6DpNOZPfBXzjSnxVC+haLVmAOi5XLxI6nC7xcD2tV8sFKrtsAQfVdurwxBGyW1a5KRJ0PxQpWQNT8z0T6jcQ0YWRtrn8wnvC09ndAs9lEXk6FlSsEq1F0NJ7FTvbuP8ASS61eRSJ7Y91XVhKO1WMNPqEAJhdPJbhJ9HrcVNp7BOqAMQcqLhlvyKa2QeqyFvVLK/uQvoFayAysP4ht+CtxcnZ/dOxvhx8iM7+2a7M2emVzEyqbsGTOVXo9wC0dwEXfOkjogS4NyjUjC6s3hqOHL90boNOGz1Kp1+nNVvfCb2tmYAb0WnPnc4Rj4Ri02lUc85Pz+xhRuHR0VOoXxa0z8V0NIMFJtbr7N2SMON5JqK7mnUyWKDn4Edy+XErdaJd+RuNlhWtlwHUrbaczgaIGVo11b6XY874em4NvuaJmoAjAyhL698pzlQsWTJO/wBks1NxE9ysXY2KK3FehVJe4/8AZbC2o8XosT4Zqgl4P/Ja2zcZgbd1GiZHuVoYXVEFvss7fiWHGy0ZqSMZSjVY4HYzlF2Awy28MQ+HbkAuH/YrU0ao339VgdEuh+LUaeoK1orgAQhfA2SU+UODddQkuoEZxCOpXwiOcbpZeXIAPMJifAqMafQxOrVfzEIHInUIc9xQhp9F1eli1hj+Dl9bJSzyfuTU2FUQVZTctNmSiq2fFQHuvoWiswHBfOHCCVuvCuogsAK5LUqnZ02llcGkaS8tuNndZ99sWHf4rT8YIAHNAX9sIkbrK+TZhm1wZRjC2o6eeU3sTAIHNBaizhc08jhG2NSPsq7jm+CNywh2QYS7xHQDqRjcZ+BWjLONBXVsCMjCvo7QDe5bWZ3wteYLeh+q21hVBGV84ok0Lgt5T8uS2un3YhXNVK/IGP1Qp9VwM7r0wfqsl40tPI13Q/IrWOuhwpB4nq8dFwVp07I4uUXED8LVppjqMJ5cU+fRZTwjehr3NdsRI9ea0V9qOTCOSpmjTzc4p+xntQpTXpjuVprCgI+yxWp335oI/wAU+03XWEZdBjnhU4PhlxyxlKUU+bGt4BO6xOoV+JzjyT7WNeZw8LDLjjHJZeq9etocOxSyy/g8f4nqFPbhi/yFaLQ46w7SVvaVARIWQ8K0hxOcfRbS2YImfivJzSufJu00duJF1GnGyR6/WgGU+fAysj4suhAA9CgUbdBuW25AHhy5gu7mVurNzgBOxCwHh+gXOPqteyuQI+6mRLcy8VyxxHjqoDZ2gSkOt3/kOcopzi5v7LN60YDvRUvBcY1yI9MefxhHOVuqNeABHJY7wxSmtMTA+q2/4HxR5fuF6Z+jnyW0J4ScCUrvjvnCaC1LBO8pFq+GuJ6IUrpBuSTbM1XdLj6qqFHiUgu1hHbFL2OMyS3Sb8s8V4MXlJgRC0D3bYKZeHL3gfwnYoK5ZIQ1KpwkEcl4Ovw1K/J7OizVXsfWrK5BhSu6gjfKz2jXvE1p9E3vBxAZyvFo91Q9SEGs1pY7q3I9lPSK/EAu31jPukWl3JpPLD/ifkrStDclRarub2lUGy5cU8ICyrA5PxRFa8HJU2LUOeDI+L7SHNeP/E/ULmiahIAO+yO8QkOYRvj5rOaRVioO6YvVD8C6ePMvDN5SZjsfqhLynLSD02V1K9IAjMqq6eScoKN0YPuYWqwteY5E7K7+tqEQXGEVqlCH+qD4V0em02OcFkas5TU58uDJLHF0ilzVwUlfwrjnALc8MLtowfNl0srFNce2FL8RQJJKTqJRjjYzCpSmh74caQJ6laKnVcCUp05vAwABMWVSuTlzKzt8WLbBL2L73U4aOuFjNZu+Op2Ce6y6GrKVdytWDE3Fz8Hl63Io1jXc1Hhi1P4c9T9VqaVsAMwk3h2G0m+ifii0tk7nusrfJqSqKRFzAB5dlj/E1WARzOFri0Ac9lgfEdzxPjoUcFbQvJLbGTDPCLQC5xxkALW/1OJWZ0OzDaYJ3OfinFOrthDLmTNGLHtxobOuAW7xhZDxNcx5Z3ynFw/HRY3Uq3G8zyWzRYnPMvbkwaxrFib88FEroVWQpNq9V1Cn5OWcfBcFYxUtKsplFYujzygSEY77IWpusWtinivwatNKp0aHw1deUt6LVW9eQRPJYnw3/cPstfabn0XNTVSZ12n9WJWcuXRv8lk9ep8NQVG8/qtdebLL+JP0t9fsqj9wzUL6Tfgv0284gMp8WANndZTQ+fqtP/ghaptExPdGLB7rzbDH3WTvKJpVJGBMj9lrxt7rOeIuXuix9aJq4JQtdUaPTHy1p5EIqvSnZBaL/appif2+qodGVqzLa9R4c90lNVP/ABN+n3H1WcXQfDpv5Ne5zPxWC+ffsdLivAFTbsuhejVnkt0QLVOxp8VQfH4LlXZX6P8A3PYry/iLpJI9H4et01fk1VpaFwx0VjqUdiUfpOxVV7yXPpHXRm29pm9eeQ2CVnzlP/Ee490ho7j1H1XqQ9OmVd2/6Of1T36qn2S/s1mnNcAOWE2o3LtplBW/6R6K1q8k6BRTiTvb8tZJPVYl7vxKvqflzWk1j9Czml/3W+qdj4TZ5+pXrjDyzWUtg2ETSaQu0dwrK32S0ein2BL+tFMk43WNe6SStZrn9r2WRXu/C4r1SOa+LTdxj+Ty8QvLh3XsnhnuHorKdXrhcGyk3cIHxyi7vhn/2Q=="/>
            <p:cNvSpPr>
              <a:spLocks noChangeAspect="1" noChangeArrowheads="1"/>
            </p:cNvSpPr>
            <p:nvPr/>
          </p:nvSpPr>
          <p:spPr bwMode="auto">
            <a:xfrm>
              <a:off x="0" y="-617538"/>
              <a:ext cx="1905000" cy="129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solidFill>
                  <a:srgbClr val="FFFFFF"/>
                </a:solidFill>
              </a:endParaRPr>
            </a:p>
          </p:txBody>
        </p:sp>
      </p:grpSp>
      <p:sp>
        <p:nvSpPr>
          <p:cNvPr id="253954" name="CuadroTexto 1"/>
          <p:cNvSpPr txBox="1">
            <a:spLocks noChangeArrowheads="1"/>
          </p:cNvSpPr>
          <p:nvPr/>
        </p:nvSpPr>
        <p:spPr bwMode="auto">
          <a:xfrm>
            <a:off x="0" y="981075"/>
            <a:ext cx="9144000" cy="400050"/>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a:solidFill>
                  <a:srgbClr val="000000"/>
                </a:solidFill>
              </a:rPr>
              <a:t>Actividad del trasplante en Europa </a:t>
            </a:r>
            <a:r>
              <a:rPr lang="es-ES" sz="1800" dirty="0">
                <a:solidFill>
                  <a:srgbClr val="000000"/>
                </a:solidFill>
              </a:rPr>
              <a:t>(</a:t>
            </a:r>
            <a:r>
              <a:rPr lang="es-ES" sz="1800" dirty="0" err="1">
                <a:solidFill>
                  <a:srgbClr val="000000"/>
                </a:solidFill>
              </a:rPr>
              <a:t>Passweg</a:t>
            </a:r>
            <a:r>
              <a:rPr lang="es-ES" sz="1800" dirty="0">
                <a:solidFill>
                  <a:srgbClr val="000000"/>
                </a:solidFill>
              </a:rPr>
              <a:t> et al, BMT 2015)</a:t>
            </a:r>
          </a:p>
        </p:txBody>
      </p:sp>
      <p:pic>
        <p:nvPicPr>
          <p:cNvPr id="1204226" name="Picture 2"/>
          <p:cNvPicPr>
            <a:picLocks noChangeAspect="1" noChangeArrowheads="1"/>
          </p:cNvPicPr>
          <p:nvPr/>
        </p:nvPicPr>
        <p:blipFill>
          <a:blip r:embed="rId3" cstate="print"/>
          <a:srcRect/>
          <a:stretch>
            <a:fillRect/>
          </a:stretch>
        </p:blipFill>
        <p:spPr bwMode="auto">
          <a:xfrm>
            <a:off x="1071538" y="1857364"/>
            <a:ext cx="7115175" cy="4429125"/>
          </a:xfrm>
          <a:prstGeom prst="rect">
            <a:avLst/>
          </a:prstGeom>
          <a:noFill/>
          <a:ln w="9525">
            <a:noFill/>
            <a:miter lim="800000"/>
            <a:headEnd/>
            <a:tailEnd/>
          </a:ln>
          <a:effec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4 Grupo"/>
          <p:cNvGrpSpPr>
            <a:grpSpLocks/>
          </p:cNvGrpSpPr>
          <p:nvPr/>
        </p:nvGrpSpPr>
        <p:grpSpPr bwMode="auto">
          <a:xfrm>
            <a:off x="0" y="-617538"/>
            <a:ext cx="9144000" cy="7475538"/>
            <a:chOff x="0" y="-617538"/>
            <a:chExt cx="9144000" cy="7475538"/>
          </a:xfrm>
        </p:grpSpPr>
        <p:grpSp>
          <p:nvGrpSpPr>
            <p:cNvPr id="3" name="Group 16"/>
            <p:cNvGrpSpPr>
              <a:grpSpLocks/>
            </p:cNvGrpSpPr>
            <p:nvPr/>
          </p:nvGrpSpPr>
          <p:grpSpPr bwMode="auto">
            <a:xfrm>
              <a:off x="0" y="0"/>
              <a:ext cx="9144000" cy="6858000"/>
              <a:chOff x="0" y="0"/>
              <a:chExt cx="5760" cy="4320"/>
            </a:xfrm>
          </p:grpSpPr>
          <p:sp>
            <p:nvSpPr>
              <p:cNvPr id="253958" name="Rectangle 2"/>
              <p:cNvSpPr>
                <a:spLocks noChangeArrowheads="1"/>
              </p:cNvSpPr>
              <p:nvPr/>
            </p:nvSpPr>
            <p:spPr bwMode="auto">
              <a:xfrm>
                <a:off x="0" y="4247"/>
                <a:ext cx="5760" cy="73"/>
              </a:xfrm>
              <a:prstGeom prst="rect">
                <a:avLst/>
              </a:prstGeom>
              <a:gradFill rotWithShape="1">
                <a:gsLst>
                  <a:gs pos="0">
                    <a:srgbClr val="00FFFF"/>
                  </a:gs>
                  <a:gs pos="50000">
                    <a:srgbClr val="00E6E6"/>
                  </a:gs>
                  <a:gs pos="100000">
                    <a:srgbClr val="00A0A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sz="2800">
                  <a:solidFill>
                    <a:srgbClr val="000000"/>
                  </a:solidFill>
                </a:endParaRPr>
              </a:p>
            </p:txBody>
          </p:sp>
          <p:sp>
            <p:nvSpPr>
              <p:cNvPr id="253959" name="Rectangle 3"/>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sz="2800">
                  <a:solidFill>
                    <a:srgbClr val="000000"/>
                  </a:solidFill>
                </a:endParaRPr>
              </a:p>
            </p:txBody>
          </p:sp>
          <p:sp>
            <p:nvSpPr>
              <p:cNvPr id="253960" name="Text Box 4"/>
              <p:cNvSpPr txBox="1">
                <a:spLocks noChangeArrowheads="1"/>
              </p:cNvSpPr>
              <p:nvPr/>
            </p:nvSpPr>
            <p:spPr bwMode="auto">
              <a:xfrm>
                <a:off x="22" y="119"/>
                <a:ext cx="521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800">
                    <a:solidFill>
                      <a:srgbClr val="00FFFF"/>
                    </a:solidFill>
                  </a:rPr>
                  <a:t>Actividad del trasplante alogénico</a:t>
                </a:r>
              </a:p>
            </p:txBody>
          </p:sp>
          <p:sp>
            <p:nvSpPr>
              <p:cNvPr id="253961" name="Rectangle 5"/>
              <p:cNvSpPr>
                <a:spLocks noChangeArrowheads="1"/>
              </p:cNvSpPr>
              <p:nvPr/>
            </p:nvSpPr>
            <p:spPr bwMode="auto">
              <a:xfrm>
                <a:off x="0" y="436"/>
                <a:ext cx="5760" cy="46"/>
              </a:xfrm>
              <a:prstGeom prst="rect">
                <a:avLst/>
              </a:prstGeom>
              <a:gradFill rotWithShape="1">
                <a:gsLst>
                  <a:gs pos="0">
                    <a:srgbClr val="00A0A0"/>
                  </a:gs>
                  <a:gs pos="50000">
                    <a:srgbClr val="00E6E6"/>
                  </a:gs>
                  <a:gs pos="100000">
                    <a:srgbClr val="00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sz="2800">
                  <a:solidFill>
                    <a:srgbClr val="000000"/>
                  </a:solidFill>
                </a:endParaRPr>
              </a:p>
            </p:txBody>
          </p:sp>
        </p:grpSp>
        <p:sp>
          <p:nvSpPr>
            <p:cNvPr id="253957" name="AutoShape 5" descr="data:image/jpeg;base64,/9j/4AAQSkZJRgABAQAAAQABAAD/2wCEAAkGBhQSERQUEhQUFBQUFBUVFxcVFxQUFRUUFBQVFBQUFRQXHCYeFxkjGRQUHy8gIycpLCwsFR4xNTAqNSYrLCkBCQoKDgwOGg8PGiwkHyQpLCwsLCwsLCwpLC8sLCwsLCwsKSwsKSksLCwsLCwsKSwsKSwsLCksLCwsLCwsLCwsLP/AABEIALkBEAMBIgACEQEDEQH/xAAbAAACAwEBAQAAAAAAAAAAAAAEBQIDBgEAB//EADYQAAEDAwIEBAQFBAIDAAAAAAEAAhEDBCEFMRJBUWEGInGBkaGxwRMjMtHwFDNC8VJicoLh/8QAGgEAAgMBAQAAAAAAAAAAAAAAAgMAAQQGBf/EACsRAAICAQMDAgYCAwAAAAAAAAABAhEDBBIhMUFRImEFEyMycbGBoUKR8P/aAAwDAQACEQMRAD8A0dpZ42TEOAEfVVUGwuurAYgpJ6L5Z55BGN1AuMdVW5+cLz63CP5CJF0BvaZlVCqOeFJ7uKVQKI5hWaVS6nqlTouB8blee8IGvWzhC2FV8BFaoh6ztlSahlTpsk4QjIqgy1dB7H+ZTVhwldNnIJpQ2UYnKU1W7ylGpfpKd1qYlK9QAAIVovGxZZUNjuqLm0y7nzxyjPxXKerNYIgkifRC6jqFTzPaGhmAOpkZj4r0oW6PLyJJtMT3d5T4nFsuJEyMQf2Rfh6h5S4yZz3Si/tOFwg/q5cx6rY6Pa8LGwl6uXO006CP+Q0tGiMJpTb5UFSZz5I6m6VhNuRnabYlUV6md91c93bKGq0jGVAY8vkHrOyI6ollVB1HCQO6s4oQjZLgOkHKvYYG3ultKtlMmPBwoZ5KiVvXk7Kw1sxHwUGtA2XQznKYhbog+Cdiha9EphgrnArIpUJ61pjZKb/SQ4GQtY+nPRCvtg5Cw1M+W6jpJpnsgiBjb25r6JrOmA4I+6weqaeab45HZehg1F+mXUx6jB/nHofaw1cc8Aq2o/ol9epjfK84fFWSrPh0goWrU4kGLrq7OxUxVRJmhQosmNz7IarXJPNUveZzj9lQ+qeqjGbebLi6MISq6VLiXaNOT0QdS1xycp4EcyibVsCFGkzM+wRoo5VEbom2cI23VdvTlTjhdCuxEnfBe8DdKtRZM+iaVDhLbqng9FZWPhmIuLQl7uk+6hrDuGi1pk8+nPqoa3qrqVUhoG0ye6VXWrPqMDXEQD0Xo4pcIxZ16mj1q3jrNABHvK31lTwOyxHh+mTVnot7ZUpCyZpbptm/Sx2YkxjbM5o3hQ1szCKDIykNlTfJTUVbjAhF1xhVtZhQpMT3FDMqstkJm+jKGDOEkEYVGndaBQPVGNkAZUMHfCrpgiQoD1DRUgSpPrkgQqKVTMHYq1zBOEaAryF0D/OalUPt/OaGp+U+qnVqdJRC9vJ2TBGFylU4RlUVKn7Y2XBS4iBOP5yUZezyQqmZ3+Szuu2IcJC09xQASe6okgoE2nYaSaNNVv4AlAV6w3nKvvGgiYSLU7ssIgEzsFGDjgmRq1pd0z7q6Y5pG24c53mBHOE3bUBG/JQ09iVV8BCU3ycfFXPaTzwusZ0CjK6I9AnOY+qtpgudA91ypT4d+qK09mCeqFsW3SsnToRy2VhMlerVABHNVUXEqA9eQqlUIMyvVbjMyvOoHngK78IDkpQFqyIrSOcoW9BjOBCZimEBqJgGQrRINOXB8z8TiK3/AK/dJ068TkGt7BJ3Nhb8f2GLUP6rND4VoAye63NrRjssh4SEN2W2tWlYpctnox9ONL2LG1FJtcrtRgPqhQHA7yEAKSYwYZGdyr6NLqgaNT/SKNXCiFSRY6kJKX3QE9kzFQEIZ9AOn6KEjKuosrU5XC8bKwtgkdFS9mZ6Kx/Ug+mRlW0XRsuVRERsuUnAk8j0UDu0ECvkHp8Vb+IJ6IRrsoateBhOURFjsJLwDt8ETZOAnBKTUdSBdAKZ0b0cs9VVkyQaVB72A7/BB3lEch+yue7i55VJpuz85VCYr3O3F0Iwl1uGvqO4togdiVXcXMcQ67KGnOMSNySf2RDdlIPOlgyHDuD9whq1sae2UwbdYHXZdcJ3jKEFSa6icCTHNWvbBV1enwkQvVacDqSqDcrKGHidnYJjTIbgc0sbR9ySjqFOP1HKok4o5du80A+6OtKQA79UvcyXYTKjjdEhU1wkTqv2hdDlSauYA+KtbQkSf56qxdV1OPvmcylN5dyCmdawbGMpa9kYKo0Yow6owniCoASCzzE8XFOY/wCMdElcnvitvnb7pGW5j0WrHH0WedqYfWZqvC/6FtqD9gCstoNmAAtI2nEEZhZLPUnGkohrTHLKnRYCcoMXmJiJRFGqFDPKLSC6rQQMKiuYC9MHdWVcjKsWlQLTrbFE06vNBPZGytonmeagco8WQuRJkBCvYU1NEQY5oAGT6KFwl4A6tQ4nkoihxEEYV1xRkrv4JG2ypGlSpcFTz/OyUajSeRLRAPXcpxsc81RUl8zsEbJua6GXrsfTglxIcY9CVodMIDRJ90u1igHUnEYLc/BWaZXBY3uELCTtUai3g5BVjqh5JfZjGEYXgblEZ5LkyWq8TXAA+Un4J1p9eIHZA6rTkGdwrNKqHE5BUDmr4Hj6QORhV8W6iaTo8u3Q8vRWUrY7nPVDQr8gtTMwrqFqTn29EZ+EA3ChRdg91Re61wV2tsGgzlVVyJ5dFdUqjhPVKnEz2VDIxcm2w2yHE6OfVMizGMlC6dSIzzKL44KgrJ93BWymSUe2keFB035RhuQBCJCptgpbE5Sy5fvzR1apkpTd1P1RyUo0Y0YnxKSXbYScGXjlsmOonjquiSdsIS8oFj28W5AMdOy3Uo40u5iyy3ZnLsmbjSh5WgZKdsqcki0ZwLRmCm9KrBWA9XJyF/ghwzsr6NqIXrc8RjlCsq4VUY5N9AdzSDCmKiiyrghSa2PdWWyp78qzikKiuYUeMwpZe3gKFXouOof5DkfqoUa/UFdZcbwoVta6HeAbHEIPhIJyifM/HRcNKZHzKha4KG0AMkyh7giImIRrrTv/ADslF3btY4u3/dWgk1LuKNdvuFjgOn1S3RNQinB/xx3PRDeILvidwj1KjoFvxOJ7gfdNlH0WDjn9bavBqLKpUqHctE8k9p27QMiUFpzABt/AiKpS0jRPl0KtVrQCe6u02pA9PoqNaaOEz1woWgiIO4/gRFbVJmlpVcD+SiA2cjH7oLTq2I3RNS4gem3sohMoc0jjqhxKsc6B7IezrB/6srtWJ9VVFNU9rKC6ATB3Q1NnE4Ae/orLypy5K3T6MNnmfkELHXSsZW9vgZ2XajImUIy5j4oO7vCTAUSExxykwqpU5hevapgGUNVqwzCBuL3Ebkq+42MebLrm55yluoXRc0hvuUfa6WahDn7dB91dqdu1rDAjCi5Lc4p0jCMuiwPgedxw7oNjhAXYwCPQzkk7yiXjJ9Shrnb3XSZNHjUHJdaOYjqpynt7WaXQ7zyhPaFed9ln9O0xxphzN4RLbxzMOBC5p8M62PKNXZvIyCiRUJnus/aXuOyY0K881OwqePuGNap8UqhjiVC2reaCrSF7bsJrUsSgQ4uMbBNan6SOyDZbyCOiFokJcckQwzCtNvzC61w4ZO4RVIggIkrKlNopo0YyF5zQ4yj/AMLhaYQrvKPUfNShO6+Sp1MRus3rbHQcwB8+afPqHlnEFZ3UC53ECUW0fii+phb93nKa+G+Y7/ZKb0fmO9U08NO8x74T8sdsf9GXTu87/k2lhPsirqgQJBVVrRRz2+WOiQjdKXNoyOrXXFUa35JhaW0AfFZfR6xq1y87nb9lt7Ru08+SuUaYqOS1aCreAAQoXNYo7+m8o7JNqD+A80LlQeKpMsoVeEGAhq187jjl1QFfUeQkk8lRUqVf+MT/ADZDuHtcjJ9xxEBMmVj7RCS2VYsGWn4K2rqMZOAq3IW4vpQxqV4KFq3I2ECUvpipVPlwDzTa00Af5EkqWW6iuWAXeo4gZjdW6VR4iHH/AEFK+0oAEKGkVYbHRQja2+keA8I9Et1q6H4busFEOu5bhI9aY4sceyZBXJCJKotsyZdKoudgpqusMc112bnHJexyOL70/c3fh98NaOwTm60ptRpkApBozvy2ziAJWit74BvVcbJ8nYST6xMpc0XUDIJLfommm3YMHdVeI7tvCe6R6E93Did8Ku1j1LdwzXvvoU6VQTxcykz+KMgx1Xre8GxOVakRQSRoWXeR80SyqJk7FJaNyDEe6Y03NIjdXYicURu3hrhGzlBt7wkjkq739Pp/MIFt0Mn6qJ0MjFNcj6hfh3/1eNbixHv6JP8A1IMZ+COYcDMokwJQUeS1+GnbJSS/p5JKdkFw7JTfgwRGUSZUZUfPtUEVXK/QrjhqR1+yjq1KHlAscQQRuFuzY28cZeV+jyo5fl537P8AZ9MtLmQjG3HVYzStdbADsEJwdZYBJKwJNcHr3Fq0Zzwu6HFbewqGQeqwWgHzGOy21hIiN0yX3CMMU8aNA54DQlF/RJM8kbUpkjIyPZDVD5YKVIPGtvKElvTH43sU8pUQMwltKkBVEJ8wCNkNBZZcg924RyCQX9GQZT64t55wlV3TABHQFCw8bSXAbpDBwDCaA8PdKNGqDhE9Psj6txAViZq5AN+8mSlOnVQS4dHFM7q5BbI3Cy+h3351Qf8AYkfFXXA1OuDXsbyhDahRJpubjITC3eC3G6Fuqwg8W8K0L6nzt9OCpW1LjqNb3k+gUbyeN2cSUX4YYDULjy2910ur1G3Ba7o53S4N2op9n+jWWdOG8lN7Ybjr8ldR4eWFy42XMHUWZfxLcwyOZTXQrKGNHYLL6/ccVSOQW10uOBvoEycdsUn35FY57pSrtwPKVAbHPZKtX0Zj8gQUxtHQZV1w4QZSqBtwl1MVZVHMqGmcxt6LVW9DiAj9lnbegH13Hphaa2BAH1Vdx03wgPU7J8b79Fn7iwfmXLY3DsCUhv3RKlBY5SaEWnVHmoWSYBWnsqBnJnskvh+2Je894WmoU+AwVe3my5zpUGg8I2SnUnZKcsZiT6rP6nVl0gQJhNSMuNWzHa038zbkljqA9Ex1l81CUAun0kIz08VJHO66Uo6iVf8AcFP9MeqtpUyFYHKbCnw08IO4oyPNOXDZ3QnfmR6L6DpNOZPfBXzjSnxVC+haLVmAOi5XLxI6nC7xcD2tV8sFKrtsAQfVdurwxBGyW1a5KRJ0PxQpWQNT8z0T6jcQ0YWRtrn8wnvC09ndAs9lEXk6FlSsEq1F0NJ7FTvbuP8ASS61eRSJ7Y91XVhKO1WMNPqEAJhdPJbhJ9HrcVNp7BOqAMQcqLhlvyKa2QeqyFvVLK/uQvoFayAysP4ht+CtxcnZ/dOxvhx8iM7+2a7M2emVzEyqbsGTOVXo9wC0dwEXfOkjogS4NyjUjC6s3hqOHL90boNOGz1Kp1+nNVvfCb2tmYAb0WnPnc4Rj4Ri02lUc85Pz+xhRuHR0VOoXxa0z8V0NIMFJtbr7N2SMON5JqK7mnUyWKDn4Edy+XErdaJd+RuNlhWtlwHUrbaczgaIGVo11b6XY874em4NvuaJmoAjAyhL698pzlQsWTJO/wBks1NxE9ysXY2KK3FehVJe4/8AZbC2o8XosT4Zqgl4P/Ja2zcZgbd1GiZHuVoYXVEFvss7fiWHGy0ZqSMZSjVY4HYzlF2Awy28MQ+HbkAuH/YrU0ao339VgdEuh+LUaeoK1orgAQhfA2SU+UODddQkuoEZxCOpXwiOcbpZeXIAPMJifAqMafQxOrVfzEIHInUIc9xQhp9F1eli1hj+Dl9bJSzyfuTU2FUQVZTctNmSiq2fFQHuvoWiswHBfOHCCVuvCuogsAK5LUqnZ02llcGkaS8tuNndZ99sWHf4rT8YIAHNAX9sIkbrK+TZhm1wZRjC2o6eeU3sTAIHNBaizhc08jhG2NSPsq7jm+CNywh2QYS7xHQDqRjcZ+BWjLONBXVsCMjCvo7QDe5bWZ3wteYLeh+q21hVBGV84ok0Lgt5T8uS2un3YhXNVK/IGP1Qp9VwM7r0wfqsl40tPI13Q/IrWOuhwpB4nq8dFwVp07I4uUXED8LVppjqMJ5cU+fRZTwjehr3NdsRI9ea0V9qOTCOSpmjTzc4p+xntQpTXpjuVprCgI+yxWp335oI/wAU+03XWEZdBjnhU4PhlxyxlKUU+bGt4BO6xOoV+JzjyT7WNeZw8LDLjjHJZeq9etocOxSyy/g8f4nqFPbhi/yFaLQ46w7SVvaVARIWQ8K0hxOcfRbS2YImfivJzSufJu00duJF1GnGyR6/WgGU+fAysj4suhAA9CgUbdBuW25AHhy5gu7mVurNzgBOxCwHh+gXOPqteyuQI+6mRLcy8VyxxHjqoDZ2gSkOt3/kOcopzi5v7LN60YDvRUvBcY1yI9MefxhHOVuqNeABHJY7wxSmtMTA+q2/4HxR5fuF6Z+jnyW0J4ScCUrvjvnCaC1LBO8pFq+GuJ6IUrpBuSTbM1XdLj6qqFHiUgu1hHbFL2OMyS3Sb8s8V4MXlJgRC0D3bYKZeHL3gfwnYoK5ZIQ1KpwkEcl4Ovw1K/J7OizVXsfWrK5BhSu6gjfKz2jXvE1p9E3vBxAZyvFo91Q9SEGs1pY7q3I9lPSK/EAu31jPukWl3JpPLD/ifkrStDclRarub2lUGy5cU8ICyrA5PxRFa8HJU2LUOeDI+L7SHNeP/E/ULmiahIAO+yO8QkOYRvj5rOaRVioO6YvVD8C6ePMvDN5SZjsfqhLynLSD02V1K9IAjMqq6eScoKN0YPuYWqwteY5E7K7+tqEQXGEVqlCH+qD4V0em02OcFkas5TU58uDJLHF0ilzVwUlfwrjnALc8MLtowfNl0srFNce2FL8RQJJKTqJRjjYzCpSmh74caQJ6laKnVcCUp05vAwABMWVSuTlzKzt8WLbBL2L73U4aOuFjNZu+Op2Ce6y6GrKVdytWDE3Fz8Hl63Io1jXc1Hhi1P4c9T9VqaVsAMwk3h2G0m+ifii0tk7nusrfJqSqKRFzAB5dlj/E1WARzOFri0Ac9lgfEdzxPjoUcFbQvJLbGTDPCLQC5xxkALW/1OJWZ0OzDaYJ3OfinFOrthDLmTNGLHtxobOuAW7xhZDxNcx5Z3ynFw/HRY3Uq3G8zyWzRYnPMvbkwaxrFib88FEroVWQpNq9V1Cn5OWcfBcFYxUtKsplFYujzygSEY77IWpusWtinivwatNKp0aHw1deUt6LVW9eQRPJYnw3/cPstfabn0XNTVSZ12n9WJWcuXRv8lk9ep8NQVG8/qtdebLL+JP0t9fsqj9wzUL6Tfgv0284gMp8WANndZTQ+fqtP/ghaptExPdGLB7rzbDH3WTvKJpVJGBMj9lrxt7rOeIuXuix9aJq4JQtdUaPTHy1p5EIqvSnZBaL/appif2+qodGVqzLa9R4c90lNVP/ABN+n3H1WcXQfDpv5Ne5zPxWC+ffsdLivAFTbsuhejVnkt0QLVOxp8VQfH4LlXZX6P8A3PYry/iLpJI9H4et01fk1VpaFwx0VjqUdiUfpOxVV7yXPpHXRm29pm9eeQ2CVnzlP/Ee490ho7j1H1XqQ9OmVd2/6Of1T36qn2S/s1mnNcAOWE2o3LtplBW/6R6K1q8k6BRTiTvb8tZJPVYl7vxKvqflzWk1j9Czml/3W+qdj4TZ5+pXrjDyzWUtg2ETSaQu0dwrK32S0ein2BL+tFMk43WNe6SStZrn9r2WRXu/C4r1SOa+LTdxj+Ty8QvLh3XsnhnuHorKdXrhcGyk3cIHxyi7vhn/2Q=="/>
            <p:cNvSpPr>
              <a:spLocks noChangeAspect="1" noChangeArrowheads="1"/>
            </p:cNvSpPr>
            <p:nvPr/>
          </p:nvSpPr>
          <p:spPr bwMode="auto">
            <a:xfrm>
              <a:off x="0" y="-617538"/>
              <a:ext cx="1905000" cy="129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solidFill>
                  <a:srgbClr val="FFFFFF"/>
                </a:solidFill>
              </a:endParaRPr>
            </a:p>
          </p:txBody>
        </p:sp>
      </p:grpSp>
      <p:sp>
        <p:nvSpPr>
          <p:cNvPr id="253954" name="CuadroTexto 1"/>
          <p:cNvSpPr txBox="1">
            <a:spLocks noChangeArrowheads="1"/>
          </p:cNvSpPr>
          <p:nvPr/>
        </p:nvSpPr>
        <p:spPr bwMode="auto">
          <a:xfrm>
            <a:off x="0" y="981075"/>
            <a:ext cx="9144000" cy="400050"/>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a:solidFill>
                  <a:srgbClr val="000000"/>
                </a:solidFill>
              </a:rPr>
              <a:t>Actividad del trasplante en </a:t>
            </a:r>
            <a:r>
              <a:rPr lang="es-ES" dirty="0" smtClean="0">
                <a:solidFill>
                  <a:srgbClr val="000000"/>
                </a:solidFill>
              </a:rPr>
              <a:t>España </a:t>
            </a:r>
            <a:r>
              <a:rPr lang="es-ES" sz="1800" dirty="0" smtClean="0">
                <a:solidFill>
                  <a:srgbClr val="000000"/>
                </a:solidFill>
              </a:rPr>
              <a:t>(Memoria ONT 2014)</a:t>
            </a:r>
            <a:endParaRPr lang="es-ES" sz="1800" dirty="0">
              <a:solidFill>
                <a:srgbClr val="000000"/>
              </a:solidFill>
            </a:endParaRPr>
          </a:p>
        </p:txBody>
      </p:sp>
      <p:pic>
        <p:nvPicPr>
          <p:cNvPr id="1215490" name="Picture 2"/>
          <p:cNvPicPr>
            <a:picLocks noChangeAspect="1" noChangeArrowheads="1"/>
          </p:cNvPicPr>
          <p:nvPr/>
        </p:nvPicPr>
        <p:blipFill>
          <a:blip r:embed="rId3" cstate="print"/>
          <a:srcRect/>
          <a:stretch>
            <a:fillRect/>
          </a:stretch>
        </p:blipFill>
        <p:spPr bwMode="auto">
          <a:xfrm>
            <a:off x="428596" y="1785926"/>
            <a:ext cx="8401050" cy="4733925"/>
          </a:xfrm>
          <a:prstGeom prst="rect">
            <a:avLst/>
          </a:prstGeom>
          <a:noFill/>
          <a:ln w="9525">
            <a:noFill/>
            <a:miter lim="800000"/>
            <a:headEnd/>
            <a:tailEnd/>
          </a:ln>
          <a:effec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4 Grupo"/>
          <p:cNvGrpSpPr>
            <a:grpSpLocks/>
          </p:cNvGrpSpPr>
          <p:nvPr/>
        </p:nvGrpSpPr>
        <p:grpSpPr bwMode="auto">
          <a:xfrm>
            <a:off x="0" y="-617538"/>
            <a:ext cx="9144000" cy="7475538"/>
            <a:chOff x="0" y="-617538"/>
            <a:chExt cx="9144000" cy="7475538"/>
          </a:xfrm>
        </p:grpSpPr>
        <p:grpSp>
          <p:nvGrpSpPr>
            <p:cNvPr id="3" name="Group 16"/>
            <p:cNvGrpSpPr>
              <a:grpSpLocks/>
            </p:cNvGrpSpPr>
            <p:nvPr/>
          </p:nvGrpSpPr>
          <p:grpSpPr bwMode="auto">
            <a:xfrm>
              <a:off x="0" y="0"/>
              <a:ext cx="9144000" cy="6858000"/>
              <a:chOff x="0" y="0"/>
              <a:chExt cx="5760" cy="4320"/>
            </a:xfrm>
          </p:grpSpPr>
          <p:sp>
            <p:nvSpPr>
              <p:cNvPr id="253958" name="Rectangle 2"/>
              <p:cNvSpPr>
                <a:spLocks noChangeArrowheads="1"/>
              </p:cNvSpPr>
              <p:nvPr/>
            </p:nvSpPr>
            <p:spPr bwMode="auto">
              <a:xfrm>
                <a:off x="0" y="4247"/>
                <a:ext cx="5760" cy="73"/>
              </a:xfrm>
              <a:prstGeom prst="rect">
                <a:avLst/>
              </a:prstGeom>
              <a:gradFill rotWithShape="1">
                <a:gsLst>
                  <a:gs pos="0">
                    <a:srgbClr val="00FFFF"/>
                  </a:gs>
                  <a:gs pos="50000">
                    <a:srgbClr val="00E6E6"/>
                  </a:gs>
                  <a:gs pos="100000">
                    <a:srgbClr val="00A0A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sz="2800">
                  <a:solidFill>
                    <a:srgbClr val="000000"/>
                  </a:solidFill>
                </a:endParaRPr>
              </a:p>
            </p:txBody>
          </p:sp>
          <p:sp>
            <p:nvSpPr>
              <p:cNvPr id="253959" name="Rectangle 3"/>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sz="2800">
                  <a:solidFill>
                    <a:srgbClr val="000000"/>
                  </a:solidFill>
                </a:endParaRPr>
              </a:p>
            </p:txBody>
          </p:sp>
          <p:sp>
            <p:nvSpPr>
              <p:cNvPr id="253960" name="Text Box 4"/>
              <p:cNvSpPr txBox="1">
                <a:spLocks noChangeArrowheads="1"/>
              </p:cNvSpPr>
              <p:nvPr/>
            </p:nvSpPr>
            <p:spPr bwMode="auto">
              <a:xfrm>
                <a:off x="22" y="119"/>
                <a:ext cx="521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800" dirty="0">
                    <a:solidFill>
                      <a:srgbClr val="00FFFF"/>
                    </a:solidFill>
                  </a:rPr>
                  <a:t>Actividad del trasplante </a:t>
                </a:r>
                <a:r>
                  <a:rPr lang="es-ES" sz="2800" dirty="0" err="1">
                    <a:solidFill>
                      <a:srgbClr val="00FFFF"/>
                    </a:solidFill>
                  </a:rPr>
                  <a:t>alogénico</a:t>
                </a:r>
                <a:endParaRPr lang="es-ES" sz="2800" dirty="0">
                  <a:solidFill>
                    <a:srgbClr val="00FFFF"/>
                  </a:solidFill>
                </a:endParaRPr>
              </a:p>
            </p:txBody>
          </p:sp>
          <p:sp>
            <p:nvSpPr>
              <p:cNvPr id="253961" name="Rectangle 5"/>
              <p:cNvSpPr>
                <a:spLocks noChangeArrowheads="1"/>
              </p:cNvSpPr>
              <p:nvPr/>
            </p:nvSpPr>
            <p:spPr bwMode="auto">
              <a:xfrm>
                <a:off x="0" y="436"/>
                <a:ext cx="5760" cy="46"/>
              </a:xfrm>
              <a:prstGeom prst="rect">
                <a:avLst/>
              </a:prstGeom>
              <a:gradFill rotWithShape="1">
                <a:gsLst>
                  <a:gs pos="0">
                    <a:srgbClr val="00A0A0"/>
                  </a:gs>
                  <a:gs pos="50000">
                    <a:srgbClr val="00E6E6"/>
                  </a:gs>
                  <a:gs pos="100000">
                    <a:srgbClr val="00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sz="2800">
                  <a:solidFill>
                    <a:srgbClr val="000000"/>
                  </a:solidFill>
                </a:endParaRPr>
              </a:p>
            </p:txBody>
          </p:sp>
        </p:grpSp>
        <p:sp>
          <p:nvSpPr>
            <p:cNvPr id="253957" name="AutoShape 5" descr="data:image/jpeg;base64,/9j/4AAQSkZJRgABAQAAAQABAAD/2wCEAAkGBhQSERQUEhQUFBQUFBUVFxcVFxQUFRUUFBQVFBQUFRQXHCYeFxkjGRQUHy8gIycpLCwsFR4xNTAqNSYrLCkBCQoKDgwOGg8PGiwkHyQpLCwsLCwsLCwpLC8sLCwsLCwsKSwsKSksLCwsLCwsKSwsKSwsLCksLCwsLCwsLCwsLP/AABEIALkBEAMBIgACEQEDEQH/xAAbAAACAwEBAQAAAAAAAAAAAAAEBQIDBgEAB//EADYQAAEDAwIEBAQFBAIDAAAAAAEAAhEDBCEFMRJBUWEGInGBkaGxwRMjMtHwFDNC8VJicoLh/8QAGgEAAgMBAQAAAAAAAAAAAAAAAgMAAQQGBf/EACsRAAICAQMDAgYCAwAAAAAAAAABAhEDBBIhMUFRImEFEyMycbGBoUKR8P/aAAwDAQACEQMRAD8A0dpZ42TEOAEfVVUGwuurAYgpJ6L5Z55BGN1AuMdVW5+cLz63CP5CJF0BvaZlVCqOeFJ7uKVQKI5hWaVS6nqlTouB8blee8IGvWzhC2FV8BFaoh6ztlSahlTpsk4QjIqgy1dB7H+ZTVhwldNnIJpQ2UYnKU1W7ylGpfpKd1qYlK9QAAIVovGxZZUNjuqLm0y7nzxyjPxXKerNYIgkifRC6jqFTzPaGhmAOpkZj4r0oW6PLyJJtMT3d5T4nFsuJEyMQf2Rfh6h5S4yZz3Si/tOFwg/q5cx6rY6Pa8LGwl6uXO006CP+Q0tGiMJpTb5UFSZz5I6m6VhNuRnabYlUV6md91c93bKGq0jGVAY8vkHrOyI6ollVB1HCQO6s4oQjZLgOkHKvYYG3ultKtlMmPBwoZ5KiVvXk7Kw1sxHwUGtA2XQznKYhbog+Cdiha9EphgrnArIpUJ61pjZKb/SQ4GQtY+nPRCvtg5Cw1M+W6jpJpnsgiBjb25r6JrOmA4I+6weqaeab45HZehg1F+mXUx6jB/nHofaw1cc8Aq2o/ol9epjfK84fFWSrPh0goWrU4kGLrq7OxUxVRJmhQosmNz7IarXJPNUveZzj9lQ+qeqjGbebLi6MISq6VLiXaNOT0QdS1xycp4EcyibVsCFGkzM+wRoo5VEbom2cI23VdvTlTjhdCuxEnfBe8DdKtRZM+iaVDhLbqng9FZWPhmIuLQl7uk+6hrDuGi1pk8+nPqoa3qrqVUhoG0ye6VXWrPqMDXEQD0Xo4pcIxZ16mj1q3jrNABHvK31lTwOyxHh+mTVnot7ZUpCyZpbptm/Sx2YkxjbM5o3hQ1szCKDIykNlTfJTUVbjAhF1xhVtZhQpMT3FDMqstkJm+jKGDOEkEYVGndaBQPVGNkAZUMHfCrpgiQoD1DRUgSpPrkgQqKVTMHYq1zBOEaAryF0D/OalUPt/OaGp+U+qnVqdJRC9vJ2TBGFylU4RlUVKn7Y2XBS4iBOP5yUZezyQqmZ3+Szuu2IcJC09xQASe6okgoE2nYaSaNNVv4AlAV6w3nKvvGgiYSLU7ssIgEzsFGDjgmRq1pd0z7q6Y5pG24c53mBHOE3bUBG/JQ09iVV8BCU3ycfFXPaTzwusZ0CjK6I9AnOY+qtpgudA91ypT4d+qK09mCeqFsW3SsnToRy2VhMlerVABHNVUXEqA9eQqlUIMyvVbjMyvOoHngK78IDkpQFqyIrSOcoW9BjOBCZimEBqJgGQrRINOXB8z8TiK3/AK/dJ068TkGt7BJ3Nhb8f2GLUP6rND4VoAye63NrRjssh4SEN2W2tWlYpctnox9ONL2LG1FJtcrtRgPqhQHA7yEAKSYwYZGdyr6NLqgaNT/SKNXCiFSRY6kJKX3QE9kzFQEIZ9AOn6KEjKuosrU5XC8bKwtgkdFS9mZ6Kx/Ug+mRlW0XRsuVRERsuUnAk8j0UDu0ECvkHp8Vb+IJ6IRrsoateBhOURFjsJLwDt8ETZOAnBKTUdSBdAKZ0b0cs9VVkyQaVB72A7/BB3lEch+yue7i55VJpuz85VCYr3O3F0Iwl1uGvqO4togdiVXcXMcQ67KGnOMSNySf2RDdlIPOlgyHDuD9whq1sae2UwbdYHXZdcJ3jKEFSa6icCTHNWvbBV1enwkQvVacDqSqDcrKGHidnYJjTIbgc0sbR9ySjqFOP1HKok4o5du80A+6OtKQA79UvcyXYTKjjdEhU1wkTqv2hdDlSauYA+KtbQkSf56qxdV1OPvmcylN5dyCmdawbGMpa9kYKo0Yow6owniCoASCzzE8XFOY/wCMdElcnvitvnb7pGW5j0WrHH0WedqYfWZqvC/6FtqD9gCstoNmAAtI2nEEZhZLPUnGkohrTHLKnRYCcoMXmJiJRFGqFDPKLSC6rQQMKiuYC9MHdWVcjKsWlQLTrbFE06vNBPZGytonmeagco8WQuRJkBCvYU1NEQY5oAGT6KFwl4A6tQ4nkoihxEEYV1xRkrv4JG2ypGlSpcFTz/OyUajSeRLRAPXcpxsc81RUl8zsEbJua6GXrsfTglxIcY9CVodMIDRJ90u1igHUnEYLc/BWaZXBY3uELCTtUai3g5BVjqh5JfZjGEYXgblEZ5LkyWq8TXAA+Un4J1p9eIHZA6rTkGdwrNKqHE5BUDmr4Hj6QORhV8W6iaTo8u3Q8vRWUrY7nPVDQr8gtTMwrqFqTn29EZ+EA3ChRdg91Re61wV2tsGgzlVVyJ5dFdUqjhPVKnEz2VDIxcm2w2yHE6OfVMizGMlC6dSIzzKL44KgrJ93BWymSUe2keFB035RhuQBCJCptgpbE5Sy5fvzR1apkpTd1P1RyUo0Y0YnxKSXbYScGXjlsmOonjquiSdsIS8oFj28W5AMdOy3Uo40u5iyy3ZnLsmbjSh5WgZKdsqcki0ZwLRmCm9KrBWA9XJyF/ghwzsr6NqIXrc8RjlCsq4VUY5N9AdzSDCmKiiyrghSa2PdWWyp78qzikKiuYUeMwpZe3gKFXouOof5DkfqoUa/UFdZcbwoVta6HeAbHEIPhIJyifM/HRcNKZHzKha4KG0AMkyh7giImIRrrTv/ADslF3btY4u3/dWgk1LuKNdvuFjgOn1S3RNQinB/xx3PRDeILvidwj1KjoFvxOJ7gfdNlH0WDjn9bavBqLKpUqHctE8k9p27QMiUFpzABt/AiKpS0jRPl0KtVrQCe6u02pA9PoqNaaOEz1woWgiIO4/gRFbVJmlpVcD+SiA2cjH7oLTq2I3RNS4gem3sohMoc0jjqhxKsc6B7IezrB/6srtWJ9VVFNU9rKC6ATB3Q1NnE4Ae/orLypy5K3T6MNnmfkELHXSsZW9vgZ2XajImUIy5j4oO7vCTAUSExxykwqpU5hevapgGUNVqwzCBuL3Ebkq+42MebLrm55yluoXRc0hvuUfa6WahDn7dB91dqdu1rDAjCi5Lc4p0jCMuiwPgedxw7oNjhAXYwCPQzkk7yiXjJ9Shrnb3XSZNHjUHJdaOYjqpynt7WaXQ7zyhPaFed9ln9O0xxphzN4RLbxzMOBC5p8M62PKNXZvIyCiRUJnus/aXuOyY0K881OwqePuGNap8UqhjiVC2reaCrSF7bsJrUsSgQ4uMbBNan6SOyDZbyCOiFokJcckQwzCtNvzC61w4ZO4RVIggIkrKlNopo0YyF5zQ4yj/AMLhaYQrvKPUfNShO6+Sp1MRus3rbHQcwB8+afPqHlnEFZ3UC53ECUW0fii+phb93nKa+G+Y7/ZKb0fmO9U08NO8x74T8sdsf9GXTu87/k2lhPsirqgQJBVVrRRz2+WOiQjdKXNoyOrXXFUa35JhaW0AfFZfR6xq1y87nb9lt7Ru08+SuUaYqOS1aCreAAQoXNYo7+m8o7JNqD+A80LlQeKpMsoVeEGAhq187jjl1QFfUeQkk8lRUqVf+MT/ADZDuHtcjJ9xxEBMmVj7RCS2VYsGWn4K2rqMZOAq3IW4vpQxqV4KFq3I2ECUvpipVPlwDzTa00Af5EkqWW6iuWAXeo4gZjdW6VR4iHH/AEFK+0oAEKGkVYbHRQja2+keA8I9Et1q6H4busFEOu5bhI9aY4sceyZBXJCJKotsyZdKoudgpqusMc112bnHJexyOL70/c3fh98NaOwTm60ptRpkApBozvy2ziAJWit74BvVcbJ8nYST6xMpc0XUDIJLfommm3YMHdVeI7tvCe6R6E93Did8Ku1j1LdwzXvvoU6VQTxcykz+KMgx1Xre8GxOVakRQSRoWXeR80SyqJk7FJaNyDEe6Y03NIjdXYicURu3hrhGzlBt7wkjkq739Pp/MIFt0Mn6qJ0MjFNcj6hfh3/1eNbixHv6JP8A1IMZ+COYcDMokwJQUeS1+GnbJSS/p5JKdkFw7JTfgwRGUSZUZUfPtUEVXK/QrjhqR1+yjq1KHlAscQQRuFuzY28cZeV+jyo5fl537P8AZ9MtLmQjG3HVYzStdbADsEJwdZYBJKwJNcHr3Fq0Zzwu6HFbewqGQeqwWgHzGOy21hIiN0yX3CMMU8aNA54DQlF/RJM8kbUpkjIyPZDVD5YKVIPGtvKElvTH43sU8pUQMwltKkBVEJ8wCNkNBZZcg924RyCQX9GQZT64t55wlV3TABHQFCw8bSXAbpDBwDCaA8PdKNGqDhE9Psj6txAViZq5AN+8mSlOnVQS4dHFM7q5BbI3Cy+h3351Qf8AYkfFXXA1OuDXsbyhDahRJpubjITC3eC3G6Fuqwg8W8K0L6nzt9OCpW1LjqNb3k+gUbyeN2cSUX4YYDULjy2910ur1G3Ba7o53S4N2op9n+jWWdOG8lN7Ybjr8ldR4eWFy42XMHUWZfxLcwyOZTXQrKGNHYLL6/ccVSOQW10uOBvoEycdsUn35FY57pSrtwPKVAbHPZKtX0Zj8gQUxtHQZV1w4QZSqBtwl1MVZVHMqGmcxt6LVW9DiAj9lnbegH13Hphaa2BAH1Vdx03wgPU7J8b79Fn7iwfmXLY3DsCUhv3RKlBY5SaEWnVHmoWSYBWnsqBnJnskvh+2Je894WmoU+AwVe3my5zpUGg8I2SnUnZKcsZiT6rP6nVl0gQJhNSMuNWzHa038zbkljqA9Ex1l81CUAun0kIz08VJHO66Uo6iVf8AcFP9MeqtpUyFYHKbCnw08IO4oyPNOXDZ3QnfmR6L6DpNOZPfBXzjSnxVC+haLVmAOi5XLxI6nC7xcD2tV8sFKrtsAQfVdurwxBGyW1a5KRJ0PxQpWQNT8z0T6jcQ0YWRtrn8wnvC09ndAs9lEXk6FlSsEq1F0NJ7FTvbuP8ASS61eRSJ7Y91XVhKO1WMNPqEAJhdPJbhJ9HrcVNp7BOqAMQcqLhlvyKa2QeqyFvVLK/uQvoFayAysP4ht+CtxcnZ/dOxvhx8iM7+2a7M2emVzEyqbsGTOVXo9wC0dwEXfOkjogS4NyjUjC6s3hqOHL90boNOGz1Kp1+nNVvfCb2tmYAb0WnPnc4Rj4Ri02lUc85Pz+xhRuHR0VOoXxa0z8V0NIMFJtbr7N2SMON5JqK7mnUyWKDn4Edy+XErdaJd+RuNlhWtlwHUrbaczgaIGVo11b6XY874em4NvuaJmoAjAyhL698pzlQsWTJO/wBks1NxE9ysXY2KK3FehVJe4/8AZbC2o8XosT4Zqgl4P/Ja2zcZgbd1GiZHuVoYXVEFvss7fiWHGy0ZqSMZSjVY4HYzlF2Awy28MQ+HbkAuH/YrU0ao339VgdEuh+LUaeoK1orgAQhfA2SU+UODddQkuoEZxCOpXwiOcbpZeXIAPMJifAqMafQxOrVfzEIHInUIc9xQhp9F1eli1hj+Dl9bJSzyfuTU2FUQVZTctNmSiq2fFQHuvoWiswHBfOHCCVuvCuogsAK5LUqnZ02llcGkaS8tuNndZ99sWHf4rT8YIAHNAX9sIkbrK+TZhm1wZRjC2o6eeU3sTAIHNBaizhc08jhG2NSPsq7jm+CNywh2QYS7xHQDqRjcZ+BWjLONBXVsCMjCvo7QDe5bWZ3wteYLeh+q21hVBGV84ok0Lgt5T8uS2un3YhXNVK/IGP1Qp9VwM7r0wfqsl40tPI13Q/IrWOuhwpB4nq8dFwVp07I4uUXED8LVppjqMJ5cU+fRZTwjehr3NdsRI9ea0V9qOTCOSpmjTzc4p+xntQpTXpjuVprCgI+yxWp335oI/wAU+03XWEZdBjnhU4PhlxyxlKUU+bGt4BO6xOoV+JzjyT7WNeZw8LDLjjHJZeq9etocOxSyy/g8f4nqFPbhi/yFaLQ46w7SVvaVARIWQ8K0hxOcfRbS2YImfivJzSufJu00duJF1GnGyR6/WgGU+fAysj4suhAA9CgUbdBuW25AHhy5gu7mVurNzgBOxCwHh+gXOPqteyuQI+6mRLcy8VyxxHjqoDZ2gSkOt3/kOcopzi5v7LN60YDvRUvBcY1yI9MefxhHOVuqNeABHJY7wxSmtMTA+q2/4HxR5fuF6Z+jnyW0J4ScCUrvjvnCaC1LBO8pFq+GuJ6IUrpBuSTbM1XdLj6qqFHiUgu1hHbFL2OMyS3Sb8s8V4MXlJgRC0D3bYKZeHL3gfwnYoK5ZIQ1KpwkEcl4Ovw1K/J7OizVXsfWrK5BhSu6gjfKz2jXvE1p9E3vBxAZyvFo91Q9SEGs1pY7q3I9lPSK/EAu31jPukWl3JpPLD/ifkrStDclRarub2lUGy5cU8ICyrA5PxRFa8HJU2LUOeDI+L7SHNeP/E/ULmiahIAO+yO8QkOYRvj5rOaRVioO6YvVD8C6ePMvDN5SZjsfqhLynLSD02V1K9IAjMqq6eScoKN0YPuYWqwteY5E7K7+tqEQXGEVqlCH+qD4V0em02OcFkas5TU58uDJLHF0ilzVwUlfwrjnALc8MLtowfNl0srFNce2FL8RQJJKTqJRjjYzCpSmh74caQJ6laKnVcCUp05vAwABMWVSuTlzKzt8WLbBL2L73U4aOuFjNZu+Op2Ce6y6GrKVdytWDE3Fz8Hl63Io1jXc1Hhi1P4c9T9VqaVsAMwk3h2G0m+ifii0tk7nusrfJqSqKRFzAB5dlj/E1WARzOFri0Ac9lgfEdzxPjoUcFbQvJLbGTDPCLQC5xxkALW/1OJWZ0OzDaYJ3OfinFOrthDLmTNGLHtxobOuAW7xhZDxNcx5Z3ynFw/HRY3Uq3G8zyWzRYnPMvbkwaxrFib88FEroVWQpNq9V1Cn5OWcfBcFYxUtKsplFYujzygSEY77IWpusWtinivwatNKp0aHw1deUt6LVW9eQRPJYnw3/cPstfabn0XNTVSZ12n9WJWcuXRv8lk9ep8NQVG8/qtdebLL+JP0t9fsqj9wzUL6Tfgv0284gMp8WANndZTQ+fqtP/ghaptExPdGLB7rzbDH3WTvKJpVJGBMj9lrxt7rOeIuXuix9aJq4JQtdUaPTHy1p5EIqvSnZBaL/appif2+qodGVqzLa9R4c90lNVP/ABN+n3H1WcXQfDpv5Ne5zPxWC+ffsdLivAFTbsuhejVnkt0QLVOxp8VQfH4LlXZX6P8A3PYry/iLpJI9H4et01fk1VpaFwx0VjqUdiUfpOxVV7yXPpHXRm29pm9eeQ2CVnzlP/Ee490ho7j1H1XqQ9OmVd2/6Of1T36qn2S/s1mnNcAOWE2o3LtplBW/6R6K1q8k6BRTiTvb8tZJPVYl7vxKvqflzWk1j9Czml/3W+qdj4TZ5+pXrjDyzWUtg2ETSaQu0dwrK32S0ein2BL+tFMk43WNe6SStZrn9r2WRXu/C4r1SOa+LTdxj+Ty8QvLh3XsnhnuHorKdXrhcGyk3cIHxyi7vhn/2Q=="/>
            <p:cNvSpPr>
              <a:spLocks noChangeAspect="1" noChangeArrowheads="1"/>
            </p:cNvSpPr>
            <p:nvPr/>
          </p:nvSpPr>
          <p:spPr bwMode="auto">
            <a:xfrm>
              <a:off x="0" y="-617538"/>
              <a:ext cx="1905000" cy="129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solidFill>
                  <a:srgbClr val="FFFFFF"/>
                </a:solidFill>
              </a:endParaRPr>
            </a:p>
          </p:txBody>
        </p:sp>
      </p:grpSp>
      <p:sp>
        <p:nvSpPr>
          <p:cNvPr id="253954" name="CuadroTexto 1"/>
          <p:cNvSpPr txBox="1">
            <a:spLocks noChangeArrowheads="1"/>
          </p:cNvSpPr>
          <p:nvPr/>
        </p:nvSpPr>
        <p:spPr bwMode="auto">
          <a:xfrm>
            <a:off x="0" y="981075"/>
            <a:ext cx="9144000" cy="400050"/>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smtClean="0">
                <a:solidFill>
                  <a:srgbClr val="000000"/>
                </a:solidFill>
              </a:rPr>
              <a:t>Citaciones en </a:t>
            </a:r>
            <a:r>
              <a:rPr lang="es-ES" dirty="0" err="1" smtClean="0">
                <a:solidFill>
                  <a:srgbClr val="000000"/>
                </a:solidFill>
              </a:rPr>
              <a:t>Pubmed</a:t>
            </a:r>
            <a:r>
              <a:rPr lang="es-ES" dirty="0" smtClean="0">
                <a:solidFill>
                  <a:srgbClr val="000000"/>
                </a:solidFill>
              </a:rPr>
              <a:t>: trasplante </a:t>
            </a:r>
            <a:r>
              <a:rPr lang="es-ES" dirty="0" err="1" smtClean="0">
                <a:solidFill>
                  <a:srgbClr val="000000"/>
                </a:solidFill>
              </a:rPr>
              <a:t>haploidéntico</a:t>
            </a:r>
            <a:endParaRPr lang="es-ES" sz="1800" dirty="0">
              <a:solidFill>
                <a:srgbClr val="000000"/>
              </a:solidFill>
            </a:endParaRPr>
          </a:p>
        </p:txBody>
      </p:sp>
      <p:pic>
        <p:nvPicPr>
          <p:cNvPr id="1216516" name="Picture 4" descr="http://www.aprenderaoperar.com/wp-content/uploads/2013/12/Ganador.jpg"/>
          <p:cNvPicPr>
            <a:picLocks noChangeAspect="1" noChangeArrowheads="1"/>
          </p:cNvPicPr>
          <p:nvPr/>
        </p:nvPicPr>
        <p:blipFill>
          <a:blip r:embed="rId3" cstate="print"/>
          <a:srcRect/>
          <a:stretch>
            <a:fillRect/>
          </a:stretch>
        </p:blipFill>
        <p:spPr bwMode="auto">
          <a:xfrm>
            <a:off x="3357554" y="1428736"/>
            <a:ext cx="2952771" cy="2214578"/>
          </a:xfrm>
          <a:prstGeom prst="rect">
            <a:avLst/>
          </a:prstGeom>
          <a:noFill/>
        </p:spPr>
      </p:pic>
      <p:grpSp>
        <p:nvGrpSpPr>
          <p:cNvPr id="34" name="33 Grupo"/>
          <p:cNvGrpSpPr/>
          <p:nvPr/>
        </p:nvGrpSpPr>
        <p:grpSpPr>
          <a:xfrm>
            <a:off x="1028921" y="1481160"/>
            <a:ext cx="6705600" cy="5162550"/>
            <a:chOff x="1028921" y="850713"/>
            <a:chExt cx="6705600" cy="5162550"/>
          </a:xfrm>
        </p:grpSpPr>
        <p:graphicFrame>
          <p:nvGraphicFramePr>
            <p:cNvPr id="29" name="Gráfico 7"/>
            <p:cNvGraphicFramePr>
              <a:graphicFrameLocks/>
            </p:cNvGraphicFramePr>
            <p:nvPr>
              <p:extLst>
                <p:ext uri="{D42A27DB-BD31-4B8C-83A1-F6EECF244321}">
                  <p14:modId xmlns:p14="http://schemas.microsoft.com/office/powerpoint/2010/main" val="2765537090"/>
                </p:ext>
              </p:extLst>
            </p:nvPr>
          </p:nvGraphicFramePr>
          <p:xfrm>
            <a:off x="1028921" y="850713"/>
            <a:ext cx="6705600" cy="5162550"/>
          </p:xfrm>
          <a:graphic>
            <a:graphicData uri="http://schemas.openxmlformats.org/drawingml/2006/chart">
              <c:chart xmlns:c="http://schemas.openxmlformats.org/drawingml/2006/chart" xmlns:r="http://schemas.openxmlformats.org/officeDocument/2006/relationships" r:id="rId4"/>
            </a:graphicData>
          </a:graphic>
        </p:graphicFrame>
        <p:sp>
          <p:nvSpPr>
            <p:cNvPr id="30" name="CuadroTexto 1"/>
            <p:cNvSpPr txBox="1"/>
            <p:nvPr/>
          </p:nvSpPr>
          <p:spPr>
            <a:xfrm>
              <a:off x="6655388" y="5499992"/>
              <a:ext cx="761747"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800" i="0" u="none" strike="noStrike" kern="0" cap="none" spc="0" normalizeH="0" baseline="0" noProof="0" dirty="0">
                  <a:ln>
                    <a:noFill/>
                  </a:ln>
                  <a:solidFill>
                    <a:sysClr val="windowText" lastClr="000000"/>
                  </a:solidFill>
                  <a:effectLst/>
                  <a:uLnTx/>
                  <a:uFillTx/>
                </a:rPr>
                <a:t>2015 </a:t>
              </a:r>
            </a:p>
          </p:txBody>
        </p:sp>
        <p:sp>
          <p:nvSpPr>
            <p:cNvPr id="31" name="CuadroTexto 9"/>
            <p:cNvSpPr txBox="1"/>
            <p:nvPr/>
          </p:nvSpPr>
          <p:spPr>
            <a:xfrm>
              <a:off x="4862966" y="5491510"/>
              <a:ext cx="761747"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800" i="0" u="none" strike="noStrike" kern="0" cap="none" spc="0" normalizeH="0" baseline="0" noProof="0" dirty="0" smtClean="0">
                  <a:ln>
                    <a:noFill/>
                  </a:ln>
                  <a:solidFill>
                    <a:sysClr val="windowText" lastClr="000000"/>
                  </a:solidFill>
                  <a:effectLst/>
                  <a:uLnTx/>
                  <a:uFillTx/>
                </a:rPr>
                <a:t>2000 </a:t>
              </a:r>
              <a:endParaRPr kumimoji="0" lang="es-ES" sz="1800" i="0" u="none" strike="noStrike" kern="0" cap="none" spc="0" normalizeH="0" baseline="0" noProof="0" dirty="0">
                <a:ln>
                  <a:noFill/>
                </a:ln>
                <a:solidFill>
                  <a:sysClr val="windowText" lastClr="000000"/>
                </a:solidFill>
                <a:effectLst/>
                <a:uLnTx/>
                <a:uFillTx/>
              </a:endParaRPr>
            </a:p>
          </p:txBody>
        </p:sp>
        <p:sp>
          <p:nvSpPr>
            <p:cNvPr id="32" name="CuadroTexto 10"/>
            <p:cNvSpPr txBox="1"/>
            <p:nvPr/>
          </p:nvSpPr>
          <p:spPr>
            <a:xfrm>
              <a:off x="3108260" y="5497001"/>
              <a:ext cx="761747"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800" i="0" u="none" strike="noStrike" kern="0" cap="none" spc="0" normalizeH="0" baseline="0" noProof="0" dirty="0" smtClean="0">
                  <a:ln>
                    <a:noFill/>
                  </a:ln>
                  <a:solidFill>
                    <a:sysClr val="windowText" lastClr="000000"/>
                  </a:solidFill>
                  <a:effectLst/>
                  <a:uLnTx/>
                  <a:uFillTx/>
                </a:rPr>
                <a:t>1985 </a:t>
              </a:r>
              <a:endParaRPr kumimoji="0" lang="es-ES" sz="1800" i="0" u="none" strike="noStrike" kern="0" cap="none" spc="0" normalizeH="0" baseline="0" noProof="0" dirty="0">
                <a:ln>
                  <a:noFill/>
                </a:ln>
                <a:solidFill>
                  <a:sysClr val="windowText" lastClr="000000"/>
                </a:solidFill>
                <a:effectLst/>
                <a:uLnTx/>
                <a:uFillTx/>
              </a:endParaRPr>
            </a:p>
          </p:txBody>
        </p:sp>
        <p:sp>
          <p:nvSpPr>
            <p:cNvPr id="33" name="CuadroTexto 11"/>
            <p:cNvSpPr txBox="1"/>
            <p:nvPr/>
          </p:nvSpPr>
          <p:spPr>
            <a:xfrm>
              <a:off x="1830710" y="5494890"/>
              <a:ext cx="761747"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800" i="0" u="none" strike="noStrike" kern="0" cap="none" spc="0" normalizeH="0" baseline="0" noProof="0" dirty="0" smtClean="0">
                  <a:ln>
                    <a:noFill/>
                  </a:ln>
                  <a:solidFill>
                    <a:sysClr val="windowText" lastClr="000000"/>
                  </a:solidFill>
                  <a:effectLst/>
                  <a:uLnTx/>
                  <a:uFillTx/>
                </a:rPr>
                <a:t>1970 </a:t>
              </a:r>
              <a:endParaRPr kumimoji="0" lang="es-ES" sz="1800" i="0" u="none" strike="noStrike" kern="0" cap="none" spc="0" normalizeH="0" baseline="0" noProof="0" dirty="0">
                <a:ln>
                  <a:noFill/>
                </a:ln>
                <a:solidFill>
                  <a:sysClr val="windowText" lastClr="000000"/>
                </a:solidFill>
                <a:effectLst/>
                <a:uLnTx/>
                <a:uFillTx/>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62145" name="6 Grupo"/>
          <p:cNvGrpSpPr>
            <a:grpSpLocks/>
          </p:cNvGrpSpPr>
          <p:nvPr/>
        </p:nvGrpSpPr>
        <p:grpSpPr bwMode="auto">
          <a:xfrm>
            <a:off x="0" y="2417763"/>
            <a:ext cx="9144000" cy="4440237"/>
            <a:chOff x="0" y="2417763"/>
            <a:chExt cx="9144000" cy="4440237"/>
          </a:xfrm>
        </p:grpSpPr>
        <p:grpSp>
          <p:nvGrpSpPr>
            <p:cNvPr id="262146" name="5 Grupo"/>
            <p:cNvGrpSpPr>
              <a:grpSpLocks/>
            </p:cNvGrpSpPr>
            <p:nvPr/>
          </p:nvGrpSpPr>
          <p:grpSpPr bwMode="auto">
            <a:xfrm>
              <a:off x="0" y="2417763"/>
              <a:ext cx="9144000" cy="4440237"/>
              <a:chOff x="0" y="2417763"/>
              <a:chExt cx="9144000" cy="4440237"/>
            </a:xfrm>
          </p:grpSpPr>
          <p:sp>
            <p:nvSpPr>
              <p:cNvPr id="262148" name="Rectangle 2"/>
              <p:cNvSpPr>
                <a:spLocks noChangeArrowheads="1"/>
              </p:cNvSpPr>
              <p:nvPr/>
            </p:nvSpPr>
            <p:spPr bwMode="auto">
              <a:xfrm>
                <a:off x="0" y="3500438"/>
                <a:ext cx="9144000" cy="33575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sz="2800">
                  <a:solidFill>
                    <a:srgbClr val="000000"/>
                  </a:solidFill>
                </a:endParaRPr>
              </a:p>
            </p:txBody>
          </p:sp>
          <p:sp>
            <p:nvSpPr>
              <p:cNvPr id="262149" name="Text Box 3"/>
              <p:cNvSpPr txBox="1">
                <a:spLocks noChangeArrowheads="1"/>
              </p:cNvSpPr>
              <p:nvPr/>
            </p:nvSpPr>
            <p:spPr bwMode="auto">
              <a:xfrm>
                <a:off x="0" y="2417763"/>
                <a:ext cx="9144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_tradnl" sz="3200">
                    <a:solidFill>
                      <a:srgbClr val="000000"/>
                    </a:solidFill>
                  </a:rPr>
                  <a:t>Objetivo 2</a:t>
                </a:r>
                <a:endParaRPr lang="es-ES" sz="3200">
                  <a:solidFill>
                    <a:srgbClr val="000000"/>
                  </a:solidFill>
                </a:endParaRPr>
              </a:p>
            </p:txBody>
          </p:sp>
          <p:sp>
            <p:nvSpPr>
              <p:cNvPr id="262150" name="Rectangle 4"/>
              <p:cNvSpPr>
                <a:spLocks noChangeArrowheads="1"/>
              </p:cNvSpPr>
              <p:nvPr/>
            </p:nvSpPr>
            <p:spPr bwMode="auto">
              <a:xfrm>
                <a:off x="0" y="3429000"/>
                <a:ext cx="9144000" cy="714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sz="2800">
                  <a:solidFill>
                    <a:srgbClr val="000000"/>
                  </a:solidFill>
                </a:endParaRPr>
              </a:p>
            </p:txBody>
          </p:sp>
        </p:grpSp>
        <p:sp>
          <p:nvSpPr>
            <p:cNvPr id="262147" name="Text Box 5"/>
            <p:cNvSpPr txBox="1">
              <a:spLocks noChangeArrowheads="1"/>
            </p:cNvSpPr>
            <p:nvPr/>
          </p:nvSpPr>
          <p:spPr bwMode="auto">
            <a:xfrm>
              <a:off x="71438" y="4121150"/>
              <a:ext cx="8929687" cy="702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lnSpc>
                  <a:spcPct val="150000"/>
                </a:lnSpc>
              </a:pPr>
              <a:r>
                <a:rPr lang="es-ES" sz="2800" dirty="0">
                  <a:solidFill>
                    <a:srgbClr val="FFFF00"/>
                  </a:solidFill>
                </a:rPr>
                <a:t>T</a:t>
              </a:r>
              <a:r>
                <a:rPr lang="es-ES" sz="2800" dirty="0" smtClean="0">
                  <a:solidFill>
                    <a:srgbClr val="FFFF00"/>
                  </a:solidFill>
                </a:rPr>
                <a:t>rasplante </a:t>
              </a:r>
              <a:r>
                <a:rPr lang="es-ES" sz="2800" dirty="0" err="1" smtClean="0">
                  <a:solidFill>
                    <a:srgbClr val="FFFF00"/>
                  </a:solidFill>
                </a:rPr>
                <a:t>haploidéntico</a:t>
              </a:r>
              <a:r>
                <a:rPr lang="es-ES" sz="2800" dirty="0" smtClean="0">
                  <a:solidFill>
                    <a:srgbClr val="FFFF00"/>
                  </a:solidFill>
                </a:rPr>
                <a:t>: historia y tipos</a:t>
              </a:r>
              <a:endParaRPr lang="es-ES" sz="2800" dirty="0">
                <a:solidFill>
                  <a:srgbClr val="FFFF00"/>
                </a:solidFill>
              </a:endParaRPr>
            </a:p>
          </p:txBody>
        </p:sp>
      </p:grpSp>
    </p:spTree>
  </p:cSld>
  <p:clrMapOvr>
    <a:masterClrMapping/>
  </p:clrMapOvr>
  <p:transition xmlns:p14="http://schemas.microsoft.com/office/powerpoint/2010/main">
    <p:pull dir="r"/>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5489" name="Picture 1" descr="C:\Users\Usuario\Desktop\Imagen1.png"/>
          <p:cNvPicPr>
            <a:picLocks noChangeAspect="1" noChangeArrowheads="1"/>
          </p:cNvPicPr>
          <p:nvPr/>
        </p:nvPicPr>
        <p:blipFill>
          <a:blip r:embed="rId3" cstate="print"/>
          <a:srcRect/>
          <a:stretch>
            <a:fillRect/>
          </a:stretch>
        </p:blipFill>
        <p:spPr bwMode="auto">
          <a:xfrm>
            <a:off x="285720" y="928670"/>
            <a:ext cx="8429684" cy="5621452"/>
          </a:xfrm>
          <a:prstGeom prst="rect">
            <a:avLst/>
          </a:prstGeom>
          <a:noFill/>
        </p:spPr>
      </p:pic>
      <p:sp>
        <p:nvSpPr>
          <p:cNvPr id="266241"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10080"/>
              </a:solidFill>
            </a:endParaRPr>
          </a:p>
        </p:txBody>
      </p:sp>
      <p:grpSp>
        <p:nvGrpSpPr>
          <p:cNvPr id="266242" name="Group 40"/>
          <p:cNvGrpSpPr>
            <a:grpSpLocks/>
          </p:cNvGrpSpPr>
          <p:nvPr/>
        </p:nvGrpSpPr>
        <p:grpSpPr bwMode="auto">
          <a:xfrm>
            <a:off x="0" y="0"/>
            <a:ext cx="9215438" cy="6858000"/>
            <a:chOff x="0" y="0"/>
            <a:chExt cx="5805" cy="4320"/>
          </a:xfrm>
        </p:grpSpPr>
        <p:sp>
          <p:nvSpPr>
            <p:cNvPr id="266292"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66293" name="Group 35"/>
            <p:cNvGrpSpPr>
              <a:grpSpLocks/>
            </p:cNvGrpSpPr>
            <p:nvPr/>
          </p:nvGrpSpPr>
          <p:grpSpPr bwMode="auto">
            <a:xfrm>
              <a:off x="0" y="0"/>
              <a:ext cx="5760" cy="482"/>
              <a:chOff x="0" y="0"/>
              <a:chExt cx="5760" cy="482"/>
            </a:xfrm>
          </p:grpSpPr>
          <p:sp>
            <p:nvSpPr>
              <p:cNvPr id="266295"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66296"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66297"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4"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66243" name="Text Box 37"/>
          <p:cNvSpPr txBox="1">
            <a:spLocks noChangeArrowheads="1"/>
          </p:cNvSpPr>
          <p:nvPr/>
        </p:nvSpPr>
        <p:spPr bwMode="auto">
          <a:xfrm>
            <a:off x="34925" y="188913"/>
            <a:ext cx="8180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800">
                <a:solidFill>
                  <a:srgbClr val="FA166D"/>
                </a:solidFill>
              </a:rPr>
              <a:t>Trasplante haploidéntico, conceptos básicos</a:t>
            </a:r>
          </a:p>
        </p:txBody>
      </p:sp>
      <p:pic>
        <p:nvPicPr>
          <p:cNvPr id="266244"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1666" name="14 Grupo"/>
          <p:cNvGrpSpPr>
            <a:grpSpLocks/>
          </p:cNvGrpSpPr>
          <p:nvPr/>
        </p:nvGrpSpPr>
        <p:grpSpPr bwMode="auto">
          <a:xfrm>
            <a:off x="0" y="-617538"/>
            <a:ext cx="9144000" cy="7475538"/>
            <a:chOff x="0" y="-617538"/>
            <a:chExt cx="9144000" cy="7475538"/>
          </a:xfrm>
        </p:grpSpPr>
        <p:grpSp>
          <p:nvGrpSpPr>
            <p:cNvPr id="241673" name="Group 16"/>
            <p:cNvGrpSpPr>
              <a:grpSpLocks/>
            </p:cNvGrpSpPr>
            <p:nvPr/>
          </p:nvGrpSpPr>
          <p:grpSpPr bwMode="auto">
            <a:xfrm>
              <a:off x="0" y="0"/>
              <a:ext cx="9144000" cy="6858000"/>
              <a:chOff x="0" y="0"/>
              <a:chExt cx="5760" cy="4320"/>
            </a:xfrm>
          </p:grpSpPr>
          <p:sp>
            <p:nvSpPr>
              <p:cNvPr id="241675" name="Rectangle 2"/>
              <p:cNvSpPr>
                <a:spLocks noChangeArrowheads="1"/>
              </p:cNvSpPr>
              <p:nvPr/>
            </p:nvSpPr>
            <p:spPr bwMode="auto">
              <a:xfrm>
                <a:off x="0" y="4247"/>
                <a:ext cx="5760" cy="73"/>
              </a:xfrm>
              <a:prstGeom prst="rect">
                <a:avLst/>
              </a:prstGeom>
              <a:gradFill rotWithShape="1">
                <a:gsLst>
                  <a:gs pos="0">
                    <a:srgbClr val="00FFFF"/>
                  </a:gs>
                  <a:gs pos="50000">
                    <a:srgbClr val="00E6E6"/>
                  </a:gs>
                  <a:gs pos="100000">
                    <a:srgbClr val="00A0A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sz="2800">
                  <a:solidFill>
                    <a:srgbClr val="000000"/>
                  </a:solidFill>
                </a:endParaRPr>
              </a:p>
            </p:txBody>
          </p:sp>
          <p:sp>
            <p:nvSpPr>
              <p:cNvPr id="241676" name="Rectangle 3"/>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sz="2800">
                  <a:solidFill>
                    <a:srgbClr val="000000"/>
                  </a:solidFill>
                </a:endParaRPr>
              </a:p>
            </p:txBody>
          </p:sp>
          <p:sp>
            <p:nvSpPr>
              <p:cNvPr id="241677" name="Text Box 4"/>
              <p:cNvSpPr txBox="1">
                <a:spLocks noChangeArrowheads="1"/>
              </p:cNvSpPr>
              <p:nvPr/>
            </p:nvSpPr>
            <p:spPr bwMode="auto">
              <a:xfrm>
                <a:off x="22" y="119"/>
                <a:ext cx="521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800" dirty="0" smtClean="0">
                    <a:solidFill>
                      <a:srgbClr val="00FFFF"/>
                    </a:solidFill>
                  </a:rPr>
                  <a:t>Introducción</a:t>
                </a:r>
                <a:endParaRPr lang="es-ES" sz="2800" dirty="0">
                  <a:solidFill>
                    <a:srgbClr val="00FFFF"/>
                  </a:solidFill>
                </a:endParaRPr>
              </a:p>
            </p:txBody>
          </p:sp>
          <p:sp>
            <p:nvSpPr>
              <p:cNvPr id="241678" name="Rectangle 5"/>
              <p:cNvSpPr>
                <a:spLocks noChangeArrowheads="1"/>
              </p:cNvSpPr>
              <p:nvPr/>
            </p:nvSpPr>
            <p:spPr bwMode="auto">
              <a:xfrm>
                <a:off x="0" y="436"/>
                <a:ext cx="5760" cy="46"/>
              </a:xfrm>
              <a:prstGeom prst="rect">
                <a:avLst/>
              </a:prstGeom>
              <a:gradFill rotWithShape="1">
                <a:gsLst>
                  <a:gs pos="0">
                    <a:srgbClr val="00A0A0"/>
                  </a:gs>
                  <a:gs pos="50000">
                    <a:srgbClr val="00E6E6"/>
                  </a:gs>
                  <a:gs pos="100000">
                    <a:srgbClr val="00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sz="2800">
                  <a:solidFill>
                    <a:srgbClr val="000000"/>
                  </a:solidFill>
                </a:endParaRPr>
              </a:p>
            </p:txBody>
          </p:sp>
        </p:grpSp>
        <p:sp>
          <p:nvSpPr>
            <p:cNvPr id="241674" name="AutoShape 5" descr="data:image/jpeg;base64,/9j/4AAQSkZJRgABAQAAAQABAAD/2wCEAAkGBhQSERQUEhQUFBQUFBUVFxcVFxQUFRUUFBQVFBQUFRQXHCYeFxkjGRQUHy8gIycpLCwsFR4xNTAqNSYrLCkBCQoKDgwOGg8PGiwkHyQpLCwsLCwsLCwpLC8sLCwsLCwsKSwsKSksLCwsLCwsKSwsKSwsLCksLCwsLCwsLCwsLP/AABEIALkBEAMBIgACEQEDEQH/xAAbAAACAwEBAQAAAAAAAAAAAAAEBQIDBgEAB//EADYQAAEDAwIEBAQFBAIDAAAAAAEAAhEDBCEFMRJBUWEGInGBkaGxwRMjMtHwFDNC8VJicoLh/8QAGgEAAgMBAQAAAAAAAAAAAAAAAgMAAQQGBf/EACsRAAICAQMDAgYCAwAAAAAAAAABAhEDBBIhMUFRImEFEyMycbGBoUKR8P/aAAwDAQACEQMRAD8A0dpZ42TEOAEfVVUGwuurAYgpJ6L5Z55BGN1AuMdVW5+cLz63CP5CJF0BvaZlVCqOeFJ7uKVQKI5hWaVS6nqlTouB8blee8IGvWzhC2FV8BFaoh6ztlSahlTpsk4QjIqgy1dB7H+ZTVhwldNnIJpQ2UYnKU1W7ylGpfpKd1qYlK9QAAIVovGxZZUNjuqLm0y7nzxyjPxXKerNYIgkifRC6jqFTzPaGhmAOpkZj4r0oW6PLyJJtMT3d5T4nFsuJEyMQf2Rfh6h5S4yZz3Si/tOFwg/q5cx6rY6Pa8LGwl6uXO006CP+Q0tGiMJpTb5UFSZz5I6m6VhNuRnabYlUV6md91c93bKGq0jGVAY8vkHrOyI6ollVB1HCQO6s4oQjZLgOkHKvYYG3ultKtlMmPBwoZ5KiVvXk7Kw1sxHwUGtA2XQznKYhbog+Cdiha9EphgrnArIpUJ61pjZKb/SQ4GQtY+nPRCvtg5Cw1M+W6jpJpnsgiBjb25r6JrOmA4I+6weqaeab45HZehg1F+mXUx6jB/nHofaw1cc8Aq2o/ol9epjfK84fFWSrPh0goWrU4kGLrq7OxUxVRJmhQosmNz7IarXJPNUveZzj9lQ+qeqjGbebLi6MISq6VLiXaNOT0QdS1xycp4EcyibVsCFGkzM+wRoo5VEbom2cI23VdvTlTjhdCuxEnfBe8DdKtRZM+iaVDhLbqng9FZWPhmIuLQl7uk+6hrDuGi1pk8+nPqoa3qrqVUhoG0ye6VXWrPqMDXEQD0Xo4pcIxZ16mj1q3jrNABHvK31lTwOyxHh+mTVnot7ZUpCyZpbptm/Sx2YkxjbM5o3hQ1szCKDIykNlTfJTUVbjAhF1xhVtZhQpMT3FDMqstkJm+jKGDOEkEYVGndaBQPVGNkAZUMHfCrpgiQoD1DRUgSpPrkgQqKVTMHYq1zBOEaAryF0D/OalUPt/OaGp+U+qnVqdJRC9vJ2TBGFylU4RlUVKn7Y2XBS4iBOP5yUZezyQqmZ3+Szuu2IcJC09xQASe6okgoE2nYaSaNNVv4AlAV6w3nKvvGgiYSLU7ssIgEzsFGDjgmRq1pd0z7q6Y5pG24c53mBHOE3bUBG/JQ09iVV8BCU3ycfFXPaTzwusZ0CjK6I9AnOY+qtpgudA91ypT4d+qK09mCeqFsW3SsnToRy2VhMlerVABHNVUXEqA9eQqlUIMyvVbjMyvOoHngK78IDkpQFqyIrSOcoW9BjOBCZimEBqJgGQrRINOXB8z8TiK3/AK/dJ068TkGt7BJ3Nhb8f2GLUP6rND4VoAye63NrRjssh4SEN2W2tWlYpctnox9ONL2LG1FJtcrtRgPqhQHA7yEAKSYwYZGdyr6NLqgaNT/SKNXCiFSRY6kJKX3QE9kzFQEIZ9AOn6KEjKuosrU5XC8bKwtgkdFS9mZ6Kx/Ug+mRlW0XRsuVRERsuUnAk8j0UDu0ECvkHp8Vb+IJ6IRrsoateBhOURFjsJLwDt8ETZOAnBKTUdSBdAKZ0b0cs9VVkyQaVB72A7/BB3lEch+yue7i55VJpuz85VCYr3O3F0Iwl1uGvqO4togdiVXcXMcQ67KGnOMSNySf2RDdlIPOlgyHDuD9whq1sae2UwbdYHXZdcJ3jKEFSa6icCTHNWvbBV1enwkQvVacDqSqDcrKGHidnYJjTIbgc0sbR9ySjqFOP1HKok4o5du80A+6OtKQA79UvcyXYTKjjdEhU1wkTqv2hdDlSauYA+KtbQkSf56qxdV1OPvmcylN5dyCmdawbGMpa9kYKo0Yow6owniCoASCzzE8XFOY/wCMdElcnvitvnb7pGW5j0WrHH0WedqYfWZqvC/6FtqD9gCstoNmAAtI2nEEZhZLPUnGkohrTHLKnRYCcoMXmJiJRFGqFDPKLSC6rQQMKiuYC9MHdWVcjKsWlQLTrbFE06vNBPZGytonmeagco8WQuRJkBCvYU1NEQY5oAGT6KFwl4A6tQ4nkoihxEEYV1xRkrv4JG2ypGlSpcFTz/OyUajSeRLRAPXcpxsc81RUl8zsEbJua6GXrsfTglxIcY9CVodMIDRJ90u1igHUnEYLc/BWaZXBY3uELCTtUai3g5BVjqh5JfZjGEYXgblEZ5LkyWq8TXAA+Un4J1p9eIHZA6rTkGdwrNKqHE5BUDmr4Hj6QORhV8W6iaTo8u3Q8vRWUrY7nPVDQr8gtTMwrqFqTn29EZ+EA3ChRdg91Re61wV2tsGgzlVVyJ5dFdUqjhPVKnEz2VDIxcm2w2yHE6OfVMizGMlC6dSIzzKL44KgrJ93BWymSUe2keFB035RhuQBCJCptgpbE5Sy5fvzR1apkpTd1P1RyUo0Y0YnxKSXbYScGXjlsmOonjquiSdsIS8oFj28W5AMdOy3Uo40u5iyy3ZnLsmbjSh5WgZKdsqcki0ZwLRmCm9KrBWA9XJyF/ghwzsr6NqIXrc8RjlCsq4VUY5N9AdzSDCmKiiyrghSa2PdWWyp78qzikKiuYUeMwpZe3gKFXouOof5DkfqoUa/UFdZcbwoVta6HeAbHEIPhIJyifM/HRcNKZHzKha4KG0AMkyh7giImIRrrTv/ADslF3btY4u3/dWgk1LuKNdvuFjgOn1S3RNQinB/xx3PRDeILvidwj1KjoFvxOJ7gfdNlH0WDjn9bavBqLKpUqHctE8k9p27QMiUFpzABt/AiKpS0jRPl0KtVrQCe6u02pA9PoqNaaOEz1woWgiIO4/gRFbVJmlpVcD+SiA2cjH7oLTq2I3RNS4gem3sohMoc0jjqhxKsc6B7IezrB/6srtWJ9VVFNU9rKC6ATB3Q1NnE4Ae/orLypy5K3T6MNnmfkELHXSsZW9vgZ2XajImUIy5j4oO7vCTAUSExxykwqpU5hevapgGUNVqwzCBuL3Ebkq+42MebLrm55yluoXRc0hvuUfa6WahDn7dB91dqdu1rDAjCi5Lc4p0jCMuiwPgedxw7oNjhAXYwCPQzkk7yiXjJ9Shrnb3XSZNHjUHJdaOYjqpynt7WaXQ7zyhPaFed9ln9O0xxphzN4RLbxzMOBC5p8M62PKNXZvIyCiRUJnus/aXuOyY0K881OwqePuGNap8UqhjiVC2reaCrSF7bsJrUsSgQ4uMbBNan6SOyDZbyCOiFokJcckQwzCtNvzC61w4ZO4RVIggIkrKlNopo0YyF5zQ4yj/AMLhaYQrvKPUfNShO6+Sp1MRus3rbHQcwB8+afPqHlnEFZ3UC53ECUW0fii+phb93nKa+G+Y7/ZKb0fmO9U08NO8x74T8sdsf9GXTu87/k2lhPsirqgQJBVVrRRz2+WOiQjdKXNoyOrXXFUa35JhaW0AfFZfR6xq1y87nb9lt7Ru08+SuUaYqOS1aCreAAQoXNYo7+m8o7JNqD+A80LlQeKpMsoVeEGAhq187jjl1QFfUeQkk8lRUqVf+MT/ADZDuHtcjJ9xxEBMmVj7RCS2VYsGWn4K2rqMZOAq3IW4vpQxqV4KFq3I2ECUvpipVPlwDzTa00Af5EkqWW6iuWAXeo4gZjdW6VR4iHH/AEFK+0oAEKGkVYbHRQja2+keA8I9Et1q6H4busFEOu5bhI9aY4sceyZBXJCJKotsyZdKoudgpqusMc112bnHJexyOL70/c3fh98NaOwTm60ptRpkApBozvy2ziAJWit74BvVcbJ8nYST6xMpc0XUDIJLfommm3YMHdVeI7tvCe6R6E93Did8Ku1j1LdwzXvvoU6VQTxcykz+KMgx1Xre8GxOVakRQSRoWXeR80SyqJk7FJaNyDEe6Y03NIjdXYicURu3hrhGzlBt7wkjkq739Pp/MIFt0Mn6qJ0MjFNcj6hfh3/1eNbixHv6JP8A1IMZ+COYcDMokwJQUeS1+GnbJSS/p5JKdkFw7JTfgwRGUSZUZUfPtUEVXK/QrjhqR1+yjq1KHlAscQQRuFuzY28cZeV+jyo5fl537P8AZ9MtLmQjG3HVYzStdbADsEJwdZYBJKwJNcHr3Fq0Zzwu6HFbewqGQeqwWgHzGOy21hIiN0yX3CMMU8aNA54DQlF/RJM8kbUpkjIyPZDVD5YKVIPGtvKElvTH43sU8pUQMwltKkBVEJ8wCNkNBZZcg924RyCQX9GQZT64t55wlV3TABHQFCw8bSXAbpDBwDCaA8PdKNGqDhE9Psj6txAViZq5AN+8mSlOnVQS4dHFM7q5BbI3Cy+h3351Qf8AYkfFXXA1OuDXsbyhDahRJpubjITC3eC3G6Fuqwg8W8K0L6nzt9OCpW1LjqNb3k+gUbyeN2cSUX4YYDULjy2910ur1G3Ba7o53S4N2op9n+jWWdOG8lN7Ybjr8ldR4eWFy42XMHUWZfxLcwyOZTXQrKGNHYLL6/ccVSOQW10uOBvoEycdsUn35FY57pSrtwPKVAbHPZKtX0Zj8gQUxtHQZV1w4QZSqBtwl1MVZVHMqGmcxt6LVW9DiAj9lnbegH13Hphaa2BAH1Vdx03wgPU7J8b79Fn7iwfmXLY3DsCUhv3RKlBY5SaEWnVHmoWSYBWnsqBnJnskvh+2Je894WmoU+AwVe3my5zpUGg8I2SnUnZKcsZiT6rP6nVl0gQJhNSMuNWzHa038zbkljqA9Ex1l81CUAun0kIz08VJHO66Uo6iVf8AcFP9MeqtpUyFYHKbCnw08IO4oyPNOXDZ3QnfmR6L6DpNOZPfBXzjSnxVC+haLVmAOi5XLxI6nC7xcD2tV8sFKrtsAQfVdurwxBGyW1a5KRJ0PxQpWQNT8z0T6jcQ0YWRtrn8wnvC09ndAs9lEXk6FlSsEq1F0NJ7FTvbuP8ASS61eRSJ7Y91XVhKO1WMNPqEAJhdPJbhJ9HrcVNp7BOqAMQcqLhlvyKa2QeqyFvVLK/uQvoFayAysP4ht+CtxcnZ/dOxvhx8iM7+2a7M2emVzEyqbsGTOVXo9wC0dwEXfOkjogS4NyjUjC6s3hqOHL90boNOGz1Kp1+nNVvfCb2tmYAb0WnPnc4Rj4Ri02lUc85Pz+xhRuHR0VOoXxa0z8V0NIMFJtbr7N2SMON5JqK7mnUyWKDn4Edy+XErdaJd+RuNlhWtlwHUrbaczgaIGVo11b6XY874em4NvuaJmoAjAyhL698pzlQsWTJO/wBks1NxE9ysXY2KK3FehVJe4/8AZbC2o8XosT4Zqgl4P/Ja2zcZgbd1GiZHuVoYXVEFvss7fiWHGy0ZqSMZSjVY4HYzlF2Awy28MQ+HbkAuH/YrU0ao339VgdEuh+LUaeoK1orgAQhfA2SU+UODddQkuoEZxCOpXwiOcbpZeXIAPMJifAqMafQxOrVfzEIHInUIc9xQhp9F1eli1hj+Dl9bJSzyfuTU2FUQVZTctNmSiq2fFQHuvoWiswHBfOHCCVuvCuogsAK5LUqnZ02llcGkaS8tuNndZ99sWHf4rT8YIAHNAX9sIkbrK+TZhm1wZRjC2o6eeU3sTAIHNBaizhc08jhG2NSPsq7jm+CNywh2QYS7xHQDqRjcZ+BWjLONBXVsCMjCvo7QDe5bWZ3wteYLeh+q21hVBGV84ok0Lgt5T8uS2un3YhXNVK/IGP1Qp9VwM7r0wfqsl40tPI13Q/IrWOuhwpB4nq8dFwVp07I4uUXED8LVppjqMJ5cU+fRZTwjehr3NdsRI9ea0V9qOTCOSpmjTzc4p+xntQpTXpjuVprCgI+yxWp335oI/wAU+03XWEZdBjnhU4PhlxyxlKUU+bGt4BO6xOoV+JzjyT7WNeZw8LDLjjHJZeq9etocOxSyy/g8f4nqFPbhi/yFaLQ46w7SVvaVARIWQ8K0hxOcfRbS2YImfivJzSufJu00duJF1GnGyR6/WgGU+fAysj4suhAA9CgUbdBuW25AHhy5gu7mVurNzgBOxCwHh+gXOPqteyuQI+6mRLcy8VyxxHjqoDZ2gSkOt3/kOcopzi5v7LN60YDvRUvBcY1yI9MefxhHOVuqNeABHJY7wxSmtMTA+q2/4HxR5fuF6Z+jnyW0J4ScCUrvjvnCaC1LBO8pFq+GuJ6IUrpBuSTbM1XdLj6qqFHiUgu1hHbFL2OMyS3Sb8s8V4MXlJgRC0D3bYKZeHL3gfwnYoK5ZIQ1KpwkEcl4Ovw1K/J7OizVXsfWrK5BhSu6gjfKz2jXvE1p9E3vBxAZyvFo91Q9SEGs1pY7q3I9lPSK/EAu31jPukWl3JpPLD/ifkrStDclRarub2lUGy5cU8ICyrA5PxRFa8HJU2LUOeDI+L7SHNeP/E/ULmiahIAO+yO8QkOYRvj5rOaRVioO6YvVD8C6ePMvDN5SZjsfqhLynLSD02V1K9IAjMqq6eScoKN0YPuYWqwteY5E7K7+tqEQXGEVqlCH+qD4V0em02OcFkas5TU58uDJLHF0ilzVwUlfwrjnALc8MLtowfNl0srFNce2FL8RQJJKTqJRjjYzCpSmh74caQJ6laKnVcCUp05vAwABMWVSuTlzKzt8WLbBL2L73U4aOuFjNZu+Op2Ce6y6GrKVdytWDE3Fz8Hl63Io1jXc1Hhi1P4c9T9VqaVsAMwk3h2G0m+ifii0tk7nusrfJqSqKRFzAB5dlj/E1WARzOFri0Ac9lgfEdzxPjoUcFbQvJLbGTDPCLQC5xxkALW/1OJWZ0OzDaYJ3OfinFOrthDLmTNGLHtxobOuAW7xhZDxNcx5Z3ynFw/HRY3Uq3G8zyWzRYnPMvbkwaxrFib88FEroVWQpNq9V1Cn5OWcfBcFYxUtKsplFYujzygSEY77IWpusWtinivwatNKp0aHw1deUt6LVW9eQRPJYnw3/cPstfabn0XNTVSZ12n9WJWcuXRv8lk9ep8NQVG8/qtdebLL+JP0t9fsqj9wzUL6Tfgv0284gMp8WANndZTQ+fqtP/ghaptExPdGLB7rzbDH3WTvKJpVJGBMj9lrxt7rOeIuXuix9aJq4JQtdUaPTHy1p5EIqvSnZBaL/appif2+qodGVqzLa9R4c90lNVP/ABN+n3H1WcXQfDpv5Ne5zPxWC+ffsdLivAFTbsuhejVnkt0QLVOxp8VQfH4LlXZX6P8A3PYry/iLpJI9H4et01fk1VpaFwx0VjqUdiUfpOxVV7yXPpHXRm29pm9eeQ2CVnzlP/Ee490ho7j1H1XqQ9OmVd2/6Of1T36qn2S/s1mnNcAOWE2o3LtplBW/6R6K1q8k6BRTiTvb8tZJPVYl7vxKvqflzWk1j9Czml/3W+qdj4TZ5+pXrjDyzWUtg2ETSaQu0dwrK32S0ein2BL+tFMk43WNe6SStZrn9r2WRXu/C4r1SOa+LTdxj+Ty8QvLh3XsnhnuHorKdXrhcGyk3cIHxyi7vhn/2Q=="/>
            <p:cNvSpPr>
              <a:spLocks noChangeAspect="1" noChangeArrowheads="1"/>
            </p:cNvSpPr>
            <p:nvPr/>
          </p:nvSpPr>
          <p:spPr bwMode="auto">
            <a:xfrm>
              <a:off x="0" y="-617538"/>
              <a:ext cx="1905000" cy="129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solidFill>
                  <a:srgbClr val="FFFFFF"/>
                </a:solidFill>
              </a:endParaRPr>
            </a:p>
          </p:txBody>
        </p:sp>
      </p:grpSp>
      <p:sp>
        <p:nvSpPr>
          <p:cNvPr id="10" name="CuadroTexto 1"/>
          <p:cNvSpPr txBox="1">
            <a:spLocks noChangeArrowheads="1"/>
          </p:cNvSpPr>
          <p:nvPr/>
        </p:nvSpPr>
        <p:spPr bwMode="auto">
          <a:xfrm>
            <a:off x="0" y="981075"/>
            <a:ext cx="9144000" cy="707886"/>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smtClean="0">
                <a:solidFill>
                  <a:srgbClr val="000000"/>
                </a:solidFill>
              </a:rPr>
              <a:t>“</a:t>
            </a:r>
            <a:r>
              <a:rPr lang="es-ES" dirty="0" err="1" smtClean="0">
                <a:solidFill>
                  <a:srgbClr val="000000"/>
                </a:solidFill>
              </a:rPr>
              <a:t>Immunotherapy</a:t>
            </a:r>
            <a:r>
              <a:rPr lang="es-ES" dirty="0" smtClean="0">
                <a:solidFill>
                  <a:srgbClr val="000000"/>
                </a:solidFill>
              </a:rPr>
              <a:t>, a new </a:t>
            </a:r>
            <a:r>
              <a:rPr lang="es-ES" dirty="0" err="1" smtClean="0">
                <a:solidFill>
                  <a:srgbClr val="000000"/>
                </a:solidFill>
              </a:rPr>
              <a:t>approach</a:t>
            </a:r>
            <a:r>
              <a:rPr lang="es-ES" dirty="0" smtClean="0">
                <a:solidFill>
                  <a:srgbClr val="000000"/>
                </a:solidFill>
              </a:rPr>
              <a:t> </a:t>
            </a:r>
            <a:r>
              <a:rPr lang="es-ES" dirty="0" err="1" smtClean="0">
                <a:solidFill>
                  <a:srgbClr val="000000"/>
                </a:solidFill>
              </a:rPr>
              <a:t>to</a:t>
            </a:r>
            <a:r>
              <a:rPr lang="es-ES" dirty="0" smtClean="0">
                <a:solidFill>
                  <a:srgbClr val="000000"/>
                </a:solidFill>
              </a:rPr>
              <a:t> </a:t>
            </a:r>
            <a:r>
              <a:rPr lang="es-ES" dirty="0" err="1" smtClean="0">
                <a:solidFill>
                  <a:srgbClr val="000000"/>
                </a:solidFill>
              </a:rPr>
              <a:t>cancer</a:t>
            </a:r>
            <a:r>
              <a:rPr lang="es-ES" dirty="0" smtClean="0">
                <a:solidFill>
                  <a:srgbClr val="000000"/>
                </a:solidFill>
              </a:rPr>
              <a:t> </a:t>
            </a:r>
            <a:r>
              <a:rPr lang="es-ES" dirty="0" err="1" smtClean="0">
                <a:solidFill>
                  <a:srgbClr val="000000"/>
                </a:solidFill>
              </a:rPr>
              <a:t>that</a:t>
            </a:r>
            <a:r>
              <a:rPr lang="es-ES" dirty="0" smtClean="0">
                <a:solidFill>
                  <a:srgbClr val="000000"/>
                </a:solidFill>
              </a:rPr>
              <a:t> </a:t>
            </a:r>
            <a:r>
              <a:rPr lang="es-ES" dirty="0" err="1" smtClean="0">
                <a:solidFill>
                  <a:srgbClr val="000000"/>
                </a:solidFill>
              </a:rPr>
              <a:t>oncologist</a:t>
            </a:r>
            <a:r>
              <a:rPr lang="es-ES" dirty="0" smtClean="0">
                <a:solidFill>
                  <a:srgbClr val="000000"/>
                </a:solidFill>
              </a:rPr>
              <a:t> are </a:t>
            </a:r>
            <a:r>
              <a:rPr lang="es-ES" dirty="0" err="1" smtClean="0">
                <a:solidFill>
                  <a:srgbClr val="000000"/>
                </a:solidFill>
              </a:rPr>
              <a:t>calling</a:t>
            </a:r>
            <a:r>
              <a:rPr lang="es-ES" dirty="0" smtClean="0">
                <a:solidFill>
                  <a:srgbClr val="000000"/>
                </a:solidFill>
              </a:rPr>
              <a:t> </a:t>
            </a:r>
            <a:r>
              <a:rPr lang="es-ES" dirty="0" err="1" smtClean="0">
                <a:solidFill>
                  <a:srgbClr val="000000"/>
                </a:solidFill>
              </a:rPr>
              <a:t>the</a:t>
            </a:r>
            <a:r>
              <a:rPr lang="es-ES" dirty="0" smtClean="0">
                <a:solidFill>
                  <a:srgbClr val="000000"/>
                </a:solidFill>
              </a:rPr>
              <a:t> </a:t>
            </a:r>
            <a:r>
              <a:rPr lang="es-ES" dirty="0" err="1" smtClean="0">
                <a:solidFill>
                  <a:srgbClr val="000000"/>
                </a:solidFill>
              </a:rPr>
              <a:t>most</a:t>
            </a:r>
            <a:r>
              <a:rPr lang="es-ES" dirty="0" smtClean="0">
                <a:solidFill>
                  <a:srgbClr val="000000"/>
                </a:solidFill>
              </a:rPr>
              <a:t> </a:t>
            </a:r>
            <a:r>
              <a:rPr lang="es-ES" dirty="0" err="1" smtClean="0">
                <a:solidFill>
                  <a:srgbClr val="000000"/>
                </a:solidFill>
              </a:rPr>
              <a:t>promising</a:t>
            </a:r>
            <a:r>
              <a:rPr lang="es-ES" dirty="0" smtClean="0">
                <a:solidFill>
                  <a:srgbClr val="000000"/>
                </a:solidFill>
              </a:rPr>
              <a:t> in </a:t>
            </a:r>
            <a:r>
              <a:rPr lang="es-ES" dirty="0" err="1" smtClean="0">
                <a:solidFill>
                  <a:srgbClr val="000000"/>
                </a:solidFill>
              </a:rPr>
              <a:t>decades</a:t>
            </a:r>
            <a:r>
              <a:rPr lang="is-IS" dirty="0" smtClean="0">
                <a:solidFill>
                  <a:srgbClr val="000000"/>
                </a:solidFill>
              </a:rPr>
              <a:t>…and probably ever”</a:t>
            </a:r>
            <a:endParaRPr lang="es-ES" dirty="0">
              <a:solidFill>
                <a:srgbClr val="000000"/>
              </a:solidFill>
            </a:endParaRPr>
          </a:p>
        </p:txBody>
      </p:sp>
      <p:pic>
        <p:nvPicPr>
          <p:cNvPr id="3" name="Imagen 2"/>
          <p:cNvPicPr>
            <a:picLocks noChangeAspect="1"/>
          </p:cNvPicPr>
          <p:nvPr/>
        </p:nvPicPr>
        <p:blipFill>
          <a:blip r:embed="rId3"/>
          <a:stretch>
            <a:fillRect/>
          </a:stretch>
        </p:blipFill>
        <p:spPr>
          <a:xfrm>
            <a:off x="107504" y="1772816"/>
            <a:ext cx="3653680" cy="4941168"/>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10080"/>
              </a:solidFill>
            </a:endParaRPr>
          </a:p>
        </p:txBody>
      </p:sp>
      <p:grpSp>
        <p:nvGrpSpPr>
          <p:cNvPr id="2" name="Group 40"/>
          <p:cNvGrpSpPr>
            <a:grpSpLocks/>
          </p:cNvGrpSpPr>
          <p:nvPr/>
        </p:nvGrpSpPr>
        <p:grpSpPr bwMode="auto">
          <a:xfrm>
            <a:off x="0" y="0"/>
            <a:ext cx="9215438" cy="6858000"/>
            <a:chOff x="0" y="0"/>
            <a:chExt cx="5805" cy="4320"/>
          </a:xfrm>
        </p:grpSpPr>
        <p:sp>
          <p:nvSpPr>
            <p:cNvPr id="266292"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3" name="Group 35"/>
            <p:cNvGrpSpPr>
              <a:grpSpLocks/>
            </p:cNvGrpSpPr>
            <p:nvPr/>
          </p:nvGrpSpPr>
          <p:grpSpPr bwMode="auto">
            <a:xfrm>
              <a:off x="0" y="0"/>
              <a:ext cx="5760" cy="482"/>
              <a:chOff x="0" y="0"/>
              <a:chExt cx="5760" cy="482"/>
            </a:xfrm>
          </p:grpSpPr>
          <p:sp>
            <p:nvSpPr>
              <p:cNvPr id="266295"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66296"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66297"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66243" name="Text Box 37"/>
          <p:cNvSpPr txBox="1">
            <a:spLocks noChangeArrowheads="1"/>
          </p:cNvSpPr>
          <p:nvPr/>
        </p:nvSpPr>
        <p:spPr bwMode="auto">
          <a:xfrm>
            <a:off x="34925" y="188913"/>
            <a:ext cx="8180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800">
                <a:solidFill>
                  <a:srgbClr val="FA166D"/>
                </a:solidFill>
              </a:rPr>
              <a:t>Trasplante haploidéntico, conceptos básicos</a:t>
            </a:r>
          </a:p>
        </p:txBody>
      </p:sp>
      <p:pic>
        <p:nvPicPr>
          <p:cNvPr id="266244"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3 Rectángulo redondeado"/>
          <p:cNvSpPr/>
          <p:nvPr/>
        </p:nvSpPr>
        <p:spPr>
          <a:xfrm>
            <a:off x="2628871" y="2954319"/>
            <a:ext cx="1944687" cy="2159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1800" b="0">
              <a:solidFill>
                <a:srgbClr val="FFFFFF"/>
              </a:solidFill>
              <a:latin typeface="Calibri"/>
            </a:endParaRPr>
          </a:p>
        </p:txBody>
      </p:sp>
      <p:sp>
        <p:nvSpPr>
          <p:cNvPr id="14" name="4 Rectángulo redondeado"/>
          <p:cNvSpPr/>
          <p:nvPr/>
        </p:nvSpPr>
        <p:spPr>
          <a:xfrm>
            <a:off x="1663671" y="1269982"/>
            <a:ext cx="1944687" cy="215900"/>
          </a:xfrm>
          <a:prstGeom prst="roundRect">
            <a:avLst/>
          </a:prstGeom>
          <a:solidFill>
            <a:srgbClr val="3366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1800" b="0">
              <a:solidFill>
                <a:srgbClr val="FFFFFF"/>
              </a:solidFill>
              <a:latin typeface="Calibri"/>
            </a:endParaRPr>
          </a:p>
        </p:txBody>
      </p:sp>
      <p:sp>
        <p:nvSpPr>
          <p:cNvPr id="15" name="9 Rectángulo redondeado"/>
          <p:cNvSpPr/>
          <p:nvPr/>
        </p:nvSpPr>
        <p:spPr>
          <a:xfrm>
            <a:off x="2636808" y="2678094"/>
            <a:ext cx="1943100" cy="215900"/>
          </a:xfrm>
          <a:prstGeom prst="roundRect">
            <a:avLst/>
          </a:prstGeom>
          <a:solidFill>
            <a:srgbClr val="3366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1800" b="0">
              <a:solidFill>
                <a:srgbClr val="FFFFFF"/>
              </a:solidFill>
              <a:latin typeface="Calibri"/>
            </a:endParaRPr>
          </a:p>
        </p:txBody>
      </p:sp>
      <p:sp>
        <p:nvSpPr>
          <p:cNvPr id="16" name="10 Rectángulo redondeado"/>
          <p:cNvSpPr/>
          <p:nvPr/>
        </p:nvSpPr>
        <p:spPr>
          <a:xfrm>
            <a:off x="1657321" y="1512869"/>
            <a:ext cx="1944687" cy="2159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1800" b="0">
              <a:solidFill>
                <a:srgbClr val="FFFFFF"/>
              </a:solidFill>
              <a:latin typeface="Calibri"/>
            </a:endParaRPr>
          </a:p>
        </p:txBody>
      </p:sp>
      <p:sp>
        <p:nvSpPr>
          <p:cNvPr id="17" name="11 Rectángulo redondeado"/>
          <p:cNvSpPr/>
          <p:nvPr/>
        </p:nvSpPr>
        <p:spPr>
          <a:xfrm>
            <a:off x="5076796" y="1527157"/>
            <a:ext cx="1944687" cy="2159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1800" b="0">
              <a:solidFill>
                <a:srgbClr val="FFFFFF"/>
              </a:solidFill>
              <a:latin typeface="Calibri"/>
            </a:endParaRPr>
          </a:p>
        </p:txBody>
      </p:sp>
      <p:sp>
        <p:nvSpPr>
          <p:cNvPr id="18" name="12 Rectángulo redondeado"/>
          <p:cNvSpPr/>
          <p:nvPr/>
        </p:nvSpPr>
        <p:spPr>
          <a:xfrm>
            <a:off x="5076796" y="1269982"/>
            <a:ext cx="1944687" cy="2159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1800" b="0">
              <a:solidFill>
                <a:srgbClr val="FFFFFF"/>
              </a:solidFill>
              <a:latin typeface="Calibri"/>
            </a:endParaRPr>
          </a:p>
        </p:txBody>
      </p:sp>
      <p:pic>
        <p:nvPicPr>
          <p:cNvPr id="26626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l="1129" t="30135" r="54228" b="10664"/>
          <a:stretch>
            <a:fillRect/>
          </a:stretch>
        </p:blipFill>
        <p:spPr bwMode="auto">
          <a:xfrm>
            <a:off x="1019146" y="1062019"/>
            <a:ext cx="606425" cy="722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62" name="Picture 3"/>
          <p:cNvPicPr>
            <a:picLocks noGrp="1" noChangeAspect="1" noChangeArrowheads="1"/>
          </p:cNvPicPr>
          <p:nvPr>
            <p:ph idx="4294967295"/>
          </p:nvPr>
        </p:nvPicPr>
        <p:blipFill>
          <a:blip r:embed="rId5" cstate="print">
            <a:extLst>
              <a:ext uri="{28A0092B-C50C-407E-A947-70E740481C1C}">
                <a14:useLocalDpi xmlns:a14="http://schemas.microsoft.com/office/drawing/2010/main" val="0"/>
              </a:ext>
            </a:extLst>
          </a:blip>
          <a:srcRect l="44315" t="1668" r="3004" b="34013"/>
          <a:stretch>
            <a:fillRect/>
          </a:stretch>
        </p:blipFill>
        <p:spPr>
          <a:xfrm>
            <a:off x="7129433" y="1131869"/>
            <a:ext cx="720725" cy="7905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2" name="28 Conector recto"/>
          <p:cNvCxnSpPr/>
          <p:nvPr/>
        </p:nvCxnSpPr>
        <p:spPr>
          <a:xfrm>
            <a:off x="1549371" y="1946248"/>
            <a:ext cx="6300787" cy="63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32 Conector recto de flecha"/>
          <p:cNvCxnSpPr/>
          <p:nvPr/>
        </p:nvCxnSpPr>
        <p:spPr>
          <a:xfrm>
            <a:off x="1549371" y="1946248"/>
            <a:ext cx="0" cy="36036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35 Conector recto de flecha"/>
          <p:cNvCxnSpPr/>
          <p:nvPr/>
        </p:nvCxnSpPr>
        <p:spPr>
          <a:xfrm>
            <a:off x="3582958" y="1952598"/>
            <a:ext cx="0" cy="3587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36 Conector recto de flecha"/>
          <p:cNvCxnSpPr/>
          <p:nvPr/>
        </p:nvCxnSpPr>
        <p:spPr>
          <a:xfrm>
            <a:off x="5797521" y="1952598"/>
            <a:ext cx="0" cy="3587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37 Conector recto de flecha"/>
          <p:cNvCxnSpPr/>
          <p:nvPr/>
        </p:nvCxnSpPr>
        <p:spPr>
          <a:xfrm>
            <a:off x="7850158" y="1979585"/>
            <a:ext cx="0" cy="36036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2" name="2 CuadroTexto"/>
          <p:cNvSpPr txBox="1"/>
          <p:nvPr/>
        </p:nvSpPr>
        <p:spPr>
          <a:xfrm>
            <a:off x="2844771" y="2346307"/>
            <a:ext cx="1512887" cy="369887"/>
          </a:xfrm>
          <a:prstGeom prst="rect">
            <a:avLst/>
          </a:prstGeom>
          <a:noFill/>
        </p:spPr>
        <p:txBody>
          <a:bodyPr>
            <a:spAutoFit/>
          </a:bodyPr>
          <a:lstStyle/>
          <a:p>
            <a:pPr algn="ctr" fontAlgn="auto">
              <a:spcBef>
                <a:spcPts val="0"/>
              </a:spcBef>
              <a:spcAft>
                <a:spcPts val="0"/>
              </a:spcAft>
              <a:defRPr/>
            </a:pPr>
            <a:r>
              <a:rPr lang="es-ES" sz="1800" dirty="0">
                <a:solidFill>
                  <a:srgbClr val="000000"/>
                </a:solidFill>
                <a:effectLst>
                  <a:outerShdw blurRad="38100" dist="38100" dir="2700000" algn="tl">
                    <a:srgbClr val="000000">
                      <a:alpha val="43137"/>
                    </a:srgbClr>
                  </a:outerShdw>
                </a:effectLst>
                <a:latin typeface="Calibri"/>
                <a:ea typeface="+mn-ea"/>
                <a:cs typeface="+mn-cs"/>
              </a:rPr>
              <a:t>PACIENTE</a:t>
            </a:r>
          </a:p>
        </p:txBody>
      </p:sp>
      <p:sp>
        <p:nvSpPr>
          <p:cNvPr id="59" name="25 CuadroTexto"/>
          <p:cNvSpPr txBox="1"/>
          <p:nvPr/>
        </p:nvSpPr>
        <p:spPr>
          <a:xfrm>
            <a:off x="1701771" y="857232"/>
            <a:ext cx="1982787" cy="368300"/>
          </a:xfrm>
          <a:prstGeom prst="rect">
            <a:avLst/>
          </a:prstGeom>
          <a:noFill/>
        </p:spPr>
        <p:txBody>
          <a:bodyPr>
            <a:spAutoFit/>
          </a:bodyPr>
          <a:lstStyle/>
          <a:p>
            <a:pPr algn="ctr" fontAlgn="auto">
              <a:spcBef>
                <a:spcPts val="0"/>
              </a:spcBef>
              <a:spcAft>
                <a:spcPts val="0"/>
              </a:spcAft>
              <a:defRPr/>
            </a:pPr>
            <a:r>
              <a:rPr lang="es-ES" sz="1800" dirty="0">
                <a:solidFill>
                  <a:srgbClr val="000000"/>
                </a:solidFill>
                <a:effectLst>
                  <a:outerShdw blurRad="38100" dist="38100" dir="2700000" algn="tl">
                    <a:srgbClr val="000000">
                      <a:alpha val="43137"/>
                    </a:srgbClr>
                  </a:outerShdw>
                </a:effectLst>
                <a:latin typeface="Calibri"/>
                <a:ea typeface="+mn-ea"/>
                <a:cs typeface="+mn-cs"/>
              </a:rPr>
              <a:t>Madre</a:t>
            </a:r>
          </a:p>
        </p:txBody>
      </p:sp>
      <p:sp>
        <p:nvSpPr>
          <p:cNvPr id="60" name="26 CuadroTexto"/>
          <p:cNvSpPr txBox="1"/>
          <p:nvPr/>
        </p:nvSpPr>
        <p:spPr>
          <a:xfrm>
            <a:off x="5024408" y="900094"/>
            <a:ext cx="2124075" cy="369888"/>
          </a:xfrm>
          <a:prstGeom prst="rect">
            <a:avLst/>
          </a:prstGeom>
          <a:noFill/>
        </p:spPr>
        <p:txBody>
          <a:bodyPr>
            <a:spAutoFit/>
          </a:bodyPr>
          <a:lstStyle/>
          <a:p>
            <a:pPr algn="ctr" fontAlgn="auto">
              <a:spcBef>
                <a:spcPts val="0"/>
              </a:spcBef>
              <a:spcAft>
                <a:spcPts val="0"/>
              </a:spcAft>
              <a:defRPr/>
            </a:pPr>
            <a:r>
              <a:rPr lang="es-ES" sz="1800" dirty="0">
                <a:solidFill>
                  <a:srgbClr val="000000"/>
                </a:solidFill>
                <a:effectLst>
                  <a:outerShdw blurRad="38100" dist="38100" dir="2700000" algn="tl">
                    <a:srgbClr val="000000">
                      <a:alpha val="43137"/>
                    </a:srgbClr>
                  </a:outerShdw>
                </a:effectLst>
                <a:latin typeface="Calibri"/>
                <a:ea typeface="+mn-ea"/>
                <a:cs typeface="+mn-cs"/>
              </a:rPr>
              <a:t>Padre</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10080"/>
              </a:solidFill>
            </a:endParaRPr>
          </a:p>
        </p:txBody>
      </p:sp>
      <p:grpSp>
        <p:nvGrpSpPr>
          <p:cNvPr id="2" name="Group 40"/>
          <p:cNvGrpSpPr>
            <a:grpSpLocks/>
          </p:cNvGrpSpPr>
          <p:nvPr/>
        </p:nvGrpSpPr>
        <p:grpSpPr bwMode="auto">
          <a:xfrm>
            <a:off x="0" y="0"/>
            <a:ext cx="9215438" cy="6858000"/>
            <a:chOff x="0" y="0"/>
            <a:chExt cx="5805" cy="4320"/>
          </a:xfrm>
        </p:grpSpPr>
        <p:sp>
          <p:nvSpPr>
            <p:cNvPr id="266292"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3" name="Group 35"/>
            <p:cNvGrpSpPr>
              <a:grpSpLocks/>
            </p:cNvGrpSpPr>
            <p:nvPr/>
          </p:nvGrpSpPr>
          <p:grpSpPr bwMode="auto">
            <a:xfrm>
              <a:off x="0" y="0"/>
              <a:ext cx="5760" cy="482"/>
              <a:chOff x="0" y="0"/>
              <a:chExt cx="5760" cy="482"/>
            </a:xfrm>
          </p:grpSpPr>
          <p:sp>
            <p:nvSpPr>
              <p:cNvPr id="266295"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66296"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66297"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66243" name="Text Box 37"/>
          <p:cNvSpPr txBox="1">
            <a:spLocks noChangeArrowheads="1"/>
          </p:cNvSpPr>
          <p:nvPr/>
        </p:nvSpPr>
        <p:spPr bwMode="auto">
          <a:xfrm>
            <a:off x="34925" y="188913"/>
            <a:ext cx="8180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800">
                <a:solidFill>
                  <a:srgbClr val="FA166D"/>
                </a:solidFill>
              </a:rPr>
              <a:t>Trasplante haploidéntico, conceptos básicos</a:t>
            </a:r>
          </a:p>
        </p:txBody>
      </p:sp>
      <p:pic>
        <p:nvPicPr>
          <p:cNvPr id="266244"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3 Rectángulo redondeado"/>
          <p:cNvSpPr/>
          <p:nvPr/>
        </p:nvSpPr>
        <p:spPr>
          <a:xfrm>
            <a:off x="2628871" y="2954319"/>
            <a:ext cx="1944687" cy="2159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1800" b="0">
              <a:solidFill>
                <a:srgbClr val="FFFFFF"/>
              </a:solidFill>
              <a:latin typeface="Calibri"/>
            </a:endParaRPr>
          </a:p>
        </p:txBody>
      </p:sp>
      <p:sp>
        <p:nvSpPr>
          <p:cNvPr id="14" name="4 Rectángulo redondeado"/>
          <p:cNvSpPr/>
          <p:nvPr/>
        </p:nvSpPr>
        <p:spPr>
          <a:xfrm>
            <a:off x="1663671" y="1269982"/>
            <a:ext cx="1944687" cy="215900"/>
          </a:xfrm>
          <a:prstGeom prst="roundRect">
            <a:avLst/>
          </a:prstGeom>
          <a:solidFill>
            <a:srgbClr val="3366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1800" b="0">
              <a:solidFill>
                <a:srgbClr val="FFFFFF"/>
              </a:solidFill>
              <a:latin typeface="Calibri"/>
            </a:endParaRPr>
          </a:p>
        </p:txBody>
      </p:sp>
      <p:sp>
        <p:nvSpPr>
          <p:cNvPr id="15" name="9 Rectángulo redondeado"/>
          <p:cNvSpPr/>
          <p:nvPr/>
        </p:nvSpPr>
        <p:spPr>
          <a:xfrm>
            <a:off x="2636808" y="2678094"/>
            <a:ext cx="1943100" cy="215900"/>
          </a:xfrm>
          <a:prstGeom prst="roundRect">
            <a:avLst/>
          </a:prstGeom>
          <a:solidFill>
            <a:srgbClr val="3366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1800" b="0">
              <a:solidFill>
                <a:srgbClr val="FFFFFF"/>
              </a:solidFill>
              <a:latin typeface="Calibri"/>
            </a:endParaRPr>
          </a:p>
        </p:txBody>
      </p:sp>
      <p:sp>
        <p:nvSpPr>
          <p:cNvPr id="16" name="10 Rectángulo redondeado"/>
          <p:cNvSpPr/>
          <p:nvPr/>
        </p:nvSpPr>
        <p:spPr>
          <a:xfrm>
            <a:off x="1657321" y="1512869"/>
            <a:ext cx="1944687" cy="2159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1800" b="0">
              <a:solidFill>
                <a:srgbClr val="FFFFFF"/>
              </a:solidFill>
              <a:latin typeface="Calibri"/>
            </a:endParaRPr>
          </a:p>
        </p:txBody>
      </p:sp>
      <p:sp>
        <p:nvSpPr>
          <p:cNvPr id="17" name="11 Rectángulo redondeado"/>
          <p:cNvSpPr/>
          <p:nvPr/>
        </p:nvSpPr>
        <p:spPr>
          <a:xfrm>
            <a:off x="5076796" y="1527157"/>
            <a:ext cx="1944687" cy="2159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1800" b="0">
              <a:solidFill>
                <a:srgbClr val="FFFFFF"/>
              </a:solidFill>
              <a:latin typeface="Calibri"/>
            </a:endParaRPr>
          </a:p>
        </p:txBody>
      </p:sp>
      <p:sp>
        <p:nvSpPr>
          <p:cNvPr id="18" name="12 Rectángulo redondeado"/>
          <p:cNvSpPr/>
          <p:nvPr/>
        </p:nvSpPr>
        <p:spPr>
          <a:xfrm>
            <a:off x="5076796" y="1269982"/>
            <a:ext cx="1944687" cy="2159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1800" b="0">
              <a:solidFill>
                <a:srgbClr val="FFFFFF"/>
              </a:solidFill>
              <a:latin typeface="Calibri"/>
            </a:endParaRPr>
          </a:p>
        </p:txBody>
      </p:sp>
      <p:sp>
        <p:nvSpPr>
          <p:cNvPr id="19" name="13 Rectángulo redondeado"/>
          <p:cNvSpPr/>
          <p:nvPr/>
        </p:nvSpPr>
        <p:spPr>
          <a:xfrm>
            <a:off x="4825971" y="2711432"/>
            <a:ext cx="1943100" cy="217487"/>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1800" b="0">
              <a:solidFill>
                <a:srgbClr val="FFFFFF"/>
              </a:solidFill>
              <a:latin typeface="Calibri"/>
            </a:endParaRPr>
          </a:p>
        </p:txBody>
      </p:sp>
      <p:sp>
        <p:nvSpPr>
          <p:cNvPr id="20" name="14 Rectángulo redondeado"/>
          <p:cNvSpPr/>
          <p:nvPr/>
        </p:nvSpPr>
        <p:spPr>
          <a:xfrm>
            <a:off x="4825971" y="3006707"/>
            <a:ext cx="1943100" cy="2159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1800" b="0">
              <a:solidFill>
                <a:srgbClr val="FFFFFF"/>
              </a:solidFill>
              <a:latin typeface="Calibri"/>
            </a:endParaRPr>
          </a:p>
        </p:txBody>
      </p:sp>
      <p:sp>
        <p:nvSpPr>
          <p:cNvPr id="21" name="15 Rectángulo redondeado"/>
          <p:cNvSpPr/>
          <p:nvPr/>
        </p:nvSpPr>
        <p:spPr>
          <a:xfrm>
            <a:off x="428596" y="2678094"/>
            <a:ext cx="1943100" cy="215900"/>
          </a:xfrm>
          <a:prstGeom prst="roundRect">
            <a:avLst/>
          </a:prstGeom>
          <a:solidFill>
            <a:srgbClr val="3366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1800" b="0">
              <a:solidFill>
                <a:srgbClr val="FFFFFF"/>
              </a:solidFill>
              <a:latin typeface="Calibri"/>
            </a:endParaRPr>
          </a:p>
        </p:txBody>
      </p:sp>
      <p:sp>
        <p:nvSpPr>
          <p:cNvPr id="22" name="16 Rectángulo redondeado"/>
          <p:cNvSpPr/>
          <p:nvPr/>
        </p:nvSpPr>
        <p:spPr>
          <a:xfrm>
            <a:off x="442883" y="2946382"/>
            <a:ext cx="1944688" cy="2159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1800" b="0">
              <a:solidFill>
                <a:srgbClr val="FFFFFF"/>
              </a:solidFill>
              <a:latin typeface="Calibri"/>
            </a:endParaRPr>
          </a:p>
        </p:txBody>
      </p:sp>
      <p:sp>
        <p:nvSpPr>
          <p:cNvPr id="23" name="17 Rectángulo redondeado"/>
          <p:cNvSpPr/>
          <p:nvPr/>
        </p:nvSpPr>
        <p:spPr>
          <a:xfrm>
            <a:off x="6877021" y="2659044"/>
            <a:ext cx="1944687" cy="26987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1800" b="0">
              <a:solidFill>
                <a:srgbClr val="FFFFFF"/>
              </a:solidFill>
              <a:latin typeface="Calibri"/>
            </a:endParaRPr>
          </a:p>
        </p:txBody>
      </p:sp>
      <p:sp>
        <p:nvSpPr>
          <p:cNvPr id="24" name="18 Rectángulo redondeado"/>
          <p:cNvSpPr/>
          <p:nvPr/>
        </p:nvSpPr>
        <p:spPr>
          <a:xfrm>
            <a:off x="6853208" y="2992419"/>
            <a:ext cx="1944688" cy="2159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1800" b="0">
              <a:solidFill>
                <a:srgbClr val="FFFFFF"/>
              </a:solidFill>
              <a:latin typeface="Calibri"/>
            </a:endParaRPr>
          </a:p>
        </p:txBody>
      </p:sp>
      <p:pic>
        <p:nvPicPr>
          <p:cNvPr id="26626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l="1129" t="30135" r="54228" b="10664"/>
          <a:stretch>
            <a:fillRect/>
          </a:stretch>
        </p:blipFill>
        <p:spPr bwMode="auto">
          <a:xfrm>
            <a:off x="1019146" y="1062019"/>
            <a:ext cx="606425" cy="722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62" name="Picture 3"/>
          <p:cNvPicPr>
            <a:picLocks noGrp="1" noChangeAspect="1" noChangeArrowheads="1"/>
          </p:cNvPicPr>
          <p:nvPr>
            <p:ph idx="4294967295"/>
          </p:nvPr>
        </p:nvPicPr>
        <p:blipFill>
          <a:blip r:embed="rId5" cstate="print">
            <a:extLst>
              <a:ext uri="{28A0092B-C50C-407E-A947-70E740481C1C}">
                <a14:useLocalDpi xmlns:a14="http://schemas.microsoft.com/office/drawing/2010/main" val="0"/>
              </a:ext>
            </a:extLst>
          </a:blip>
          <a:srcRect l="44315" t="1668" r="3004" b="34013"/>
          <a:stretch>
            <a:fillRect/>
          </a:stretch>
        </p:blipFill>
        <p:spPr>
          <a:xfrm>
            <a:off x="7129433" y="1131869"/>
            <a:ext cx="720725" cy="7905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2" name="28 Conector recto"/>
          <p:cNvCxnSpPr/>
          <p:nvPr/>
        </p:nvCxnSpPr>
        <p:spPr>
          <a:xfrm>
            <a:off x="1549371" y="1946248"/>
            <a:ext cx="6300787" cy="63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32 Conector recto de flecha"/>
          <p:cNvCxnSpPr/>
          <p:nvPr/>
        </p:nvCxnSpPr>
        <p:spPr>
          <a:xfrm>
            <a:off x="1549371" y="1946248"/>
            <a:ext cx="0" cy="36036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35 Conector recto de flecha"/>
          <p:cNvCxnSpPr/>
          <p:nvPr/>
        </p:nvCxnSpPr>
        <p:spPr>
          <a:xfrm>
            <a:off x="3582958" y="1952598"/>
            <a:ext cx="0" cy="3587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36 Conector recto de flecha"/>
          <p:cNvCxnSpPr/>
          <p:nvPr/>
        </p:nvCxnSpPr>
        <p:spPr>
          <a:xfrm>
            <a:off x="5797521" y="1952598"/>
            <a:ext cx="0" cy="3587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37 Conector recto de flecha"/>
          <p:cNvCxnSpPr/>
          <p:nvPr/>
        </p:nvCxnSpPr>
        <p:spPr>
          <a:xfrm>
            <a:off x="7850158" y="1979585"/>
            <a:ext cx="0" cy="36036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2" name="2 CuadroTexto"/>
          <p:cNvSpPr txBox="1"/>
          <p:nvPr/>
        </p:nvSpPr>
        <p:spPr>
          <a:xfrm>
            <a:off x="2844771" y="2346307"/>
            <a:ext cx="1512887" cy="369887"/>
          </a:xfrm>
          <a:prstGeom prst="rect">
            <a:avLst/>
          </a:prstGeom>
          <a:noFill/>
        </p:spPr>
        <p:txBody>
          <a:bodyPr>
            <a:spAutoFit/>
          </a:bodyPr>
          <a:lstStyle/>
          <a:p>
            <a:pPr algn="ctr" fontAlgn="auto">
              <a:spcBef>
                <a:spcPts val="0"/>
              </a:spcBef>
              <a:spcAft>
                <a:spcPts val="0"/>
              </a:spcAft>
              <a:defRPr/>
            </a:pPr>
            <a:r>
              <a:rPr lang="es-ES" sz="1800" dirty="0">
                <a:solidFill>
                  <a:srgbClr val="000000"/>
                </a:solidFill>
                <a:effectLst>
                  <a:outerShdw blurRad="38100" dist="38100" dir="2700000" algn="tl">
                    <a:srgbClr val="000000">
                      <a:alpha val="43137"/>
                    </a:srgbClr>
                  </a:outerShdw>
                </a:effectLst>
                <a:latin typeface="Calibri"/>
                <a:ea typeface="+mn-ea"/>
                <a:cs typeface="+mn-cs"/>
              </a:rPr>
              <a:t>PACIENTE</a:t>
            </a:r>
          </a:p>
        </p:txBody>
      </p:sp>
      <p:sp>
        <p:nvSpPr>
          <p:cNvPr id="53" name="5 CuadroTexto"/>
          <p:cNvSpPr txBox="1"/>
          <p:nvPr/>
        </p:nvSpPr>
        <p:spPr>
          <a:xfrm>
            <a:off x="428596" y="2271694"/>
            <a:ext cx="1235075" cy="369888"/>
          </a:xfrm>
          <a:prstGeom prst="rect">
            <a:avLst/>
          </a:prstGeom>
          <a:noFill/>
        </p:spPr>
        <p:txBody>
          <a:bodyPr>
            <a:spAutoFit/>
          </a:bodyPr>
          <a:lstStyle/>
          <a:p>
            <a:pPr fontAlgn="auto">
              <a:spcBef>
                <a:spcPts val="0"/>
              </a:spcBef>
              <a:spcAft>
                <a:spcPts val="0"/>
              </a:spcAft>
              <a:defRPr/>
            </a:pPr>
            <a:r>
              <a:rPr lang="es-ES" sz="1800" dirty="0">
                <a:solidFill>
                  <a:srgbClr val="000000"/>
                </a:solidFill>
                <a:effectLst>
                  <a:outerShdw blurRad="38100" dist="38100" dir="2700000" algn="tl">
                    <a:srgbClr val="000000">
                      <a:alpha val="43137"/>
                    </a:srgbClr>
                  </a:outerShdw>
                </a:effectLst>
                <a:latin typeface="Calibri"/>
                <a:ea typeface="+mn-ea"/>
                <a:cs typeface="+mn-cs"/>
              </a:rPr>
              <a:t>Hermano 1</a:t>
            </a:r>
          </a:p>
        </p:txBody>
      </p:sp>
      <p:sp>
        <p:nvSpPr>
          <p:cNvPr id="54" name="6 CuadroTexto"/>
          <p:cNvSpPr txBox="1"/>
          <p:nvPr/>
        </p:nvSpPr>
        <p:spPr>
          <a:xfrm>
            <a:off x="4814858" y="2324082"/>
            <a:ext cx="1879600" cy="369887"/>
          </a:xfrm>
          <a:prstGeom prst="rect">
            <a:avLst/>
          </a:prstGeom>
          <a:noFill/>
        </p:spPr>
        <p:txBody>
          <a:bodyPr>
            <a:spAutoFit/>
          </a:bodyPr>
          <a:lstStyle/>
          <a:p>
            <a:pPr fontAlgn="auto">
              <a:spcBef>
                <a:spcPts val="0"/>
              </a:spcBef>
              <a:spcAft>
                <a:spcPts val="0"/>
              </a:spcAft>
              <a:defRPr/>
            </a:pPr>
            <a:r>
              <a:rPr lang="es-ES" sz="1800" dirty="0">
                <a:solidFill>
                  <a:srgbClr val="000000"/>
                </a:solidFill>
                <a:effectLst>
                  <a:outerShdw blurRad="38100" dist="38100" dir="2700000" algn="tl">
                    <a:srgbClr val="000000">
                      <a:alpha val="43137"/>
                    </a:srgbClr>
                  </a:outerShdw>
                </a:effectLst>
                <a:latin typeface="Calibri"/>
                <a:ea typeface="+mn-ea"/>
                <a:cs typeface="+mn-cs"/>
              </a:rPr>
              <a:t>Hermano 2</a:t>
            </a:r>
          </a:p>
        </p:txBody>
      </p:sp>
      <p:sp>
        <p:nvSpPr>
          <p:cNvPr id="55" name="7 CuadroTexto"/>
          <p:cNvSpPr txBox="1"/>
          <p:nvPr/>
        </p:nvSpPr>
        <p:spPr>
          <a:xfrm>
            <a:off x="6842096" y="2324082"/>
            <a:ext cx="1979612" cy="369887"/>
          </a:xfrm>
          <a:prstGeom prst="rect">
            <a:avLst/>
          </a:prstGeom>
          <a:noFill/>
        </p:spPr>
        <p:txBody>
          <a:bodyPr>
            <a:spAutoFit/>
          </a:bodyPr>
          <a:lstStyle/>
          <a:p>
            <a:pPr fontAlgn="auto">
              <a:spcBef>
                <a:spcPts val="0"/>
              </a:spcBef>
              <a:spcAft>
                <a:spcPts val="0"/>
              </a:spcAft>
              <a:defRPr/>
            </a:pPr>
            <a:r>
              <a:rPr lang="es-ES" sz="1800" dirty="0">
                <a:solidFill>
                  <a:srgbClr val="000000"/>
                </a:solidFill>
                <a:effectLst>
                  <a:outerShdw blurRad="38100" dist="38100" dir="2700000" algn="tl">
                    <a:srgbClr val="000000">
                      <a:alpha val="43137"/>
                    </a:srgbClr>
                  </a:outerShdw>
                </a:effectLst>
                <a:latin typeface="Calibri"/>
                <a:ea typeface="+mn-ea"/>
                <a:cs typeface="+mn-cs"/>
              </a:rPr>
              <a:t>Hermano 3</a:t>
            </a:r>
          </a:p>
        </p:txBody>
      </p:sp>
      <p:sp>
        <p:nvSpPr>
          <p:cNvPr id="59" name="25 CuadroTexto"/>
          <p:cNvSpPr txBox="1"/>
          <p:nvPr/>
        </p:nvSpPr>
        <p:spPr>
          <a:xfrm>
            <a:off x="1701771" y="857232"/>
            <a:ext cx="1982787" cy="368300"/>
          </a:xfrm>
          <a:prstGeom prst="rect">
            <a:avLst/>
          </a:prstGeom>
          <a:noFill/>
        </p:spPr>
        <p:txBody>
          <a:bodyPr>
            <a:spAutoFit/>
          </a:bodyPr>
          <a:lstStyle/>
          <a:p>
            <a:pPr algn="ctr" fontAlgn="auto">
              <a:spcBef>
                <a:spcPts val="0"/>
              </a:spcBef>
              <a:spcAft>
                <a:spcPts val="0"/>
              </a:spcAft>
              <a:defRPr/>
            </a:pPr>
            <a:r>
              <a:rPr lang="es-ES" sz="1800" dirty="0">
                <a:solidFill>
                  <a:srgbClr val="000000"/>
                </a:solidFill>
                <a:effectLst>
                  <a:outerShdw blurRad="38100" dist="38100" dir="2700000" algn="tl">
                    <a:srgbClr val="000000">
                      <a:alpha val="43137"/>
                    </a:srgbClr>
                  </a:outerShdw>
                </a:effectLst>
                <a:latin typeface="Calibri"/>
                <a:ea typeface="+mn-ea"/>
                <a:cs typeface="+mn-cs"/>
              </a:rPr>
              <a:t>Madre</a:t>
            </a:r>
          </a:p>
        </p:txBody>
      </p:sp>
      <p:sp>
        <p:nvSpPr>
          <p:cNvPr id="60" name="26 CuadroTexto"/>
          <p:cNvSpPr txBox="1"/>
          <p:nvPr/>
        </p:nvSpPr>
        <p:spPr>
          <a:xfrm>
            <a:off x="5024408" y="900094"/>
            <a:ext cx="2124075" cy="369888"/>
          </a:xfrm>
          <a:prstGeom prst="rect">
            <a:avLst/>
          </a:prstGeom>
          <a:noFill/>
        </p:spPr>
        <p:txBody>
          <a:bodyPr>
            <a:spAutoFit/>
          </a:bodyPr>
          <a:lstStyle/>
          <a:p>
            <a:pPr algn="ctr" fontAlgn="auto">
              <a:spcBef>
                <a:spcPts val="0"/>
              </a:spcBef>
              <a:spcAft>
                <a:spcPts val="0"/>
              </a:spcAft>
              <a:defRPr/>
            </a:pPr>
            <a:r>
              <a:rPr lang="es-ES" sz="1800" dirty="0">
                <a:solidFill>
                  <a:srgbClr val="000000"/>
                </a:solidFill>
                <a:effectLst>
                  <a:outerShdw blurRad="38100" dist="38100" dir="2700000" algn="tl">
                    <a:srgbClr val="000000">
                      <a:alpha val="43137"/>
                    </a:srgbClr>
                  </a:outerShdw>
                </a:effectLst>
                <a:latin typeface="Calibri"/>
                <a:ea typeface="+mn-ea"/>
                <a:cs typeface="+mn-cs"/>
              </a:rPr>
              <a:t>Padre</a:t>
            </a:r>
          </a:p>
        </p:txBody>
      </p:sp>
      <p:sp>
        <p:nvSpPr>
          <p:cNvPr id="61" name="23 Rectángulo redondeado"/>
          <p:cNvSpPr/>
          <p:nvPr/>
        </p:nvSpPr>
        <p:spPr>
          <a:xfrm>
            <a:off x="4643438" y="4057650"/>
            <a:ext cx="1943100" cy="215900"/>
          </a:xfrm>
          <a:prstGeom prst="roundRect">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1800" b="0">
              <a:solidFill>
                <a:srgbClr val="FFFFFF"/>
              </a:solidFill>
              <a:latin typeface="Calibri"/>
            </a:endParaRPr>
          </a:p>
        </p:txBody>
      </p:sp>
      <p:sp>
        <p:nvSpPr>
          <p:cNvPr id="62" name="24 Rectángulo redondeado"/>
          <p:cNvSpPr/>
          <p:nvPr/>
        </p:nvSpPr>
        <p:spPr>
          <a:xfrm>
            <a:off x="4643438" y="4325938"/>
            <a:ext cx="1943100" cy="2159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1800" b="0">
              <a:solidFill>
                <a:srgbClr val="FFFFFF"/>
              </a:solidFill>
              <a:latin typeface="Calibri"/>
            </a:endParaRPr>
          </a:p>
        </p:txBody>
      </p:sp>
      <p:cxnSp>
        <p:nvCxnSpPr>
          <p:cNvPr id="63" name="39 Conector recto"/>
          <p:cNvCxnSpPr/>
          <p:nvPr/>
        </p:nvCxnSpPr>
        <p:spPr>
          <a:xfrm>
            <a:off x="3617913" y="3286124"/>
            <a:ext cx="863600" cy="7985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41 Conector recto de flecha"/>
          <p:cNvCxnSpPr/>
          <p:nvPr/>
        </p:nvCxnSpPr>
        <p:spPr>
          <a:xfrm flipH="1">
            <a:off x="3276600" y="3684587"/>
            <a:ext cx="773113" cy="99536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5" name="44 Rectángulo redondeado"/>
          <p:cNvSpPr/>
          <p:nvPr/>
        </p:nvSpPr>
        <p:spPr>
          <a:xfrm>
            <a:off x="611188" y="5354638"/>
            <a:ext cx="1944687" cy="2159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1800" b="0">
              <a:solidFill>
                <a:srgbClr val="FFFFFF"/>
              </a:solidFill>
              <a:latin typeface="Calibri"/>
            </a:endParaRPr>
          </a:p>
        </p:txBody>
      </p:sp>
      <p:sp>
        <p:nvSpPr>
          <p:cNvPr id="66" name="45 Rectángulo redondeado"/>
          <p:cNvSpPr/>
          <p:nvPr/>
        </p:nvSpPr>
        <p:spPr>
          <a:xfrm>
            <a:off x="611188" y="5065713"/>
            <a:ext cx="1944687" cy="215900"/>
          </a:xfrm>
          <a:prstGeom prst="roundRect">
            <a:avLst/>
          </a:prstGeom>
          <a:solidFill>
            <a:srgbClr val="3366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1800" b="0">
              <a:solidFill>
                <a:srgbClr val="FFFFFF"/>
              </a:solidFill>
              <a:latin typeface="Calibri"/>
            </a:endParaRPr>
          </a:p>
        </p:txBody>
      </p:sp>
      <p:sp>
        <p:nvSpPr>
          <p:cNvPr id="67" name="46 Rectángulo redondeado"/>
          <p:cNvSpPr/>
          <p:nvPr/>
        </p:nvSpPr>
        <p:spPr>
          <a:xfrm>
            <a:off x="4932363" y="5354638"/>
            <a:ext cx="1943100" cy="215900"/>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1800" b="0">
              <a:solidFill>
                <a:srgbClr val="FFFFFF"/>
              </a:solidFill>
              <a:latin typeface="Calibri"/>
            </a:endParaRPr>
          </a:p>
        </p:txBody>
      </p:sp>
      <p:sp>
        <p:nvSpPr>
          <p:cNvPr id="68" name="47 Rectángulo redondeado"/>
          <p:cNvSpPr/>
          <p:nvPr/>
        </p:nvSpPr>
        <p:spPr>
          <a:xfrm>
            <a:off x="4932363" y="5062538"/>
            <a:ext cx="1943100" cy="2159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1800" b="0">
              <a:solidFill>
                <a:srgbClr val="FFFFFF"/>
              </a:solidFill>
              <a:latin typeface="Calibri"/>
            </a:endParaRPr>
          </a:p>
        </p:txBody>
      </p:sp>
      <p:sp>
        <p:nvSpPr>
          <p:cNvPr id="69" name="48 Rectángulo redondeado"/>
          <p:cNvSpPr/>
          <p:nvPr/>
        </p:nvSpPr>
        <p:spPr>
          <a:xfrm>
            <a:off x="2862263" y="5354638"/>
            <a:ext cx="1944687" cy="2159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1800" b="0">
              <a:solidFill>
                <a:srgbClr val="FFFFFF"/>
              </a:solidFill>
              <a:latin typeface="Calibri"/>
            </a:endParaRPr>
          </a:p>
        </p:txBody>
      </p:sp>
      <p:sp>
        <p:nvSpPr>
          <p:cNvPr id="70" name="49 Rectángulo redondeado"/>
          <p:cNvSpPr/>
          <p:nvPr/>
        </p:nvSpPr>
        <p:spPr>
          <a:xfrm>
            <a:off x="2871788" y="5065713"/>
            <a:ext cx="1943100" cy="215900"/>
          </a:xfrm>
          <a:prstGeom prst="roundRect">
            <a:avLst/>
          </a:prstGeom>
          <a:solidFill>
            <a:srgbClr val="3366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1800" b="0">
              <a:solidFill>
                <a:srgbClr val="FFFFFF"/>
              </a:solidFill>
              <a:latin typeface="Calibri"/>
            </a:endParaRPr>
          </a:p>
        </p:txBody>
      </p:sp>
      <p:sp>
        <p:nvSpPr>
          <p:cNvPr id="74" name="8 CuadroTexto"/>
          <p:cNvSpPr txBox="1"/>
          <p:nvPr/>
        </p:nvSpPr>
        <p:spPr>
          <a:xfrm>
            <a:off x="604838" y="4694238"/>
            <a:ext cx="1806575" cy="368300"/>
          </a:xfrm>
          <a:prstGeom prst="rect">
            <a:avLst/>
          </a:prstGeom>
          <a:noFill/>
        </p:spPr>
        <p:txBody>
          <a:bodyPr>
            <a:spAutoFit/>
          </a:bodyPr>
          <a:lstStyle/>
          <a:p>
            <a:pPr fontAlgn="auto">
              <a:spcBef>
                <a:spcPts val="0"/>
              </a:spcBef>
              <a:spcAft>
                <a:spcPts val="0"/>
              </a:spcAft>
              <a:defRPr/>
            </a:pPr>
            <a:r>
              <a:rPr lang="es-ES" sz="1800" dirty="0">
                <a:solidFill>
                  <a:srgbClr val="000000"/>
                </a:solidFill>
                <a:effectLst>
                  <a:outerShdw blurRad="38100" dist="38100" dir="2700000" algn="tl">
                    <a:srgbClr val="000000">
                      <a:alpha val="43137"/>
                    </a:srgbClr>
                  </a:outerShdw>
                </a:effectLst>
                <a:latin typeface="Calibri"/>
                <a:ea typeface="+mn-ea"/>
                <a:cs typeface="+mn-cs"/>
              </a:rPr>
              <a:t>Hijo 1</a:t>
            </a:r>
          </a:p>
        </p:txBody>
      </p:sp>
      <p:sp>
        <p:nvSpPr>
          <p:cNvPr id="75" name="21 CuadroTexto"/>
          <p:cNvSpPr txBox="1"/>
          <p:nvPr/>
        </p:nvSpPr>
        <p:spPr>
          <a:xfrm>
            <a:off x="2871788" y="4694238"/>
            <a:ext cx="1771650" cy="368300"/>
          </a:xfrm>
          <a:prstGeom prst="rect">
            <a:avLst/>
          </a:prstGeom>
          <a:noFill/>
        </p:spPr>
        <p:txBody>
          <a:bodyPr>
            <a:spAutoFit/>
          </a:bodyPr>
          <a:lstStyle/>
          <a:p>
            <a:pPr fontAlgn="auto">
              <a:spcBef>
                <a:spcPts val="0"/>
              </a:spcBef>
              <a:spcAft>
                <a:spcPts val="0"/>
              </a:spcAft>
              <a:defRPr/>
            </a:pPr>
            <a:r>
              <a:rPr lang="es-ES" sz="1800" dirty="0">
                <a:solidFill>
                  <a:srgbClr val="000000"/>
                </a:solidFill>
                <a:effectLst>
                  <a:outerShdw blurRad="38100" dist="38100" dir="2700000" algn="tl">
                    <a:srgbClr val="000000">
                      <a:alpha val="43137"/>
                    </a:srgbClr>
                  </a:outerShdw>
                </a:effectLst>
                <a:latin typeface="Calibri"/>
                <a:ea typeface="+mn-ea"/>
                <a:cs typeface="+mn-cs"/>
              </a:rPr>
              <a:t>Hijo 2</a:t>
            </a:r>
          </a:p>
        </p:txBody>
      </p:sp>
      <p:sp>
        <p:nvSpPr>
          <p:cNvPr id="76" name="22 CuadroTexto"/>
          <p:cNvSpPr txBox="1"/>
          <p:nvPr/>
        </p:nvSpPr>
        <p:spPr>
          <a:xfrm>
            <a:off x="4932363" y="4740275"/>
            <a:ext cx="1727200" cy="368300"/>
          </a:xfrm>
          <a:prstGeom prst="rect">
            <a:avLst/>
          </a:prstGeom>
          <a:noFill/>
        </p:spPr>
        <p:txBody>
          <a:bodyPr>
            <a:spAutoFit/>
          </a:bodyPr>
          <a:lstStyle/>
          <a:p>
            <a:pPr fontAlgn="auto">
              <a:spcBef>
                <a:spcPts val="0"/>
              </a:spcBef>
              <a:spcAft>
                <a:spcPts val="0"/>
              </a:spcAft>
              <a:defRPr/>
            </a:pPr>
            <a:r>
              <a:rPr lang="es-ES" sz="1800" dirty="0">
                <a:solidFill>
                  <a:srgbClr val="000000"/>
                </a:solidFill>
                <a:effectLst>
                  <a:outerShdw blurRad="38100" dist="38100" dir="2700000" algn="tl">
                    <a:srgbClr val="000000">
                      <a:alpha val="43137"/>
                    </a:srgbClr>
                  </a:outerShdw>
                </a:effectLst>
                <a:latin typeface="Calibri"/>
                <a:ea typeface="+mn-ea"/>
                <a:cs typeface="+mn-cs"/>
              </a:rPr>
              <a:t>Hijo 3</a:t>
            </a:r>
          </a:p>
        </p:txBody>
      </p:sp>
      <p:sp>
        <p:nvSpPr>
          <p:cNvPr id="50" name="20 Estrella de 5 puntas"/>
          <p:cNvSpPr/>
          <p:nvPr/>
        </p:nvSpPr>
        <p:spPr>
          <a:xfrm>
            <a:off x="3356009" y="1154133"/>
            <a:ext cx="504825" cy="41116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1800" b="0">
              <a:solidFill>
                <a:srgbClr val="FFFFFF"/>
              </a:solidFill>
              <a:latin typeface="Calibri"/>
            </a:endParaRPr>
          </a:p>
        </p:txBody>
      </p:sp>
      <p:sp>
        <p:nvSpPr>
          <p:cNvPr id="51" name="29 Estrella de 5 puntas"/>
          <p:cNvSpPr/>
          <p:nvPr/>
        </p:nvSpPr>
        <p:spPr>
          <a:xfrm>
            <a:off x="4851434" y="1468458"/>
            <a:ext cx="503237" cy="41116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1800" b="0">
              <a:solidFill>
                <a:srgbClr val="FFFFFF"/>
              </a:solidFill>
              <a:latin typeface="Calibri"/>
            </a:endParaRPr>
          </a:p>
        </p:txBody>
      </p:sp>
      <p:sp>
        <p:nvSpPr>
          <p:cNvPr id="56" name="55 Estrella de 5 puntas"/>
          <p:cNvSpPr/>
          <p:nvPr/>
        </p:nvSpPr>
        <p:spPr>
          <a:xfrm>
            <a:off x="6794534" y="2946420"/>
            <a:ext cx="504825" cy="411163"/>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1800" b="0">
              <a:solidFill>
                <a:srgbClr val="FFFFFF"/>
              </a:solidFill>
              <a:latin typeface="Calibri"/>
            </a:endParaRPr>
          </a:p>
        </p:txBody>
      </p:sp>
      <p:sp>
        <p:nvSpPr>
          <p:cNvPr id="57" name="56 Estrella de 5 puntas"/>
          <p:cNvSpPr/>
          <p:nvPr/>
        </p:nvSpPr>
        <p:spPr>
          <a:xfrm>
            <a:off x="2006634" y="2471758"/>
            <a:ext cx="504825" cy="41116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1800" b="0">
              <a:solidFill>
                <a:srgbClr val="FFFFFF"/>
              </a:solidFill>
              <a:latin typeface="Calibri"/>
            </a:endParaRPr>
          </a:p>
        </p:txBody>
      </p:sp>
      <p:sp>
        <p:nvSpPr>
          <p:cNvPr id="58" name="57 Estrella de 5 puntas"/>
          <p:cNvSpPr/>
          <p:nvPr/>
        </p:nvSpPr>
        <p:spPr>
          <a:xfrm>
            <a:off x="2143108" y="4857760"/>
            <a:ext cx="503238" cy="41116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1800" b="0">
              <a:solidFill>
                <a:srgbClr val="FFFFFF"/>
              </a:solidFill>
              <a:latin typeface="Calibri"/>
            </a:endParaRPr>
          </a:p>
        </p:txBody>
      </p:sp>
      <p:sp>
        <p:nvSpPr>
          <p:cNvPr id="71" name="59 Estrella de 5 puntas"/>
          <p:cNvSpPr/>
          <p:nvPr/>
        </p:nvSpPr>
        <p:spPr>
          <a:xfrm>
            <a:off x="4429124" y="4857760"/>
            <a:ext cx="504825" cy="411163"/>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1800" b="0">
              <a:solidFill>
                <a:srgbClr val="FFFFFF"/>
              </a:solidFill>
              <a:latin typeface="Calibri"/>
            </a:endParaRPr>
          </a:p>
        </p:txBody>
      </p:sp>
      <p:sp>
        <p:nvSpPr>
          <p:cNvPr id="81" name="80 Estrella de 5 puntas"/>
          <p:cNvSpPr/>
          <p:nvPr/>
        </p:nvSpPr>
        <p:spPr>
          <a:xfrm>
            <a:off x="6357950" y="4786322"/>
            <a:ext cx="503238" cy="41116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1800" b="0">
              <a:solidFill>
                <a:srgbClr val="FFFFFF"/>
              </a:solidFill>
              <a:latin typeface="Calibri"/>
            </a:endParaRPr>
          </a:p>
        </p:txBody>
      </p:sp>
      <p:sp>
        <p:nvSpPr>
          <p:cNvPr id="72" name="42 CuadroTexto"/>
          <p:cNvSpPr txBox="1"/>
          <p:nvPr/>
        </p:nvSpPr>
        <p:spPr>
          <a:xfrm>
            <a:off x="214282" y="5713413"/>
            <a:ext cx="8715436" cy="923330"/>
          </a:xfrm>
          <a:prstGeom prst="rect">
            <a:avLst/>
          </a:prstGeom>
          <a:noFill/>
        </p:spPr>
        <p:txBody>
          <a:bodyPr wrap="square">
            <a:spAutoFit/>
          </a:bodyPr>
          <a:lstStyle/>
          <a:p>
            <a:pPr marL="285750" indent="-285750" algn="just" fontAlgn="auto">
              <a:spcBef>
                <a:spcPts val="0"/>
              </a:spcBef>
              <a:spcAft>
                <a:spcPts val="0"/>
              </a:spcAft>
              <a:defRPr/>
            </a:pPr>
            <a:r>
              <a:rPr lang="es-ES" sz="1800" b="0" dirty="0" smtClean="0">
                <a:solidFill>
                  <a:srgbClr val="000000"/>
                </a:solidFill>
                <a:latin typeface="Calibri"/>
                <a:ea typeface="+mn-ea"/>
                <a:cs typeface="+mn-cs"/>
              </a:rPr>
              <a:t>      Existen </a:t>
            </a:r>
            <a:r>
              <a:rPr lang="es-ES" sz="1800" dirty="0">
                <a:solidFill>
                  <a:srgbClr val="000000"/>
                </a:solidFill>
                <a:latin typeface="Calibri"/>
                <a:ea typeface="+mn-ea"/>
                <a:cs typeface="+mn-cs"/>
              </a:rPr>
              <a:t>50% de posibilidades de que 2 hermanos compartan un  </a:t>
            </a:r>
            <a:r>
              <a:rPr lang="es-ES" sz="1800" dirty="0" err="1">
                <a:solidFill>
                  <a:srgbClr val="000000"/>
                </a:solidFill>
                <a:latin typeface="Calibri"/>
                <a:ea typeface="+mn-ea"/>
                <a:cs typeface="+mn-cs"/>
              </a:rPr>
              <a:t>haplotipo</a:t>
            </a:r>
            <a:r>
              <a:rPr lang="es-ES" sz="1800" b="0" dirty="0">
                <a:solidFill>
                  <a:srgbClr val="000000"/>
                </a:solidFill>
                <a:latin typeface="Calibri"/>
                <a:ea typeface="+mn-ea"/>
                <a:cs typeface="+mn-cs"/>
              </a:rPr>
              <a:t>, 25 % </a:t>
            </a:r>
            <a:r>
              <a:rPr lang="es-ES" sz="1800" b="0" dirty="0" smtClean="0">
                <a:solidFill>
                  <a:srgbClr val="000000"/>
                </a:solidFill>
                <a:latin typeface="Calibri"/>
                <a:ea typeface="+mn-ea"/>
                <a:cs typeface="+mn-cs"/>
              </a:rPr>
              <a:t>de posibilidades </a:t>
            </a:r>
            <a:r>
              <a:rPr lang="es-ES" sz="1800" b="0" dirty="0">
                <a:solidFill>
                  <a:srgbClr val="000000"/>
                </a:solidFill>
                <a:latin typeface="Calibri"/>
                <a:ea typeface="+mn-ea"/>
                <a:cs typeface="+mn-cs"/>
              </a:rPr>
              <a:t>de que no compartan ninguno y </a:t>
            </a:r>
            <a:r>
              <a:rPr lang="es-ES" sz="1800" dirty="0">
                <a:solidFill>
                  <a:srgbClr val="000000"/>
                </a:solidFill>
                <a:latin typeface="Calibri"/>
                <a:ea typeface="+mn-ea"/>
                <a:cs typeface="+mn-cs"/>
              </a:rPr>
              <a:t>25% de que coincidan en ambos </a:t>
            </a:r>
            <a:r>
              <a:rPr lang="es-ES" sz="1800" dirty="0" err="1">
                <a:solidFill>
                  <a:srgbClr val="000000"/>
                </a:solidFill>
                <a:latin typeface="Calibri"/>
                <a:ea typeface="+mn-ea"/>
                <a:cs typeface="+mn-cs"/>
              </a:rPr>
              <a:t>haplotipos</a:t>
            </a:r>
            <a:r>
              <a:rPr lang="es-ES" sz="1800" b="0" dirty="0" smtClean="0">
                <a:solidFill>
                  <a:srgbClr val="000000"/>
                </a:solidFill>
                <a:latin typeface="Calibri"/>
                <a:ea typeface="+mn-ea"/>
                <a:cs typeface="+mn-cs"/>
              </a:rPr>
              <a:t>.</a:t>
            </a:r>
            <a:endParaRPr lang="es-ES" sz="1800" b="0" dirty="0">
              <a:solidFill>
                <a:srgbClr val="000000"/>
              </a:solidFill>
              <a:latin typeface="Calibri"/>
              <a:ea typeface="+mn-ea"/>
              <a:cs typeface="+mn-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30 Rectángulo"/>
          <p:cNvSpPr>
            <a:spLocks noChangeArrowheads="1"/>
          </p:cNvSpPr>
          <p:nvPr/>
        </p:nvSpPr>
        <p:spPr bwMode="auto">
          <a:xfrm>
            <a:off x="71438" y="164309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74435" name="Group 40"/>
          <p:cNvGrpSpPr>
            <a:grpSpLocks/>
          </p:cNvGrpSpPr>
          <p:nvPr/>
        </p:nvGrpSpPr>
        <p:grpSpPr bwMode="auto">
          <a:xfrm>
            <a:off x="0" y="0"/>
            <a:ext cx="9215438" cy="6858000"/>
            <a:chOff x="0" y="0"/>
            <a:chExt cx="5805" cy="4320"/>
          </a:xfrm>
        </p:grpSpPr>
        <p:sp>
          <p:nvSpPr>
            <p:cNvPr id="274445"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74446" name="Group 35"/>
            <p:cNvGrpSpPr>
              <a:grpSpLocks/>
            </p:cNvGrpSpPr>
            <p:nvPr/>
          </p:nvGrpSpPr>
          <p:grpSpPr bwMode="auto">
            <a:xfrm>
              <a:off x="0" y="0"/>
              <a:ext cx="5760" cy="482"/>
              <a:chOff x="0" y="0"/>
              <a:chExt cx="5760" cy="482"/>
            </a:xfrm>
          </p:grpSpPr>
          <p:sp>
            <p:nvSpPr>
              <p:cNvPr id="274448"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74449"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74450"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74436"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Trasplante </a:t>
            </a:r>
            <a:r>
              <a:rPr lang="es-ES" sz="2400" dirty="0" err="1">
                <a:solidFill>
                  <a:srgbClr val="FA166D"/>
                </a:solidFill>
              </a:rPr>
              <a:t>haploidéntico</a:t>
            </a:r>
            <a:r>
              <a:rPr lang="es-ES" sz="2400" dirty="0">
                <a:solidFill>
                  <a:srgbClr val="FA166D"/>
                </a:solidFill>
              </a:rPr>
              <a:t>, </a:t>
            </a:r>
            <a:r>
              <a:rPr lang="es-ES" sz="2400" dirty="0" smtClean="0">
                <a:solidFill>
                  <a:srgbClr val="FA166D"/>
                </a:solidFill>
              </a:rPr>
              <a:t>LEYENDA NEGRA </a:t>
            </a:r>
            <a:endParaRPr lang="es-ES" sz="1400" dirty="0">
              <a:solidFill>
                <a:srgbClr val="FA166D"/>
              </a:solidFill>
            </a:endParaRPr>
          </a:p>
        </p:txBody>
      </p:sp>
      <p:pic>
        <p:nvPicPr>
          <p:cNvPr id="274437"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443" name="CuadroTexto 6"/>
          <p:cNvSpPr txBox="1">
            <a:spLocks noChangeArrowheads="1"/>
          </p:cNvSpPr>
          <p:nvPr/>
        </p:nvSpPr>
        <p:spPr bwMode="auto">
          <a:xfrm>
            <a:off x="0" y="6381773"/>
            <a:ext cx="91440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sz="1100" dirty="0" err="1"/>
              <a:t>Powles</a:t>
            </a:r>
            <a:r>
              <a:rPr lang="es-ES" sz="1100" dirty="0"/>
              <a:t> et al, 1983, </a:t>
            </a:r>
            <a:r>
              <a:rPr lang="es-ES" sz="1100" dirty="0" err="1"/>
              <a:t>Reisner</a:t>
            </a:r>
            <a:r>
              <a:rPr lang="es-ES" sz="1100" dirty="0"/>
              <a:t> et al 1983, </a:t>
            </a:r>
            <a:r>
              <a:rPr lang="es-ES" sz="1100" dirty="0" err="1"/>
              <a:t>Kernan</a:t>
            </a:r>
            <a:r>
              <a:rPr lang="es-ES" sz="1100" dirty="0"/>
              <a:t> et al 1987, </a:t>
            </a:r>
            <a:r>
              <a:rPr lang="es-ES" sz="1100" dirty="0" err="1"/>
              <a:t>Anasetti</a:t>
            </a:r>
            <a:r>
              <a:rPr lang="es-ES" sz="1100" dirty="0"/>
              <a:t> et al 1989 y 1990, </a:t>
            </a:r>
            <a:r>
              <a:rPr lang="es-ES" sz="1100" dirty="0" err="1"/>
              <a:t>Kanda</a:t>
            </a:r>
            <a:r>
              <a:rPr lang="es-ES" sz="1100" dirty="0"/>
              <a:t> et a 2003, Friedrich et al 2010 </a:t>
            </a:r>
          </a:p>
        </p:txBody>
      </p:sp>
      <p:sp>
        <p:nvSpPr>
          <p:cNvPr id="42" name="Text Box 3"/>
          <p:cNvSpPr txBox="1">
            <a:spLocks noChangeArrowheads="1"/>
          </p:cNvSpPr>
          <p:nvPr/>
        </p:nvSpPr>
        <p:spPr bwMode="auto">
          <a:xfrm>
            <a:off x="5268913" y="2868602"/>
            <a:ext cx="1841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GB" b="0">
              <a:solidFill>
                <a:srgbClr val="000000"/>
              </a:solidFill>
              <a:latin typeface="Times New Roman" charset="0"/>
            </a:endParaRPr>
          </a:p>
        </p:txBody>
      </p:sp>
      <p:sp>
        <p:nvSpPr>
          <p:cNvPr id="43" name="Text Box 10"/>
          <p:cNvSpPr txBox="1">
            <a:spLocks noChangeArrowheads="1"/>
          </p:cNvSpPr>
          <p:nvPr/>
        </p:nvSpPr>
        <p:spPr bwMode="auto">
          <a:xfrm>
            <a:off x="5472113" y="3170227"/>
            <a:ext cx="1841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ndParaRPr>
          </a:p>
        </p:txBody>
      </p:sp>
      <p:sp>
        <p:nvSpPr>
          <p:cNvPr id="44" name="Rectangle 19"/>
          <p:cNvSpPr>
            <a:spLocks noChangeArrowheads="1"/>
          </p:cNvSpPr>
          <p:nvPr/>
        </p:nvSpPr>
        <p:spPr bwMode="auto">
          <a:xfrm>
            <a:off x="1508125" y="2911464"/>
            <a:ext cx="184150"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nchor="ctr"/>
          <a:lstStyle/>
          <a:p>
            <a:pPr algn="ctr" eaLnBrk="0" hangingPunct="0"/>
            <a:endParaRPr lang="es-ES" sz="3600" b="0" smtClean="0">
              <a:solidFill>
                <a:srgbClr val="000000"/>
              </a:solidFill>
              <a:latin typeface="Arial Narrow" charset="0"/>
            </a:endParaRPr>
          </a:p>
        </p:txBody>
      </p:sp>
      <p:grpSp>
        <p:nvGrpSpPr>
          <p:cNvPr id="45" name="Group 33"/>
          <p:cNvGrpSpPr>
            <a:grpSpLocks/>
          </p:cNvGrpSpPr>
          <p:nvPr/>
        </p:nvGrpSpPr>
        <p:grpSpPr bwMode="auto">
          <a:xfrm>
            <a:off x="395288" y="1857364"/>
            <a:ext cx="2881314" cy="4292599"/>
            <a:chOff x="249" y="1100"/>
            <a:chExt cx="1815" cy="2704"/>
          </a:xfrm>
        </p:grpSpPr>
        <p:sp>
          <p:nvSpPr>
            <p:cNvPr id="46" name="Line 13"/>
            <p:cNvSpPr>
              <a:spLocks noChangeShapeType="1"/>
            </p:cNvSpPr>
            <p:nvPr/>
          </p:nvSpPr>
          <p:spPr bwMode="auto">
            <a:xfrm>
              <a:off x="864" y="1728"/>
              <a:ext cx="0" cy="1488"/>
            </a:xfrm>
            <a:prstGeom prst="line">
              <a:avLst/>
            </a:prstGeom>
            <a:noFill/>
            <a:ln w="571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600" i="0" u="none" strike="noStrike" kern="0" cap="none" spc="0" normalizeH="0" baseline="0" noProof="0">
                <a:ln>
                  <a:solidFill>
                    <a:srgbClr val="000000"/>
                  </a:solidFill>
                </a:ln>
                <a:solidFill>
                  <a:srgbClr val="000000"/>
                </a:solidFill>
                <a:effectLst/>
                <a:uLnTx/>
                <a:uFillTx/>
              </a:endParaRPr>
            </a:p>
          </p:txBody>
        </p:sp>
        <p:sp>
          <p:nvSpPr>
            <p:cNvPr id="47" name="Rectangle 18"/>
            <p:cNvSpPr>
              <a:spLocks noChangeArrowheads="1"/>
            </p:cNvSpPr>
            <p:nvPr/>
          </p:nvSpPr>
          <p:spPr bwMode="auto">
            <a:xfrm>
              <a:off x="249" y="1100"/>
              <a:ext cx="1815" cy="446"/>
            </a:xfrm>
            <a:prstGeom prst="rect">
              <a:avLst/>
            </a:prstGeom>
            <a:solidFill>
              <a:schemeClr val="tx2">
                <a:lumMod val="40000"/>
                <a:lumOff val="6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i="0" u="sng" strike="noStrike" kern="0" cap="none" spc="0" normalizeH="0" baseline="0" noProof="0" dirty="0" err="1" smtClean="0">
                  <a:ln>
                    <a:noFill/>
                  </a:ln>
                  <a:solidFill>
                    <a:srgbClr val="000000"/>
                  </a:solidFill>
                  <a:effectLst/>
                  <a:uLnTx/>
                  <a:uFillTx/>
                </a:rPr>
                <a:t>Haplo</a:t>
              </a:r>
              <a:r>
                <a:rPr kumimoji="0" lang="en-GB" i="0" u="sng" strike="noStrike" kern="0" cap="none" spc="0" normalizeH="0" noProof="0" dirty="0" smtClean="0">
                  <a:ln>
                    <a:noFill/>
                  </a:ln>
                  <a:solidFill>
                    <a:srgbClr val="000000"/>
                  </a:solidFill>
                  <a:effectLst/>
                  <a:uLnTx/>
                  <a:uFillTx/>
                </a:rPr>
                <a:t> Replete </a:t>
              </a:r>
              <a:r>
                <a:rPr kumimoji="0" lang="en-GB" i="0" u="none" strike="noStrike" kern="0" cap="none" spc="0" normalizeH="0" noProof="0" dirty="0" smtClean="0">
                  <a:ln>
                    <a:noFill/>
                  </a:ln>
                  <a:solidFill>
                    <a:srgbClr val="000000"/>
                  </a:solidFill>
                  <a:effectLst/>
                  <a:uLnTx/>
                  <a:uFillTx/>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i="0" u="none" strike="noStrike" kern="0" cap="none" spc="0" normalizeH="0" baseline="0" noProof="0" dirty="0" smtClean="0">
                  <a:ln>
                    <a:noFill/>
                  </a:ln>
                  <a:solidFill>
                    <a:srgbClr val="000000"/>
                  </a:solidFill>
                  <a:effectLst/>
                  <a:uLnTx/>
                  <a:uFillTx/>
                </a:rPr>
                <a:t>sin </a:t>
              </a:r>
              <a:r>
                <a:rPr kumimoji="0" lang="en-GB" i="0" u="none" strike="noStrike" kern="0" cap="none" spc="0" normalizeH="0" baseline="0" noProof="0" dirty="0" err="1" smtClean="0">
                  <a:ln>
                    <a:noFill/>
                  </a:ln>
                  <a:solidFill>
                    <a:srgbClr val="000000"/>
                  </a:solidFill>
                  <a:effectLst/>
                  <a:uLnTx/>
                  <a:uFillTx/>
                </a:rPr>
                <a:t>manipular</a:t>
              </a:r>
              <a:endParaRPr kumimoji="0" lang="en-GB" sz="1600" i="0" u="none" strike="noStrike" kern="0" cap="none" spc="0" normalizeH="0" baseline="0" noProof="0" dirty="0">
                <a:ln>
                  <a:noFill/>
                </a:ln>
                <a:solidFill>
                  <a:srgbClr val="000000"/>
                </a:solidFill>
                <a:effectLst/>
                <a:uLnTx/>
                <a:uFillTx/>
              </a:endParaRPr>
            </a:p>
          </p:txBody>
        </p:sp>
        <p:sp>
          <p:nvSpPr>
            <p:cNvPr id="49" name="Rectangle 21"/>
            <p:cNvSpPr>
              <a:spLocks noChangeArrowheads="1"/>
            </p:cNvSpPr>
            <p:nvPr/>
          </p:nvSpPr>
          <p:spPr bwMode="auto">
            <a:xfrm>
              <a:off x="432" y="3358"/>
              <a:ext cx="960" cy="446"/>
            </a:xfrm>
            <a:prstGeom prst="rect">
              <a:avLst/>
            </a:prstGeom>
            <a:solidFill>
              <a:srgbClr val="FFC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i="0" u="none" strike="noStrike" kern="0" cap="none" spc="0" normalizeH="0" baseline="0" noProof="0" dirty="0" smtClean="0">
                  <a:ln>
                    <a:noFill/>
                  </a:ln>
                  <a:solidFill>
                    <a:srgbClr val="000000"/>
                  </a:solidFill>
                  <a:effectLst/>
                  <a:uLnTx/>
                  <a:uFillTx/>
                </a:rPr>
                <a:t>EICH</a:t>
              </a:r>
            </a:p>
            <a:p>
              <a:pPr marL="0" marR="0" lvl="0" indent="0" algn="ctr" defTabSz="914400" eaLnBrk="1" fontAlgn="auto" latinLnBrk="0" hangingPunct="1">
                <a:lnSpc>
                  <a:spcPct val="100000"/>
                </a:lnSpc>
                <a:spcBef>
                  <a:spcPts val="0"/>
                </a:spcBef>
                <a:spcAft>
                  <a:spcPts val="0"/>
                </a:spcAft>
                <a:buClrTx/>
                <a:buSzTx/>
                <a:buFontTx/>
                <a:buNone/>
                <a:tabLst/>
                <a:defRPr/>
              </a:pPr>
              <a:r>
                <a:rPr lang="en-GB" kern="0" dirty="0" smtClean="0">
                  <a:solidFill>
                    <a:srgbClr val="000000"/>
                  </a:solidFill>
                </a:rPr>
                <a:t>grave</a:t>
              </a:r>
              <a:endParaRPr kumimoji="0" lang="en-GB" i="0" u="none" strike="noStrike" kern="0" cap="none" spc="0" normalizeH="0" baseline="0" noProof="0" dirty="0" smtClean="0">
                <a:ln>
                  <a:noFill/>
                </a:ln>
                <a:solidFill>
                  <a:srgbClr val="000000"/>
                </a:solidFill>
                <a:effectLst/>
                <a:uLnTx/>
                <a:uFillTx/>
              </a:endParaRPr>
            </a:p>
          </p:txBody>
        </p:sp>
      </p:grpSp>
      <p:grpSp>
        <p:nvGrpSpPr>
          <p:cNvPr id="50" name="Group 34"/>
          <p:cNvGrpSpPr>
            <a:grpSpLocks/>
          </p:cNvGrpSpPr>
          <p:nvPr/>
        </p:nvGrpSpPr>
        <p:grpSpPr bwMode="auto">
          <a:xfrm>
            <a:off x="1600200" y="2590788"/>
            <a:ext cx="7148117" cy="830263"/>
            <a:chOff x="1008" y="1562"/>
            <a:chExt cx="3501" cy="523"/>
          </a:xfrm>
        </p:grpSpPr>
        <p:sp>
          <p:nvSpPr>
            <p:cNvPr id="51" name="Line 15"/>
            <p:cNvSpPr>
              <a:spLocks noChangeShapeType="1"/>
            </p:cNvSpPr>
            <p:nvPr/>
          </p:nvSpPr>
          <p:spPr bwMode="auto">
            <a:xfrm>
              <a:off x="1008" y="1920"/>
              <a:ext cx="1152" cy="0"/>
            </a:xfrm>
            <a:prstGeom prst="line">
              <a:avLst/>
            </a:prstGeom>
            <a:noFill/>
            <a:ln w="571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solidFill>
                    <a:srgbClr val="000000"/>
                  </a:solidFill>
                </a:ln>
                <a:solidFill>
                  <a:srgbClr val="000000"/>
                </a:solidFill>
                <a:effectLst/>
                <a:uLnTx/>
                <a:uFillTx/>
              </a:endParaRPr>
            </a:p>
          </p:txBody>
        </p:sp>
        <p:sp>
          <p:nvSpPr>
            <p:cNvPr id="52" name="Rectangle 22"/>
            <p:cNvSpPr>
              <a:spLocks noChangeArrowheads="1"/>
            </p:cNvSpPr>
            <p:nvPr/>
          </p:nvSpPr>
          <p:spPr bwMode="auto">
            <a:xfrm>
              <a:off x="2195" y="1562"/>
              <a:ext cx="2314" cy="523"/>
            </a:xfrm>
            <a:prstGeom prst="rect">
              <a:avLst/>
            </a:prstGeom>
            <a:solidFill>
              <a:srgbClr val="CCCCCC"/>
            </a:solidFill>
            <a:ln w="25400" cap="flat" cmpd="sng" algn="ctr">
              <a:solidFill>
                <a:srgbClr val="FFFFFF"/>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b="0" i="0" u="sng" strike="noStrike" kern="0" cap="none" spc="0" normalizeH="0" baseline="0" noProof="0" dirty="0" err="1" smtClean="0">
                  <a:ln>
                    <a:solidFill>
                      <a:srgbClr val="000000"/>
                    </a:solidFill>
                  </a:ln>
                  <a:solidFill>
                    <a:srgbClr val="000000"/>
                  </a:solidFill>
                  <a:effectLst/>
                  <a:uLnTx/>
                  <a:uFillTx/>
                  <a:latin typeface="Arial"/>
                  <a:ea typeface="+mn-ea"/>
                  <a:cs typeface="+mn-cs"/>
                </a:rPr>
                <a:t>Haplo</a:t>
              </a:r>
              <a:r>
                <a:rPr kumimoji="0" lang="en-GB" b="0" i="0" u="sng" strike="noStrike" kern="0" cap="none" spc="0" normalizeH="0" baseline="0" noProof="0" dirty="0" smtClean="0">
                  <a:ln>
                    <a:solidFill>
                      <a:srgbClr val="000000"/>
                    </a:solidFill>
                  </a:ln>
                  <a:solidFill>
                    <a:srgbClr val="000000"/>
                  </a:solidFill>
                  <a:effectLst/>
                  <a:uLnTx/>
                  <a:uFillTx/>
                  <a:latin typeface="Arial"/>
                  <a:ea typeface="+mn-ea"/>
                  <a:cs typeface="+mn-cs"/>
                </a:rPr>
                <a:t> </a:t>
              </a:r>
              <a:r>
                <a:rPr lang="en-GB" b="0" u="sng" kern="0" dirty="0" smtClean="0">
                  <a:ln>
                    <a:solidFill>
                      <a:srgbClr val="000000"/>
                    </a:solidFill>
                  </a:ln>
                  <a:solidFill>
                    <a:srgbClr val="000000"/>
                  </a:solidFill>
                  <a:latin typeface="Arial"/>
                  <a:ea typeface="+mn-ea"/>
                  <a:cs typeface="+mn-cs"/>
                </a:rPr>
                <a:t>Deplete </a:t>
              </a:r>
              <a:r>
                <a:rPr lang="en-GB" b="0" kern="0" dirty="0" smtClean="0">
                  <a:ln>
                    <a:solidFill>
                      <a:srgbClr val="000000"/>
                    </a:solidFill>
                  </a:ln>
                  <a:solidFill>
                    <a:srgbClr val="000000"/>
                  </a:solidFill>
                  <a:latin typeface="Arial"/>
                  <a:ea typeface="+mn-ea"/>
                  <a:cs typeface="+mn-cs"/>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smtClean="0">
                  <a:ln>
                    <a:solidFill>
                      <a:srgbClr val="000000"/>
                    </a:solidFill>
                  </a:ln>
                  <a:solidFill>
                    <a:srgbClr val="000000"/>
                  </a:solidFill>
                  <a:effectLst/>
                  <a:uLnTx/>
                  <a:uFillTx/>
                  <a:latin typeface="Arial"/>
                  <a:ea typeface="+mn-ea"/>
                  <a:cs typeface="+mn-cs"/>
                </a:rPr>
                <a:t>Depleción</a:t>
              </a:r>
              <a:r>
                <a:rPr kumimoji="0" lang="en-GB" sz="1800" b="0" i="0" u="none" strike="noStrike" kern="0" cap="none" spc="0" normalizeH="0" baseline="0" noProof="0" dirty="0" smtClean="0">
                  <a:ln>
                    <a:solidFill>
                      <a:srgbClr val="000000"/>
                    </a:solidFill>
                  </a:ln>
                  <a:solidFill>
                    <a:srgbClr val="000000"/>
                  </a:solidFill>
                  <a:effectLst/>
                  <a:uLnTx/>
                  <a:uFillTx/>
                  <a:latin typeface="Arial"/>
                  <a:ea typeface="+mn-ea"/>
                  <a:cs typeface="+mn-cs"/>
                </a:rPr>
                <a:t> de </a:t>
              </a:r>
              <a:r>
                <a:rPr kumimoji="0" lang="en-GB" sz="1800" b="0" i="0" u="none" strike="noStrike" kern="0" cap="none" spc="0" normalizeH="0" baseline="0" noProof="0" dirty="0" err="1" smtClean="0">
                  <a:ln>
                    <a:solidFill>
                      <a:srgbClr val="000000"/>
                    </a:solidFill>
                  </a:ln>
                  <a:solidFill>
                    <a:srgbClr val="000000"/>
                  </a:solidFill>
                  <a:effectLst/>
                  <a:uLnTx/>
                  <a:uFillTx/>
                  <a:latin typeface="Arial"/>
                  <a:ea typeface="+mn-ea"/>
                  <a:cs typeface="+mn-cs"/>
                </a:rPr>
                <a:t>Linfocitos</a:t>
              </a:r>
              <a:r>
                <a:rPr kumimoji="0" lang="en-GB" sz="1800" b="0" i="0" u="none" strike="noStrike" kern="0" cap="none" spc="0" normalizeH="0" baseline="0" noProof="0" dirty="0" smtClean="0">
                  <a:ln>
                    <a:solidFill>
                      <a:srgbClr val="000000"/>
                    </a:solidFill>
                  </a:ln>
                  <a:solidFill>
                    <a:srgbClr val="000000"/>
                  </a:solidFill>
                  <a:effectLst/>
                  <a:uLnTx/>
                  <a:uFillTx/>
                  <a:latin typeface="Arial"/>
                  <a:ea typeface="+mn-ea"/>
                  <a:cs typeface="+mn-cs"/>
                </a:rPr>
                <a:t> T del </a:t>
              </a:r>
              <a:r>
                <a:rPr kumimoji="0" lang="en-GB" sz="1800" b="0" i="0" u="none" strike="noStrike" kern="0" cap="none" spc="0" normalizeH="0" baseline="0" noProof="0" dirty="0" err="1" smtClean="0">
                  <a:ln>
                    <a:solidFill>
                      <a:srgbClr val="000000"/>
                    </a:solidFill>
                  </a:ln>
                  <a:solidFill>
                    <a:srgbClr val="000000"/>
                  </a:solidFill>
                  <a:effectLst/>
                  <a:uLnTx/>
                  <a:uFillTx/>
                  <a:latin typeface="Arial"/>
                  <a:ea typeface="+mn-ea"/>
                  <a:cs typeface="+mn-cs"/>
                </a:rPr>
                <a:t>injerto</a:t>
              </a:r>
              <a:r>
                <a:rPr kumimoji="0" lang="en-GB" sz="1800" b="0" i="0" u="none" strike="noStrike" kern="0" cap="none" spc="0" normalizeH="0" baseline="0" noProof="0" dirty="0" smtClean="0">
                  <a:ln>
                    <a:solidFill>
                      <a:srgbClr val="000000"/>
                    </a:solidFill>
                  </a:ln>
                  <a:solidFill>
                    <a:srgbClr val="000000"/>
                  </a:solidFill>
                  <a:effectLst/>
                  <a:uLnTx/>
                  <a:uFillTx/>
                  <a:latin typeface="Arial"/>
                  <a:ea typeface="+mn-ea"/>
                  <a:cs typeface="+mn-cs"/>
                </a:rPr>
                <a:t> (ex-vivo)</a:t>
              </a:r>
              <a:endParaRPr kumimoji="0" lang="en-GB" sz="1800" b="0" i="0" u="none" strike="noStrike" kern="0" cap="none" spc="0" normalizeH="0" baseline="0" noProof="0" dirty="0">
                <a:ln>
                  <a:solidFill>
                    <a:srgbClr val="000000"/>
                  </a:solidFill>
                </a:ln>
                <a:solidFill>
                  <a:srgbClr val="000000"/>
                </a:solidFill>
                <a:effectLst/>
                <a:uLnTx/>
                <a:uFillTx/>
                <a:latin typeface="Arial"/>
                <a:ea typeface="+mn-ea"/>
                <a:cs typeface="+mn-cs"/>
              </a:endParaRPr>
            </a:p>
          </p:txBody>
        </p:sp>
      </p:grpSp>
      <p:grpSp>
        <p:nvGrpSpPr>
          <p:cNvPr id="53" name="Group 27"/>
          <p:cNvGrpSpPr>
            <a:grpSpLocks/>
          </p:cNvGrpSpPr>
          <p:nvPr/>
        </p:nvGrpSpPr>
        <p:grpSpPr bwMode="auto">
          <a:xfrm>
            <a:off x="2438402" y="3454635"/>
            <a:ext cx="3276600" cy="2762250"/>
            <a:chOff x="1536" y="2064"/>
            <a:chExt cx="2064" cy="1740"/>
          </a:xfrm>
        </p:grpSpPr>
        <p:sp>
          <p:nvSpPr>
            <p:cNvPr id="54" name="Line 23"/>
            <p:cNvSpPr>
              <a:spLocks noChangeShapeType="1"/>
            </p:cNvSpPr>
            <p:nvPr/>
          </p:nvSpPr>
          <p:spPr bwMode="auto">
            <a:xfrm flipH="1">
              <a:off x="2610" y="2064"/>
              <a:ext cx="540" cy="540"/>
            </a:xfrm>
            <a:prstGeom prst="line">
              <a:avLst/>
            </a:prstGeom>
            <a:noFill/>
            <a:ln w="571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600" i="0" u="none" strike="noStrike" kern="0" cap="none" spc="0" normalizeH="0" baseline="0" noProof="0">
                <a:ln>
                  <a:noFill/>
                </a:ln>
                <a:solidFill>
                  <a:srgbClr val="000000"/>
                </a:solidFill>
                <a:effectLst/>
                <a:uLnTx/>
                <a:uFillTx/>
              </a:endParaRPr>
            </a:p>
          </p:txBody>
        </p:sp>
        <p:sp>
          <p:nvSpPr>
            <p:cNvPr id="55" name="Rectangle 25"/>
            <p:cNvSpPr>
              <a:spLocks noChangeArrowheads="1"/>
            </p:cNvSpPr>
            <p:nvPr/>
          </p:nvSpPr>
          <p:spPr bwMode="auto">
            <a:xfrm>
              <a:off x="1536" y="2649"/>
              <a:ext cx="2064"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i="0" u="none" strike="noStrike" kern="0" cap="none" spc="0" normalizeH="0" baseline="0" noProof="0" dirty="0" err="1" smtClean="0">
                  <a:ln>
                    <a:noFill/>
                  </a:ln>
                  <a:solidFill>
                    <a:srgbClr val="000000"/>
                  </a:solidFill>
                  <a:effectLst/>
                  <a:uLnTx/>
                  <a:uFillTx/>
                </a:rPr>
                <a:t>Retardo</a:t>
              </a:r>
              <a:r>
                <a:rPr kumimoji="0" lang="en-GB" i="0" u="none" strike="noStrike" kern="0" cap="none" spc="0" normalizeH="0" noProof="0" dirty="0" smtClean="0">
                  <a:ln>
                    <a:noFill/>
                  </a:ln>
                  <a:solidFill>
                    <a:srgbClr val="000000"/>
                  </a:solidFill>
                  <a:effectLst/>
                  <a:uLnTx/>
                  <a:uFillTx/>
                </a:rPr>
                <a:t> en la </a:t>
              </a:r>
              <a:r>
                <a:rPr kumimoji="0" lang="en-GB" i="0" u="none" strike="noStrike" kern="0" cap="none" spc="0" normalizeH="0" noProof="0" dirty="0" err="1" smtClean="0">
                  <a:ln>
                    <a:noFill/>
                  </a:ln>
                  <a:solidFill>
                    <a:srgbClr val="000000"/>
                  </a:solidFill>
                  <a:effectLst/>
                  <a:uLnTx/>
                  <a:uFillTx/>
                </a:rPr>
                <a:t>reconstitución</a:t>
              </a:r>
              <a:r>
                <a:rPr kumimoji="0" lang="en-GB" i="0" u="none" strike="noStrike" kern="0" cap="none" spc="0" normalizeH="0" noProof="0" dirty="0" smtClean="0">
                  <a:ln>
                    <a:noFill/>
                  </a:ln>
                  <a:solidFill>
                    <a:srgbClr val="000000"/>
                  </a:solidFill>
                  <a:effectLst/>
                  <a:uLnTx/>
                  <a:uFillTx/>
                </a:rPr>
                <a:t> </a:t>
              </a:r>
              <a:r>
                <a:rPr kumimoji="0" lang="en-GB" i="0" u="none" strike="noStrike" kern="0" cap="none" spc="0" normalizeH="0" noProof="0" dirty="0" err="1" smtClean="0">
                  <a:ln>
                    <a:noFill/>
                  </a:ln>
                  <a:solidFill>
                    <a:srgbClr val="000000"/>
                  </a:solidFill>
                  <a:effectLst/>
                  <a:uLnTx/>
                  <a:uFillTx/>
                </a:rPr>
                <a:t>inmune</a:t>
              </a:r>
              <a:endParaRPr kumimoji="0" lang="en-GB" sz="1600" i="0" u="none" strike="noStrike" kern="0" cap="none" spc="0" normalizeH="0" baseline="0" noProof="0" dirty="0">
                <a:ln>
                  <a:noFill/>
                </a:ln>
                <a:solidFill>
                  <a:srgbClr val="000000"/>
                </a:solidFill>
                <a:effectLst/>
                <a:uLnTx/>
                <a:uFillTx/>
              </a:endParaRPr>
            </a:p>
          </p:txBody>
        </p:sp>
        <p:sp>
          <p:nvSpPr>
            <p:cNvPr id="56" name="Line 26"/>
            <p:cNvSpPr>
              <a:spLocks noChangeShapeType="1"/>
            </p:cNvSpPr>
            <p:nvPr/>
          </p:nvSpPr>
          <p:spPr bwMode="auto">
            <a:xfrm>
              <a:off x="2250" y="3147"/>
              <a:ext cx="0" cy="384"/>
            </a:xfrm>
            <a:prstGeom prst="line">
              <a:avLst/>
            </a:prstGeom>
            <a:noFill/>
            <a:ln w="571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600" i="0" u="none" strike="noStrike" kern="0" cap="none" spc="0" normalizeH="0" baseline="0" noProof="0">
                <a:ln>
                  <a:noFill/>
                </a:ln>
                <a:solidFill>
                  <a:srgbClr val="000000"/>
                </a:solidFill>
                <a:effectLst/>
                <a:uLnTx/>
                <a:uFillTx/>
              </a:endParaRPr>
            </a:p>
          </p:txBody>
        </p:sp>
        <p:sp>
          <p:nvSpPr>
            <p:cNvPr id="57" name="Rectangle 27"/>
            <p:cNvSpPr>
              <a:spLocks noChangeArrowheads="1"/>
            </p:cNvSpPr>
            <p:nvPr/>
          </p:nvSpPr>
          <p:spPr bwMode="auto">
            <a:xfrm>
              <a:off x="1755" y="3552"/>
              <a:ext cx="1170" cy="252"/>
            </a:xfrm>
            <a:prstGeom prst="rect">
              <a:avLst/>
            </a:prstGeom>
            <a:solidFill>
              <a:srgbClr val="FFC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i="0" u="none" strike="noStrike" kern="0" cap="none" spc="0" normalizeH="0" baseline="0" noProof="0" dirty="0" err="1" smtClean="0">
                  <a:ln>
                    <a:noFill/>
                  </a:ln>
                  <a:solidFill>
                    <a:srgbClr val="000000"/>
                  </a:solidFill>
                  <a:effectLst/>
                  <a:uLnTx/>
                  <a:uFillTx/>
                </a:rPr>
                <a:t>Infecciones</a:t>
              </a:r>
              <a:endParaRPr kumimoji="0" lang="en-GB" sz="1600" i="0" u="none" strike="noStrike" kern="0" cap="none" spc="0" normalizeH="0" baseline="0" noProof="0" dirty="0">
                <a:ln>
                  <a:noFill/>
                </a:ln>
                <a:solidFill>
                  <a:srgbClr val="000000"/>
                </a:solidFill>
                <a:effectLst/>
                <a:uLnTx/>
                <a:uFillTx/>
              </a:endParaRPr>
            </a:p>
          </p:txBody>
        </p:sp>
      </p:grpSp>
      <p:grpSp>
        <p:nvGrpSpPr>
          <p:cNvPr id="58" name="Group 36"/>
          <p:cNvGrpSpPr>
            <a:grpSpLocks/>
          </p:cNvGrpSpPr>
          <p:nvPr/>
        </p:nvGrpSpPr>
        <p:grpSpPr bwMode="auto">
          <a:xfrm>
            <a:off x="4953000" y="3459397"/>
            <a:ext cx="3810000" cy="1042988"/>
            <a:chOff x="3120" y="2067"/>
            <a:chExt cx="2400" cy="657"/>
          </a:xfrm>
        </p:grpSpPr>
        <p:sp>
          <p:nvSpPr>
            <p:cNvPr id="59" name="Line 24"/>
            <p:cNvSpPr>
              <a:spLocks noChangeShapeType="1"/>
            </p:cNvSpPr>
            <p:nvPr/>
          </p:nvSpPr>
          <p:spPr bwMode="auto">
            <a:xfrm>
              <a:off x="3120" y="2067"/>
              <a:ext cx="840" cy="357"/>
            </a:xfrm>
            <a:prstGeom prst="line">
              <a:avLst/>
            </a:prstGeom>
            <a:noFill/>
            <a:ln w="571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600" i="0" u="none" strike="noStrike" kern="0" cap="none" spc="0" normalizeH="0" baseline="0" noProof="0">
                <a:ln>
                  <a:solidFill>
                    <a:srgbClr val="000000"/>
                  </a:solidFill>
                </a:ln>
                <a:solidFill>
                  <a:srgbClr val="000000"/>
                </a:solidFill>
                <a:effectLst/>
                <a:uLnTx/>
                <a:uFillTx/>
              </a:endParaRPr>
            </a:p>
          </p:txBody>
        </p:sp>
        <p:sp>
          <p:nvSpPr>
            <p:cNvPr id="60" name="Rectangle 28"/>
            <p:cNvSpPr>
              <a:spLocks noChangeArrowheads="1"/>
            </p:cNvSpPr>
            <p:nvPr/>
          </p:nvSpPr>
          <p:spPr bwMode="auto">
            <a:xfrm>
              <a:off x="3456" y="2472"/>
              <a:ext cx="2064" cy="252"/>
            </a:xfrm>
            <a:prstGeom prst="rect">
              <a:avLst/>
            </a:prstGeom>
            <a:solidFill>
              <a:srgbClr val="FFC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i="0" u="none" strike="noStrike" kern="0" cap="none" spc="0" normalizeH="0" baseline="0" noProof="0" dirty="0" err="1" smtClean="0">
                  <a:ln>
                    <a:noFill/>
                  </a:ln>
                  <a:solidFill>
                    <a:srgbClr val="000000"/>
                  </a:solidFill>
                  <a:effectLst/>
                  <a:uLnTx/>
                  <a:uFillTx/>
                </a:rPr>
                <a:t>Riesgo</a:t>
              </a:r>
              <a:r>
                <a:rPr kumimoji="0" lang="en-GB" i="0" u="none" strike="noStrike" kern="0" cap="none" spc="0" normalizeH="0" baseline="0" noProof="0" dirty="0" smtClean="0">
                  <a:ln>
                    <a:noFill/>
                  </a:ln>
                  <a:solidFill>
                    <a:srgbClr val="000000"/>
                  </a:solidFill>
                  <a:effectLst/>
                  <a:uLnTx/>
                  <a:uFillTx/>
                </a:rPr>
                <a:t> de </a:t>
              </a:r>
              <a:r>
                <a:rPr kumimoji="0" lang="en-GB" i="0" u="none" strike="noStrike" kern="0" cap="none" spc="0" normalizeH="0" baseline="0" noProof="0" dirty="0" err="1" smtClean="0">
                  <a:ln>
                    <a:noFill/>
                  </a:ln>
                  <a:solidFill>
                    <a:srgbClr val="000000"/>
                  </a:solidFill>
                  <a:effectLst/>
                  <a:uLnTx/>
                  <a:uFillTx/>
                </a:rPr>
                <a:t>fallo</a:t>
              </a:r>
              <a:r>
                <a:rPr kumimoji="0" lang="en-GB" i="0" u="none" strike="noStrike" kern="0" cap="none" spc="0" normalizeH="0" baseline="0" noProof="0" dirty="0" smtClean="0">
                  <a:ln>
                    <a:noFill/>
                  </a:ln>
                  <a:solidFill>
                    <a:srgbClr val="000000"/>
                  </a:solidFill>
                  <a:effectLst/>
                  <a:uLnTx/>
                  <a:uFillTx/>
                </a:rPr>
                <a:t> de </a:t>
              </a:r>
              <a:r>
                <a:rPr kumimoji="0" lang="en-GB" i="0" u="none" strike="noStrike" kern="0" cap="none" spc="0" normalizeH="0" baseline="0" noProof="0" dirty="0" err="1" smtClean="0">
                  <a:ln>
                    <a:noFill/>
                  </a:ln>
                  <a:solidFill>
                    <a:srgbClr val="000000"/>
                  </a:solidFill>
                  <a:effectLst/>
                  <a:uLnTx/>
                  <a:uFillTx/>
                </a:rPr>
                <a:t>injerto</a:t>
              </a:r>
              <a:endParaRPr kumimoji="0" lang="en-GB" sz="1600" i="0" u="none" strike="noStrike" kern="0" cap="none" spc="0" normalizeH="0" baseline="0" noProof="0" dirty="0">
                <a:ln>
                  <a:noFill/>
                </a:ln>
                <a:solidFill>
                  <a:srgbClr val="000000"/>
                </a:solidFill>
                <a:effectLst/>
                <a:uLnTx/>
                <a:uFillTx/>
              </a:endParaRPr>
            </a:p>
          </p:txBody>
        </p:sp>
      </p:grpSp>
      <p:sp>
        <p:nvSpPr>
          <p:cNvPr id="31" name="30 Rectángulo"/>
          <p:cNvSpPr/>
          <p:nvPr/>
        </p:nvSpPr>
        <p:spPr>
          <a:xfrm>
            <a:off x="857224" y="857232"/>
            <a:ext cx="7358114" cy="496996"/>
          </a:xfrm>
          <a:prstGeom prst="rect">
            <a:avLst/>
          </a:prstGeom>
        </p:spPr>
        <p:txBody>
          <a:bodyPr wrap="square">
            <a:spAutoFit/>
          </a:bodyPr>
          <a:lstStyle/>
          <a:p>
            <a:pPr algn="ctr">
              <a:lnSpc>
                <a:spcPct val="150000"/>
              </a:lnSpc>
              <a:defRPr/>
            </a:pPr>
            <a:r>
              <a:rPr lang="es-ES" u="sng" dirty="0" smtClean="0">
                <a:solidFill>
                  <a:schemeClr val="accent6"/>
                </a:solidFill>
              </a:rPr>
              <a:t>Disparidad HLA: intensa </a:t>
            </a:r>
            <a:r>
              <a:rPr lang="es-ES" u="sng" dirty="0" err="1" smtClean="0">
                <a:solidFill>
                  <a:schemeClr val="accent6"/>
                </a:solidFill>
              </a:rPr>
              <a:t>aloreactividad</a:t>
            </a:r>
            <a:r>
              <a:rPr lang="es-ES" u="sng" dirty="0" smtClean="0">
                <a:solidFill>
                  <a:schemeClr val="accent6"/>
                </a:solidFill>
              </a:rPr>
              <a:t> bidireccional</a:t>
            </a:r>
            <a:endParaRPr lang="es-ES" u="sng" dirty="0">
              <a:solidFill>
                <a:schemeClr val="accent6"/>
              </a:solidFill>
            </a:endParaRPr>
          </a:p>
        </p:txBody>
      </p:sp>
    </p:spTree>
    <p:extLst>
      <p:ext uri="{BB962C8B-B14F-4D97-AF65-F5344CB8AC3E}">
        <p14:creationId xmlns:p14="http://schemas.microsoft.com/office/powerpoint/2010/main" val="375190181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30 Rectángulo"/>
          <p:cNvSpPr>
            <a:spLocks noChangeArrowheads="1"/>
          </p:cNvSpPr>
          <p:nvPr/>
        </p:nvSpPr>
        <p:spPr bwMode="auto">
          <a:xfrm>
            <a:off x="71438" y="164309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 name="Group 40"/>
          <p:cNvGrpSpPr>
            <a:grpSpLocks/>
          </p:cNvGrpSpPr>
          <p:nvPr/>
        </p:nvGrpSpPr>
        <p:grpSpPr bwMode="auto">
          <a:xfrm>
            <a:off x="0" y="0"/>
            <a:ext cx="9215438" cy="6858000"/>
            <a:chOff x="0" y="0"/>
            <a:chExt cx="5805" cy="4320"/>
          </a:xfrm>
        </p:grpSpPr>
        <p:sp>
          <p:nvSpPr>
            <p:cNvPr id="274445"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3" name="Group 35"/>
            <p:cNvGrpSpPr>
              <a:grpSpLocks/>
            </p:cNvGrpSpPr>
            <p:nvPr/>
          </p:nvGrpSpPr>
          <p:grpSpPr bwMode="auto">
            <a:xfrm>
              <a:off x="0" y="0"/>
              <a:ext cx="5760" cy="482"/>
              <a:chOff x="0" y="0"/>
              <a:chExt cx="5760" cy="482"/>
            </a:xfrm>
          </p:grpSpPr>
          <p:sp>
            <p:nvSpPr>
              <p:cNvPr id="274448"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74449"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74450"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74436"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Trasplante </a:t>
            </a:r>
            <a:r>
              <a:rPr lang="es-ES" sz="2400" dirty="0" err="1">
                <a:solidFill>
                  <a:srgbClr val="FA166D"/>
                </a:solidFill>
              </a:rPr>
              <a:t>haploidéntico</a:t>
            </a:r>
            <a:r>
              <a:rPr lang="es-ES" sz="2400" dirty="0">
                <a:solidFill>
                  <a:srgbClr val="FA166D"/>
                </a:solidFill>
              </a:rPr>
              <a:t>, </a:t>
            </a:r>
            <a:r>
              <a:rPr lang="es-ES" sz="2400" dirty="0" smtClean="0">
                <a:solidFill>
                  <a:srgbClr val="FA166D"/>
                </a:solidFill>
              </a:rPr>
              <a:t>LEYENDA NEGRA </a:t>
            </a:r>
            <a:endParaRPr lang="es-ES" sz="1400" dirty="0">
              <a:solidFill>
                <a:srgbClr val="FA166D"/>
              </a:solidFill>
            </a:endParaRPr>
          </a:p>
        </p:txBody>
      </p:sp>
      <p:pic>
        <p:nvPicPr>
          <p:cNvPr id="274437"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443" name="CuadroTexto 6"/>
          <p:cNvSpPr txBox="1">
            <a:spLocks noChangeArrowheads="1"/>
          </p:cNvSpPr>
          <p:nvPr/>
        </p:nvSpPr>
        <p:spPr bwMode="auto">
          <a:xfrm>
            <a:off x="0" y="6381773"/>
            <a:ext cx="91440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sz="1100" dirty="0" err="1"/>
              <a:t>Powles</a:t>
            </a:r>
            <a:r>
              <a:rPr lang="es-ES" sz="1100" dirty="0"/>
              <a:t> et al, 1983, </a:t>
            </a:r>
            <a:r>
              <a:rPr lang="es-ES" sz="1100" dirty="0" err="1"/>
              <a:t>Reisner</a:t>
            </a:r>
            <a:r>
              <a:rPr lang="es-ES" sz="1100" dirty="0"/>
              <a:t> et al 1983, </a:t>
            </a:r>
            <a:r>
              <a:rPr lang="es-ES" sz="1100" dirty="0" err="1"/>
              <a:t>Kernan</a:t>
            </a:r>
            <a:r>
              <a:rPr lang="es-ES" sz="1100" dirty="0"/>
              <a:t> et al 1987, </a:t>
            </a:r>
            <a:r>
              <a:rPr lang="es-ES" sz="1100" dirty="0" err="1"/>
              <a:t>Anasetti</a:t>
            </a:r>
            <a:r>
              <a:rPr lang="es-ES" sz="1100" dirty="0"/>
              <a:t> et al 1989 y 1990, </a:t>
            </a:r>
            <a:r>
              <a:rPr lang="es-ES" sz="1100" dirty="0" err="1"/>
              <a:t>Kanda</a:t>
            </a:r>
            <a:r>
              <a:rPr lang="es-ES" sz="1100" dirty="0"/>
              <a:t> et a 2003, Friedrich et al 2010 </a:t>
            </a:r>
          </a:p>
        </p:txBody>
      </p:sp>
      <p:sp>
        <p:nvSpPr>
          <p:cNvPr id="42" name="Text Box 3"/>
          <p:cNvSpPr txBox="1">
            <a:spLocks noChangeArrowheads="1"/>
          </p:cNvSpPr>
          <p:nvPr/>
        </p:nvSpPr>
        <p:spPr bwMode="auto">
          <a:xfrm>
            <a:off x="5268913" y="2868602"/>
            <a:ext cx="1841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GB" b="0">
              <a:solidFill>
                <a:srgbClr val="000000"/>
              </a:solidFill>
              <a:latin typeface="Times New Roman" charset="0"/>
            </a:endParaRPr>
          </a:p>
        </p:txBody>
      </p:sp>
      <p:sp>
        <p:nvSpPr>
          <p:cNvPr id="43" name="Text Box 10"/>
          <p:cNvSpPr txBox="1">
            <a:spLocks noChangeArrowheads="1"/>
          </p:cNvSpPr>
          <p:nvPr/>
        </p:nvSpPr>
        <p:spPr bwMode="auto">
          <a:xfrm>
            <a:off x="5472113" y="3170227"/>
            <a:ext cx="1841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ndParaRPr>
          </a:p>
        </p:txBody>
      </p:sp>
      <p:sp>
        <p:nvSpPr>
          <p:cNvPr id="44" name="Rectangle 19"/>
          <p:cNvSpPr>
            <a:spLocks noChangeArrowheads="1"/>
          </p:cNvSpPr>
          <p:nvPr/>
        </p:nvSpPr>
        <p:spPr bwMode="auto">
          <a:xfrm>
            <a:off x="1508125" y="2911464"/>
            <a:ext cx="184150"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nchor="ctr"/>
          <a:lstStyle/>
          <a:p>
            <a:pPr algn="ctr" eaLnBrk="0" hangingPunct="0"/>
            <a:endParaRPr lang="es-ES" sz="3600" b="0" smtClean="0">
              <a:solidFill>
                <a:srgbClr val="000000"/>
              </a:solidFill>
              <a:latin typeface="Arial Narrow" charset="0"/>
            </a:endParaRPr>
          </a:p>
        </p:txBody>
      </p:sp>
      <p:grpSp>
        <p:nvGrpSpPr>
          <p:cNvPr id="4" name="Group 33"/>
          <p:cNvGrpSpPr>
            <a:grpSpLocks/>
          </p:cNvGrpSpPr>
          <p:nvPr/>
        </p:nvGrpSpPr>
        <p:grpSpPr bwMode="auto">
          <a:xfrm>
            <a:off x="395288" y="1857364"/>
            <a:ext cx="2881314" cy="4292599"/>
            <a:chOff x="249" y="1100"/>
            <a:chExt cx="1815" cy="2704"/>
          </a:xfrm>
        </p:grpSpPr>
        <p:sp>
          <p:nvSpPr>
            <p:cNvPr id="46" name="Line 13"/>
            <p:cNvSpPr>
              <a:spLocks noChangeShapeType="1"/>
            </p:cNvSpPr>
            <p:nvPr/>
          </p:nvSpPr>
          <p:spPr bwMode="auto">
            <a:xfrm>
              <a:off x="864" y="1728"/>
              <a:ext cx="0" cy="1488"/>
            </a:xfrm>
            <a:prstGeom prst="line">
              <a:avLst/>
            </a:prstGeom>
            <a:noFill/>
            <a:ln w="571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600" i="0" u="none" strike="noStrike" kern="0" cap="none" spc="0" normalizeH="0" baseline="0" noProof="0">
                <a:ln>
                  <a:solidFill>
                    <a:srgbClr val="000000"/>
                  </a:solidFill>
                </a:ln>
                <a:solidFill>
                  <a:srgbClr val="000000"/>
                </a:solidFill>
                <a:effectLst/>
                <a:uLnTx/>
                <a:uFillTx/>
              </a:endParaRPr>
            </a:p>
          </p:txBody>
        </p:sp>
        <p:sp>
          <p:nvSpPr>
            <p:cNvPr id="47" name="Rectangle 18"/>
            <p:cNvSpPr>
              <a:spLocks noChangeArrowheads="1"/>
            </p:cNvSpPr>
            <p:nvPr/>
          </p:nvSpPr>
          <p:spPr bwMode="auto">
            <a:xfrm>
              <a:off x="249" y="1100"/>
              <a:ext cx="1815" cy="446"/>
            </a:xfrm>
            <a:prstGeom prst="rect">
              <a:avLst/>
            </a:prstGeom>
            <a:solidFill>
              <a:schemeClr val="tx1"/>
            </a:solidFill>
            <a:ln>
              <a:solidFill>
                <a:schemeClr val="tx1">
                  <a:lumMod val="95000"/>
                </a:schemeClr>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i="0" u="sng" strike="noStrike" kern="0" cap="none" spc="0" normalizeH="0" baseline="0" noProof="0" dirty="0" err="1" smtClean="0">
                  <a:ln>
                    <a:noFill/>
                  </a:ln>
                  <a:solidFill>
                    <a:schemeClr val="tx1">
                      <a:lumMod val="85000"/>
                    </a:schemeClr>
                  </a:solidFill>
                  <a:effectLst/>
                  <a:uLnTx/>
                  <a:uFillTx/>
                </a:rPr>
                <a:t>Haplo</a:t>
              </a:r>
              <a:r>
                <a:rPr kumimoji="0" lang="en-GB" i="0" u="sng" strike="noStrike" kern="0" cap="none" spc="0" normalizeH="0" noProof="0" dirty="0" smtClean="0">
                  <a:ln>
                    <a:noFill/>
                  </a:ln>
                  <a:solidFill>
                    <a:schemeClr val="tx1">
                      <a:lumMod val="85000"/>
                    </a:schemeClr>
                  </a:solidFill>
                  <a:effectLst/>
                  <a:uLnTx/>
                  <a:uFillTx/>
                </a:rPr>
                <a:t> Replete </a:t>
              </a:r>
              <a:r>
                <a:rPr kumimoji="0" lang="en-GB" i="0" u="none" strike="noStrike" kern="0" cap="none" spc="0" normalizeH="0" noProof="0" dirty="0" smtClean="0">
                  <a:ln>
                    <a:noFill/>
                  </a:ln>
                  <a:solidFill>
                    <a:schemeClr val="tx1">
                      <a:lumMod val="85000"/>
                    </a:schemeClr>
                  </a:solidFill>
                  <a:effectLst/>
                  <a:uLnTx/>
                  <a:uFillTx/>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i="0" u="none" strike="noStrike" kern="0" cap="none" spc="0" normalizeH="0" baseline="0" noProof="0" dirty="0" smtClean="0">
                  <a:ln>
                    <a:noFill/>
                  </a:ln>
                  <a:solidFill>
                    <a:schemeClr val="tx1">
                      <a:lumMod val="85000"/>
                    </a:schemeClr>
                  </a:solidFill>
                  <a:effectLst/>
                  <a:uLnTx/>
                  <a:uFillTx/>
                </a:rPr>
                <a:t>sin </a:t>
              </a:r>
              <a:r>
                <a:rPr kumimoji="0" lang="en-GB" i="0" u="none" strike="noStrike" kern="0" cap="none" spc="0" normalizeH="0" baseline="0" noProof="0" dirty="0" err="1" smtClean="0">
                  <a:ln>
                    <a:noFill/>
                  </a:ln>
                  <a:solidFill>
                    <a:schemeClr val="tx1">
                      <a:lumMod val="85000"/>
                    </a:schemeClr>
                  </a:solidFill>
                  <a:effectLst/>
                  <a:uLnTx/>
                  <a:uFillTx/>
                </a:rPr>
                <a:t>manipular</a:t>
              </a:r>
              <a:endParaRPr kumimoji="0" lang="en-GB" sz="1600" i="0" u="none" strike="noStrike" kern="0" cap="none" spc="0" normalizeH="0" baseline="0" noProof="0" dirty="0">
                <a:ln>
                  <a:noFill/>
                </a:ln>
                <a:solidFill>
                  <a:schemeClr val="tx1">
                    <a:lumMod val="85000"/>
                  </a:schemeClr>
                </a:solidFill>
                <a:effectLst/>
                <a:uLnTx/>
                <a:uFillTx/>
              </a:endParaRPr>
            </a:p>
          </p:txBody>
        </p:sp>
        <p:sp>
          <p:nvSpPr>
            <p:cNvPr id="49" name="Rectangle 21"/>
            <p:cNvSpPr>
              <a:spLocks noChangeArrowheads="1"/>
            </p:cNvSpPr>
            <p:nvPr/>
          </p:nvSpPr>
          <p:spPr bwMode="auto">
            <a:xfrm>
              <a:off x="432" y="3358"/>
              <a:ext cx="960" cy="446"/>
            </a:xfrm>
            <a:prstGeom prst="rect">
              <a:avLst/>
            </a:prstGeom>
            <a:solidFill>
              <a:schemeClr val="tx1"/>
            </a:solidFill>
            <a:ln>
              <a:solidFill>
                <a:schemeClr val="tx1">
                  <a:lumMod val="95000"/>
                </a:schemeClr>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i="0" u="none" strike="noStrike" kern="0" cap="none" spc="0" normalizeH="0" baseline="0" noProof="0" dirty="0" err="1" smtClean="0">
                  <a:ln>
                    <a:noFill/>
                  </a:ln>
                  <a:solidFill>
                    <a:schemeClr val="tx1">
                      <a:lumMod val="85000"/>
                    </a:schemeClr>
                  </a:solidFill>
                  <a:effectLst/>
                  <a:uLnTx/>
                  <a:uFillTx/>
                </a:rPr>
                <a:t>GvHD</a:t>
              </a:r>
              <a:endParaRPr kumimoji="0" lang="en-GB" i="0" u="none" strike="noStrike" kern="0" cap="none" spc="0" normalizeH="0" baseline="0" noProof="0" dirty="0" smtClean="0">
                <a:ln>
                  <a:noFill/>
                </a:ln>
                <a:solidFill>
                  <a:schemeClr val="tx1">
                    <a:lumMod val="85000"/>
                  </a:schemeClr>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kern="0" dirty="0" smtClean="0">
                  <a:solidFill>
                    <a:schemeClr val="tx1">
                      <a:lumMod val="85000"/>
                    </a:schemeClr>
                  </a:solidFill>
                </a:rPr>
                <a:t>grave</a:t>
              </a:r>
              <a:endParaRPr kumimoji="0" lang="en-GB" i="0" u="none" strike="noStrike" kern="0" cap="none" spc="0" normalizeH="0" baseline="0" noProof="0" dirty="0" smtClean="0">
                <a:ln>
                  <a:noFill/>
                </a:ln>
                <a:solidFill>
                  <a:schemeClr val="tx1">
                    <a:lumMod val="85000"/>
                  </a:schemeClr>
                </a:solidFill>
                <a:effectLst/>
                <a:uLnTx/>
                <a:uFillTx/>
              </a:endParaRPr>
            </a:p>
          </p:txBody>
        </p:sp>
      </p:grpSp>
      <p:grpSp>
        <p:nvGrpSpPr>
          <p:cNvPr id="5" name="Group 34"/>
          <p:cNvGrpSpPr>
            <a:grpSpLocks/>
          </p:cNvGrpSpPr>
          <p:nvPr/>
        </p:nvGrpSpPr>
        <p:grpSpPr bwMode="auto">
          <a:xfrm>
            <a:off x="1600200" y="2590788"/>
            <a:ext cx="7148117" cy="830263"/>
            <a:chOff x="1008" y="1562"/>
            <a:chExt cx="3501" cy="523"/>
          </a:xfrm>
        </p:grpSpPr>
        <p:sp>
          <p:nvSpPr>
            <p:cNvPr id="51" name="Line 15"/>
            <p:cNvSpPr>
              <a:spLocks noChangeShapeType="1"/>
            </p:cNvSpPr>
            <p:nvPr/>
          </p:nvSpPr>
          <p:spPr bwMode="auto">
            <a:xfrm>
              <a:off x="1008" y="1920"/>
              <a:ext cx="1152" cy="0"/>
            </a:xfrm>
            <a:prstGeom prst="line">
              <a:avLst/>
            </a:prstGeom>
            <a:noFill/>
            <a:ln w="571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solidFill>
                    <a:srgbClr val="000000"/>
                  </a:solidFill>
                </a:ln>
                <a:solidFill>
                  <a:srgbClr val="000000"/>
                </a:solidFill>
                <a:effectLst/>
                <a:uLnTx/>
                <a:uFillTx/>
              </a:endParaRPr>
            </a:p>
          </p:txBody>
        </p:sp>
        <p:sp>
          <p:nvSpPr>
            <p:cNvPr id="52" name="Rectangle 22"/>
            <p:cNvSpPr>
              <a:spLocks noChangeArrowheads="1"/>
            </p:cNvSpPr>
            <p:nvPr/>
          </p:nvSpPr>
          <p:spPr bwMode="auto">
            <a:xfrm>
              <a:off x="2195" y="1562"/>
              <a:ext cx="2314" cy="523"/>
            </a:xfrm>
            <a:prstGeom prst="rect">
              <a:avLst/>
            </a:prstGeom>
            <a:solidFill>
              <a:srgbClr val="CCCCCC"/>
            </a:solidFill>
            <a:ln w="25400" cap="flat" cmpd="sng" algn="ctr">
              <a:solidFill>
                <a:srgbClr val="FFFFFF"/>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b="0" i="0" u="sng" strike="noStrike" kern="0" cap="none" spc="0" normalizeH="0" baseline="0" noProof="0" dirty="0" err="1" smtClean="0">
                  <a:ln>
                    <a:solidFill>
                      <a:srgbClr val="000000"/>
                    </a:solidFill>
                  </a:ln>
                  <a:solidFill>
                    <a:srgbClr val="000000"/>
                  </a:solidFill>
                  <a:effectLst/>
                  <a:uLnTx/>
                  <a:uFillTx/>
                  <a:latin typeface="Arial"/>
                  <a:ea typeface="+mn-ea"/>
                  <a:cs typeface="+mn-cs"/>
                </a:rPr>
                <a:t>Haplo</a:t>
              </a:r>
              <a:r>
                <a:rPr kumimoji="0" lang="en-GB" b="0" i="0" u="sng" strike="noStrike" kern="0" cap="none" spc="0" normalizeH="0" baseline="0" noProof="0" dirty="0" smtClean="0">
                  <a:ln>
                    <a:solidFill>
                      <a:srgbClr val="000000"/>
                    </a:solidFill>
                  </a:ln>
                  <a:solidFill>
                    <a:srgbClr val="000000"/>
                  </a:solidFill>
                  <a:effectLst/>
                  <a:uLnTx/>
                  <a:uFillTx/>
                  <a:latin typeface="Arial"/>
                  <a:ea typeface="+mn-ea"/>
                  <a:cs typeface="+mn-cs"/>
                </a:rPr>
                <a:t> </a:t>
              </a:r>
              <a:r>
                <a:rPr lang="en-GB" b="0" u="sng" kern="0" dirty="0" smtClean="0">
                  <a:ln>
                    <a:solidFill>
                      <a:srgbClr val="000000"/>
                    </a:solidFill>
                  </a:ln>
                  <a:solidFill>
                    <a:srgbClr val="000000"/>
                  </a:solidFill>
                  <a:latin typeface="Arial"/>
                  <a:ea typeface="+mn-ea"/>
                  <a:cs typeface="+mn-cs"/>
                </a:rPr>
                <a:t>Deplete </a:t>
              </a:r>
              <a:r>
                <a:rPr lang="en-GB" b="0" kern="0" dirty="0" smtClean="0">
                  <a:ln>
                    <a:solidFill>
                      <a:srgbClr val="000000"/>
                    </a:solidFill>
                  </a:ln>
                  <a:solidFill>
                    <a:srgbClr val="000000"/>
                  </a:solidFill>
                  <a:latin typeface="Arial"/>
                  <a:ea typeface="+mn-ea"/>
                  <a:cs typeface="+mn-cs"/>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smtClean="0">
                  <a:ln>
                    <a:solidFill>
                      <a:srgbClr val="000000"/>
                    </a:solidFill>
                  </a:ln>
                  <a:solidFill>
                    <a:srgbClr val="000000"/>
                  </a:solidFill>
                  <a:effectLst/>
                  <a:uLnTx/>
                  <a:uFillTx/>
                  <a:latin typeface="Arial"/>
                  <a:ea typeface="+mn-ea"/>
                  <a:cs typeface="+mn-cs"/>
                </a:rPr>
                <a:t>Depleción</a:t>
              </a:r>
              <a:r>
                <a:rPr kumimoji="0" lang="en-GB" sz="1800" b="0" i="0" u="none" strike="noStrike" kern="0" cap="none" spc="0" normalizeH="0" baseline="0" noProof="0" dirty="0" smtClean="0">
                  <a:ln>
                    <a:solidFill>
                      <a:srgbClr val="000000"/>
                    </a:solidFill>
                  </a:ln>
                  <a:solidFill>
                    <a:srgbClr val="000000"/>
                  </a:solidFill>
                  <a:effectLst/>
                  <a:uLnTx/>
                  <a:uFillTx/>
                  <a:latin typeface="Arial"/>
                  <a:ea typeface="+mn-ea"/>
                  <a:cs typeface="+mn-cs"/>
                </a:rPr>
                <a:t> de </a:t>
              </a:r>
              <a:r>
                <a:rPr kumimoji="0" lang="en-GB" sz="1800" b="0" i="0" u="none" strike="noStrike" kern="0" cap="none" spc="0" normalizeH="0" baseline="0" noProof="0" dirty="0" err="1" smtClean="0">
                  <a:ln>
                    <a:solidFill>
                      <a:srgbClr val="000000"/>
                    </a:solidFill>
                  </a:ln>
                  <a:solidFill>
                    <a:srgbClr val="000000"/>
                  </a:solidFill>
                  <a:effectLst/>
                  <a:uLnTx/>
                  <a:uFillTx/>
                  <a:latin typeface="Arial"/>
                  <a:ea typeface="+mn-ea"/>
                  <a:cs typeface="+mn-cs"/>
                </a:rPr>
                <a:t>Linfocitos</a:t>
              </a:r>
              <a:r>
                <a:rPr kumimoji="0" lang="en-GB" sz="1800" b="0" i="0" u="none" strike="noStrike" kern="0" cap="none" spc="0" normalizeH="0" baseline="0" noProof="0" dirty="0" smtClean="0">
                  <a:ln>
                    <a:solidFill>
                      <a:srgbClr val="000000"/>
                    </a:solidFill>
                  </a:ln>
                  <a:solidFill>
                    <a:srgbClr val="000000"/>
                  </a:solidFill>
                  <a:effectLst/>
                  <a:uLnTx/>
                  <a:uFillTx/>
                  <a:latin typeface="Arial"/>
                  <a:ea typeface="+mn-ea"/>
                  <a:cs typeface="+mn-cs"/>
                </a:rPr>
                <a:t> T del </a:t>
              </a:r>
              <a:r>
                <a:rPr kumimoji="0" lang="en-GB" sz="1800" b="0" i="0" u="none" strike="noStrike" kern="0" cap="none" spc="0" normalizeH="0" baseline="0" noProof="0" dirty="0" err="1" smtClean="0">
                  <a:ln>
                    <a:solidFill>
                      <a:srgbClr val="000000"/>
                    </a:solidFill>
                  </a:ln>
                  <a:solidFill>
                    <a:srgbClr val="000000"/>
                  </a:solidFill>
                  <a:effectLst/>
                  <a:uLnTx/>
                  <a:uFillTx/>
                  <a:latin typeface="Arial"/>
                  <a:ea typeface="+mn-ea"/>
                  <a:cs typeface="+mn-cs"/>
                </a:rPr>
                <a:t>injerto</a:t>
              </a:r>
              <a:r>
                <a:rPr kumimoji="0" lang="en-GB" sz="1800" b="0" i="0" u="none" strike="noStrike" kern="0" cap="none" spc="0" normalizeH="0" baseline="0" noProof="0" dirty="0" smtClean="0">
                  <a:ln>
                    <a:solidFill>
                      <a:srgbClr val="000000"/>
                    </a:solidFill>
                  </a:ln>
                  <a:solidFill>
                    <a:srgbClr val="000000"/>
                  </a:solidFill>
                  <a:effectLst/>
                  <a:uLnTx/>
                  <a:uFillTx/>
                  <a:latin typeface="Arial"/>
                  <a:ea typeface="+mn-ea"/>
                  <a:cs typeface="+mn-cs"/>
                </a:rPr>
                <a:t> (ex-vivo)</a:t>
              </a:r>
              <a:endParaRPr kumimoji="0" lang="en-GB" sz="1800" b="0" i="0" u="none" strike="noStrike" kern="0" cap="none" spc="0" normalizeH="0" baseline="0" noProof="0" dirty="0">
                <a:ln>
                  <a:solidFill>
                    <a:srgbClr val="000000"/>
                  </a:solidFill>
                </a:ln>
                <a:solidFill>
                  <a:srgbClr val="000000"/>
                </a:solidFill>
                <a:effectLst/>
                <a:uLnTx/>
                <a:uFillTx/>
                <a:latin typeface="Arial"/>
                <a:ea typeface="+mn-ea"/>
                <a:cs typeface="+mn-cs"/>
              </a:endParaRPr>
            </a:p>
          </p:txBody>
        </p:sp>
      </p:grpSp>
      <p:grpSp>
        <p:nvGrpSpPr>
          <p:cNvPr id="6" name="Group 27"/>
          <p:cNvGrpSpPr>
            <a:grpSpLocks/>
          </p:cNvGrpSpPr>
          <p:nvPr/>
        </p:nvGrpSpPr>
        <p:grpSpPr bwMode="auto">
          <a:xfrm>
            <a:off x="2438402" y="3454635"/>
            <a:ext cx="3276600" cy="2762250"/>
            <a:chOff x="1536" y="2064"/>
            <a:chExt cx="2064" cy="1740"/>
          </a:xfrm>
          <a:solidFill>
            <a:schemeClr val="tx1"/>
          </a:solidFill>
        </p:grpSpPr>
        <p:sp>
          <p:nvSpPr>
            <p:cNvPr id="54" name="Line 23"/>
            <p:cNvSpPr>
              <a:spLocks noChangeShapeType="1"/>
            </p:cNvSpPr>
            <p:nvPr/>
          </p:nvSpPr>
          <p:spPr bwMode="auto">
            <a:xfrm flipH="1">
              <a:off x="2610" y="2064"/>
              <a:ext cx="540" cy="540"/>
            </a:xfrm>
            <a:prstGeom prst="line">
              <a:avLst/>
            </a:prstGeom>
            <a:grpFill/>
            <a:ln w="57150">
              <a:solidFill>
                <a:schemeClr val="tx1">
                  <a:lumMod val="95000"/>
                </a:schemeClr>
              </a:solidFill>
              <a:round/>
              <a:headEn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600" i="0" u="none" strike="noStrike" kern="0" cap="none" spc="0" normalizeH="0" baseline="0" noProof="0">
                <a:ln>
                  <a:noFill/>
                </a:ln>
                <a:solidFill>
                  <a:schemeClr val="tx1">
                    <a:lumMod val="85000"/>
                  </a:schemeClr>
                </a:solidFill>
                <a:effectLst/>
                <a:uLnTx/>
                <a:uFillTx/>
              </a:endParaRPr>
            </a:p>
          </p:txBody>
        </p:sp>
        <p:sp>
          <p:nvSpPr>
            <p:cNvPr id="55" name="Rectangle 25"/>
            <p:cNvSpPr>
              <a:spLocks noChangeArrowheads="1"/>
            </p:cNvSpPr>
            <p:nvPr/>
          </p:nvSpPr>
          <p:spPr bwMode="auto">
            <a:xfrm>
              <a:off x="1536" y="2552"/>
              <a:ext cx="2064" cy="640"/>
            </a:xfrm>
            <a:prstGeom prst="rect">
              <a:avLst/>
            </a:prstGeom>
            <a:grpFill/>
            <a:ln>
              <a:solidFill>
                <a:schemeClr val="tx1">
                  <a:lumMod val="95000"/>
                </a:schemeClr>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i="0" u="none" strike="noStrike" kern="0" cap="none" spc="0" normalizeH="0" baseline="0" noProof="0" dirty="0">
                  <a:ln>
                    <a:noFill/>
                  </a:ln>
                  <a:solidFill>
                    <a:schemeClr val="tx1">
                      <a:lumMod val="85000"/>
                    </a:schemeClr>
                  </a:solidFill>
                  <a:effectLst/>
                  <a:uLnTx/>
                  <a:uFillTx/>
                </a:rPr>
                <a:t>Immune suppression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i="0" u="none" strike="noStrike" kern="0" cap="none" spc="0" normalizeH="0" baseline="0" noProof="0" dirty="0">
                  <a:ln>
                    <a:noFill/>
                  </a:ln>
                  <a:solidFill>
                    <a:schemeClr val="tx1">
                      <a:lumMod val="85000"/>
                    </a:schemeClr>
                  </a:solidFill>
                  <a:effectLst/>
                  <a:uLnTx/>
                  <a:uFillTx/>
                </a:rPr>
                <a:t>Slow immune reconstitution</a:t>
              </a:r>
              <a:endParaRPr kumimoji="0" lang="en-GB" sz="1600" i="0" u="none" strike="noStrike" kern="0" cap="none" spc="0" normalizeH="0" baseline="0" noProof="0" dirty="0">
                <a:ln>
                  <a:noFill/>
                </a:ln>
                <a:solidFill>
                  <a:schemeClr val="tx1">
                    <a:lumMod val="85000"/>
                  </a:schemeClr>
                </a:solidFill>
                <a:effectLst/>
                <a:uLnTx/>
                <a:uFillTx/>
              </a:endParaRPr>
            </a:p>
          </p:txBody>
        </p:sp>
        <p:sp>
          <p:nvSpPr>
            <p:cNvPr id="56" name="Line 26"/>
            <p:cNvSpPr>
              <a:spLocks noChangeShapeType="1"/>
            </p:cNvSpPr>
            <p:nvPr/>
          </p:nvSpPr>
          <p:spPr bwMode="auto">
            <a:xfrm>
              <a:off x="2250" y="3147"/>
              <a:ext cx="0" cy="384"/>
            </a:xfrm>
            <a:prstGeom prst="line">
              <a:avLst/>
            </a:prstGeom>
            <a:grpFill/>
            <a:ln w="57150">
              <a:solidFill>
                <a:schemeClr val="tx1">
                  <a:lumMod val="95000"/>
                </a:schemeClr>
              </a:solidFill>
              <a:round/>
              <a:headEn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600" i="0" u="none" strike="noStrike" kern="0" cap="none" spc="0" normalizeH="0" baseline="0" noProof="0">
                <a:ln>
                  <a:noFill/>
                </a:ln>
                <a:solidFill>
                  <a:schemeClr val="tx1">
                    <a:lumMod val="85000"/>
                  </a:schemeClr>
                </a:solidFill>
                <a:effectLst/>
                <a:uLnTx/>
                <a:uFillTx/>
              </a:endParaRPr>
            </a:p>
          </p:txBody>
        </p:sp>
        <p:sp>
          <p:nvSpPr>
            <p:cNvPr id="57" name="Rectangle 27"/>
            <p:cNvSpPr>
              <a:spLocks noChangeArrowheads="1"/>
            </p:cNvSpPr>
            <p:nvPr/>
          </p:nvSpPr>
          <p:spPr bwMode="auto">
            <a:xfrm>
              <a:off x="1755" y="3552"/>
              <a:ext cx="960" cy="252"/>
            </a:xfrm>
            <a:prstGeom prst="rect">
              <a:avLst/>
            </a:prstGeom>
            <a:grpFill/>
            <a:ln>
              <a:solidFill>
                <a:schemeClr val="tx1">
                  <a:lumMod val="95000"/>
                </a:schemeClr>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i="0" u="none" strike="noStrike" kern="0" cap="none" spc="0" normalizeH="0" baseline="0" noProof="0" dirty="0">
                  <a:ln>
                    <a:noFill/>
                  </a:ln>
                  <a:solidFill>
                    <a:schemeClr val="tx1">
                      <a:lumMod val="85000"/>
                    </a:schemeClr>
                  </a:solidFill>
                  <a:effectLst/>
                  <a:uLnTx/>
                  <a:uFillTx/>
                </a:rPr>
                <a:t>Infections</a:t>
              </a:r>
              <a:endParaRPr kumimoji="0" lang="en-GB" sz="1600" i="0" u="none" strike="noStrike" kern="0" cap="none" spc="0" normalizeH="0" baseline="0" noProof="0" dirty="0">
                <a:ln>
                  <a:noFill/>
                </a:ln>
                <a:solidFill>
                  <a:schemeClr val="tx1">
                    <a:lumMod val="85000"/>
                  </a:schemeClr>
                </a:solidFill>
                <a:effectLst/>
                <a:uLnTx/>
                <a:uFillTx/>
              </a:endParaRPr>
            </a:p>
          </p:txBody>
        </p:sp>
      </p:grpSp>
      <p:grpSp>
        <p:nvGrpSpPr>
          <p:cNvPr id="7" name="Group 36"/>
          <p:cNvGrpSpPr>
            <a:grpSpLocks/>
          </p:cNvGrpSpPr>
          <p:nvPr/>
        </p:nvGrpSpPr>
        <p:grpSpPr bwMode="auto">
          <a:xfrm>
            <a:off x="4953000" y="3459397"/>
            <a:ext cx="3810000" cy="1042988"/>
            <a:chOff x="3120" y="2067"/>
            <a:chExt cx="2400" cy="657"/>
          </a:xfrm>
          <a:solidFill>
            <a:schemeClr val="tx1"/>
          </a:solidFill>
        </p:grpSpPr>
        <p:sp>
          <p:nvSpPr>
            <p:cNvPr id="59" name="Line 24"/>
            <p:cNvSpPr>
              <a:spLocks noChangeShapeType="1"/>
            </p:cNvSpPr>
            <p:nvPr/>
          </p:nvSpPr>
          <p:spPr bwMode="auto">
            <a:xfrm>
              <a:off x="3120" y="2067"/>
              <a:ext cx="840" cy="357"/>
            </a:xfrm>
            <a:prstGeom prst="line">
              <a:avLst/>
            </a:prstGeom>
            <a:grpFill/>
            <a:ln w="57150">
              <a:solidFill>
                <a:schemeClr val="tx1">
                  <a:lumMod val="95000"/>
                </a:schemeClr>
              </a:solidFill>
              <a:round/>
              <a:headEn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600" i="0" u="none" strike="noStrike" kern="0" cap="none" spc="0" normalizeH="0" baseline="0" noProof="0">
                <a:ln>
                  <a:solidFill>
                    <a:srgbClr val="000000"/>
                  </a:solidFill>
                </a:ln>
                <a:solidFill>
                  <a:schemeClr val="tx1">
                    <a:lumMod val="85000"/>
                  </a:schemeClr>
                </a:solidFill>
                <a:effectLst/>
                <a:uLnTx/>
                <a:uFillTx/>
              </a:endParaRPr>
            </a:p>
          </p:txBody>
        </p:sp>
        <p:sp>
          <p:nvSpPr>
            <p:cNvPr id="60" name="Rectangle 28"/>
            <p:cNvSpPr>
              <a:spLocks noChangeArrowheads="1"/>
            </p:cNvSpPr>
            <p:nvPr/>
          </p:nvSpPr>
          <p:spPr bwMode="auto">
            <a:xfrm>
              <a:off x="3456" y="2472"/>
              <a:ext cx="2064" cy="252"/>
            </a:xfrm>
            <a:prstGeom prst="rect">
              <a:avLst/>
            </a:prstGeom>
            <a:grpFill/>
            <a:ln>
              <a:solidFill>
                <a:schemeClr val="tx1">
                  <a:lumMod val="95000"/>
                </a:schemeClr>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i="0" u="none" strike="noStrike" kern="0" cap="none" spc="0" normalizeH="0" baseline="0" noProof="0" dirty="0">
                  <a:ln>
                    <a:noFill/>
                  </a:ln>
                  <a:solidFill>
                    <a:schemeClr val="tx1">
                      <a:lumMod val="85000"/>
                    </a:schemeClr>
                  </a:solidFill>
                  <a:effectLst/>
                  <a:uLnTx/>
                  <a:uFillTx/>
                </a:rPr>
                <a:t>Risk of graft failure</a:t>
              </a:r>
              <a:endParaRPr kumimoji="0" lang="en-GB" sz="1600" i="0" u="none" strike="noStrike" kern="0" cap="none" spc="0" normalizeH="0" baseline="0" noProof="0" dirty="0">
                <a:ln>
                  <a:noFill/>
                </a:ln>
                <a:solidFill>
                  <a:schemeClr val="tx1">
                    <a:lumMod val="85000"/>
                  </a:schemeClr>
                </a:solidFill>
                <a:effectLst/>
                <a:uLnTx/>
                <a:uFillTx/>
              </a:endParaRPr>
            </a:p>
          </p:txBody>
        </p:sp>
      </p:grpSp>
      <p:sp>
        <p:nvSpPr>
          <p:cNvPr id="31" name="30 Rectángulo"/>
          <p:cNvSpPr/>
          <p:nvPr/>
        </p:nvSpPr>
        <p:spPr>
          <a:xfrm>
            <a:off x="857224" y="857232"/>
            <a:ext cx="7358114" cy="496996"/>
          </a:xfrm>
          <a:prstGeom prst="rect">
            <a:avLst/>
          </a:prstGeom>
        </p:spPr>
        <p:txBody>
          <a:bodyPr wrap="square">
            <a:spAutoFit/>
          </a:bodyPr>
          <a:lstStyle/>
          <a:p>
            <a:pPr algn="ctr">
              <a:lnSpc>
                <a:spcPct val="150000"/>
              </a:lnSpc>
              <a:defRPr/>
            </a:pPr>
            <a:r>
              <a:rPr lang="es-ES" u="sng" dirty="0" smtClean="0">
                <a:solidFill>
                  <a:schemeClr val="tx1">
                    <a:lumMod val="85000"/>
                  </a:schemeClr>
                </a:solidFill>
              </a:rPr>
              <a:t>Disparidad HLA: intensa </a:t>
            </a:r>
            <a:r>
              <a:rPr lang="es-ES" u="sng" dirty="0" err="1" smtClean="0">
                <a:solidFill>
                  <a:schemeClr val="tx1">
                    <a:lumMod val="85000"/>
                  </a:schemeClr>
                </a:solidFill>
              </a:rPr>
              <a:t>aloreactividad</a:t>
            </a:r>
            <a:r>
              <a:rPr lang="es-ES" u="sng" dirty="0" smtClean="0">
                <a:solidFill>
                  <a:schemeClr val="tx1">
                    <a:lumMod val="85000"/>
                  </a:schemeClr>
                </a:solidFill>
              </a:rPr>
              <a:t> bidireccional</a:t>
            </a:r>
            <a:endParaRPr lang="es-ES" u="sng" dirty="0">
              <a:solidFill>
                <a:schemeClr val="tx1">
                  <a:lumMod val="85000"/>
                </a:schemeClr>
              </a:solidFill>
            </a:endParaRPr>
          </a:p>
        </p:txBody>
      </p:sp>
    </p:spTree>
    <p:extLst>
      <p:ext uri="{BB962C8B-B14F-4D97-AF65-F5344CB8AC3E}">
        <p14:creationId xmlns:p14="http://schemas.microsoft.com/office/powerpoint/2010/main" val="375190181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cto de flecha 4"/>
          <p:cNvCxnSpPr>
            <a:stCxn id="39" idx="2"/>
            <a:endCxn id="41" idx="0"/>
          </p:cNvCxnSpPr>
          <p:nvPr/>
        </p:nvCxnSpPr>
        <p:spPr bwMode="auto">
          <a:xfrm flipH="1">
            <a:off x="4463988" y="2521745"/>
            <a:ext cx="13366" cy="2648326"/>
          </a:xfrm>
          <a:prstGeom prst="straightConnector1">
            <a:avLst/>
          </a:prstGeom>
          <a:noFill/>
          <a:ln w="57150" cap="flat" cmpd="sng" algn="ctr">
            <a:solidFill>
              <a:schemeClr val="bg1"/>
            </a:solidFill>
            <a:prstDash val="solid"/>
            <a:round/>
            <a:headEnd type="none" w="med" len="med"/>
            <a:tailEnd type="arrow"/>
          </a:ln>
          <a:effectLst/>
        </p:spPr>
      </p:cxnSp>
      <p:grpSp>
        <p:nvGrpSpPr>
          <p:cNvPr id="274435" name="Group 40"/>
          <p:cNvGrpSpPr>
            <a:grpSpLocks/>
          </p:cNvGrpSpPr>
          <p:nvPr/>
        </p:nvGrpSpPr>
        <p:grpSpPr bwMode="auto">
          <a:xfrm>
            <a:off x="0" y="0"/>
            <a:ext cx="9215438" cy="6858000"/>
            <a:chOff x="0" y="0"/>
            <a:chExt cx="5805" cy="4320"/>
          </a:xfrm>
        </p:grpSpPr>
        <p:sp>
          <p:nvSpPr>
            <p:cNvPr id="274445"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74446" name="Group 35"/>
            <p:cNvGrpSpPr>
              <a:grpSpLocks/>
            </p:cNvGrpSpPr>
            <p:nvPr/>
          </p:nvGrpSpPr>
          <p:grpSpPr bwMode="auto">
            <a:xfrm>
              <a:off x="0" y="0"/>
              <a:ext cx="5760" cy="482"/>
              <a:chOff x="0" y="0"/>
              <a:chExt cx="5760" cy="482"/>
            </a:xfrm>
          </p:grpSpPr>
          <p:sp>
            <p:nvSpPr>
              <p:cNvPr id="274448"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74449"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74450"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74436" name="Text Box 37"/>
          <p:cNvSpPr txBox="1">
            <a:spLocks noChangeArrowheads="1"/>
          </p:cNvSpPr>
          <p:nvPr/>
        </p:nvSpPr>
        <p:spPr bwMode="auto">
          <a:xfrm>
            <a:off x="34925" y="188913"/>
            <a:ext cx="7632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err="1" smtClean="0">
                <a:solidFill>
                  <a:srgbClr val="FA166D"/>
                </a:solidFill>
              </a:rPr>
              <a:t>Haplo</a:t>
            </a:r>
            <a:r>
              <a:rPr lang="es-ES" sz="2400" dirty="0" smtClean="0">
                <a:solidFill>
                  <a:srgbClr val="FA166D"/>
                </a:solidFill>
              </a:rPr>
              <a:t>: depleción T + </a:t>
            </a:r>
            <a:r>
              <a:rPr lang="es-ES" sz="2400" dirty="0" err="1" smtClean="0">
                <a:solidFill>
                  <a:srgbClr val="FA166D"/>
                </a:solidFill>
              </a:rPr>
              <a:t>megadosis</a:t>
            </a:r>
            <a:r>
              <a:rPr lang="es-ES" sz="2400" dirty="0" smtClean="0">
                <a:solidFill>
                  <a:srgbClr val="FA166D"/>
                </a:solidFill>
              </a:rPr>
              <a:t> de CD34</a:t>
            </a:r>
            <a:endParaRPr lang="es-ES" sz="1400" dirty="0">
              <a:solidFill>
                <a:srgbClr val="FA166D"/>
              </a:solidFill>
            </a:endParaRPr>
          </a:p>
        </p:txBody>
      </p:sp>
      <p:pic>
        <p:nvPicPr>
          <p:cNvPr id="274437"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0" y="908720"/>
            <a:ext cx="9144000" cy="461665"/>
          </a:xfrm>
          <a:prstGeom prst="rect">
            <a:avLst/>
          </a:prstGeom>
          <a:noFill/>
        </p:spPr>
        <p:txBody>
          <a:bodyPr wrap="square" rtlCol="0">
            <a:spAutoFit/>
          </a:bodyPr>
          <a:lstStyle/>
          <a:p>
            <a:pPr algn="ctr"/>
            <a:r>
              <a:rPr lang="es-ES" sz="2400" u="sng" dirty="0" smtClean="0"/>
              <a:t>Experiencia del Grupo de Perugia</a:t>
            </a:r>
            <a:endParaRPr lang="es-ES" sz="2400" u="sng" dirty="0"/>
          </a:p>
        </p:txBody>
      </p:sp>
      <p:sp>
        <p:nvSpPr>
          <p:cNvPr id="39" name="Rectangle 5"/>
          <p:cNvSpPr>
            <a:spLocks noChangeAspect="1" noChangeArrowheads="1"/>
          </p:cNvSpPr>
          <p:nvPr/>
        </p:nvSpPr>
        <p:spPr bwMode="auto">
          <a:xfrm>
            <a:off x="1925825" y="1668360"/>
            <a:ext cx="5103058" cy="853385"/>
          </a:xfrm>
          <a:prstGeom prst="rect">
            <a:avLst/>
          </a:prstGeom>
          <a:solidFill>
            <a:srgbClr val="FFF7D2"/>
          </a:solidFill>
          <a:ln w="12700">
            <a:solidFill>
              <a:schemeClr val="tx1"/>
            </a:solidFill>
            <a:miter lim="800000"/>
            <a:headEnd/>
            <a:tailEnd/>
          </a:ln>
          <a:effectLst/>
          <a:extLst/>
        </p:spPr>
        <p:txBody>
          <a:bodyPr wrap="none" lIns="85662" tIns="42836" rIns="85662" bIns="42836" anchor="ctr">
            <a:spAutoFit/>
          </a:bodyPr>
          <a:lstStyle/>
          <a:p>
            <a:pPr algn="ctr">
              <a:lnSpc>
                <a:spcPct val="150000"/>
              </a:lnSpc>
              <a:defRPr/>
            </a:pPr>
            <a:r>
              <a:rPr lang="es-ES" dirty="0">
                <a:solidFill>
                  <a:srgbClr val="000000"/>
                </a:solidFill>
              </a:rPr>
              <a:t>Acondicionamiento</a:t>
            </a:r>
            <a:r>
              <a:rPr lang="es-ES" b="0" dirty="0">
                <a:solidFill>
                  <a:srgbClr val="000000"/>
                </a:solidFill>
              </a:rPr>
              <a:t>:</a:t>
            </a:r>
          </a:p>
          <a:p>
            <a:pPr algn="ctr">
              <a:lnSpc>
                <a:spcPct val="150000"/>
              </a:lnSpc>
              <a:defRPr/>
            </a:pPr>
            <a:r>
              <a:rPr lang="es-ES" sz="1400" dirty="0">
                <a:solidFill>
                  <a:srgbClr val="000000"/>
                </a:solidFill>
              </a:rPr>
              <a:t>TBI (8Gy) + </a:t>
            </a:r>
            <a:r>
              <a:rPr lang="es-ES" sz="1400" dirty="0" err="1">
                <a:solidFill>
                  <a:srgbClr val="000000"/>
                </a:solidFill>
              </a:rPr>
              <a:t>Tiotepa</a:t>
            </a:r>
            <a:r>
              <a:rPr lang="es-ES" sz="1400" dirty="0">
                <a:solidFill>
                  <a:srgbClr val="000000"/>
                </a:solidFill>
              </a:rPr>
              <a:t> + </a:t>
            </a:r>
            <a:r>
              <a:rPr lang="es-ES" sz="1400" dirty="0" err="1" smtClean="0">
                <a:solidFill>
                  <a:srgbClr val="000000"/>
                </a:solidFill>
              </a:rPr>
              <a:t>Fludarabina</a:t>
            </a:r>
            <a:r>
              <a:rPr lang="es-ES" sz="1400" dirty="0" smtClean="0">
                <a:solidFill>
                  <a:srgbClr val="000000"/>
                </a:solidFill>
              </a:rPr>
              <a:t> (previamente </a:t>
            </a:r>
            <a:r>
              <a:rPr lang="es-ES" sz="1400" dirty="0" err="1" smtClean="0">
                <a:solidFill>
                  <a:srgbClr val="000000"/>
                </a:solidFill>
              </a:rPr>
              <a:t>Cy</a:t>
            </a:r>
            <a:r>
              <a:rPr lang="es-ES" sz="1400" dirty="0" smtClean="0">
                <a:solidFill>
                  <a:srgbClr val="000000"/>
                </a:solidFill>
              </a:rPr>
              <a:t>) </a:t>
            </a:r>
            <a:r>
              <a:rPr lang="es-ES" sz="1400" dirty="0">
                <a:solidFill>
                  <a:srgbClr val="000000"/>
                </a:solidFill>
              </a:rPr>
              <a:t>+ ATG</a:t>
            </a:r>
          </a:p>
        </p:txBody>
      </p:sp>
      <p:sp>
        <p:nvSpPr>
          <p:cNvPr id="40" name="Rectangle 8"/>
          <p:cNvSpPr>
            <a:spLocks noChangeAspect="1" noChangeArrowheads="1"/>
          </p:cNvSpPr>
          <p:nvPr/>
        </p:nvSpPr>
        <p:spPr bwMode="auto">
          <a:xfrm>
            <a:off x="2051720" y="3407521"/>
            <a:ext cx="4896544" cy="940589"/>
          </a:xfrm>
          <a:prstGeom prst="rect">
            <a:avLst/>
          </a:prstGeom>
          <a:solidFill>
            <a:srgbClr val="FFF7D2"/>
          </a:solidFill>
          <a:ln w="12700">
            <a:solidFill>
              <a:schemeClr val="tx1"/>
            </a:solidFill>
            <a:miter lim="800000"/>
            <a:headEnd/>
            <a:tailEnd/>
          </a:ln>
          <a:effectLst/>
          <a:extLst/>
        </p:spPr>
        <p:txBody>
          <a:bodyPr wrap="square" lIns="85662" tIns="42836" rIns="85662" bIns="42836" anchor="ctr">
            <a:spAutoFit/>
          </a:bodyPr>
          <a:lstStyle/>
          <a:p>
            <a:pPr marL="457200" indent="-457200" algn="ctr">
              <a:lnSpc>
                <a:spcPct val="150000"/>
              </a:lnSpc>
              <a:defRPr/>
            </a:pPr>
            <a:r>
              <a:rPr lang="es-ES" dirty="0">
                <a:solidFill>
                  <a:srgbClr val="000000"/>
                </a:solidFill>
              </a:rPr>
              <a:t>Día 0</a:t>
            </a:r>
            <a:r>
              <a:rPr lang="es-ES" b="0" dirty="0">
                <a:solidFill>
                  <a:srgbClr val="000000"/>
                </a:solidFill>
              </a:rPr>
              <a:t>: Infusión de PH de SP</a:t>
            </a:r>
          </a:p>
          <a:p>
            <a:pPr>
              <a:lnSpc>
                <a:spcPct val="150000"/>
              </a:lnSpc>
              <a:defRPr/>
            </a:pPr>
            <a:r>
              <a:rPr lang="es-ES" sz="1800" dirty="0" smtClean="0">
                <a:solidFill>
                  <a:srgbClr val="FF0066"/>
                </a:solidFill>
              </a:rPr>
              <a:t>Mega </a:t>
            </a:r>
            <a:r>
              <a:rPr lang="es-ES" sz="1800" dirty="0">
                <a:solidFill>
                  <a:srgbClr val="FF0066"/>
                </a:solidFill>
              </a:rPr>
              <a:t>dosis de CD34+ </a:t>
            </a:r>
            <a:r>
              <a:rPr lang="es-ES" sz="1800" b="0" dirty="0">
                <a:solidFill>
                  <a:srgbClr val="000000"/>
                </a:solidFill>
              </a:rPr>
              <a:t>(&gt;10 x 10</a:t>
            </a:r>
            <a:r>
              <a:rPr lang="es-ES" sz="1800" b="0" baseline="30000" dirty="0">
                <a:solidFill>
                  <a:srgbClr val="000000"/>
                </a:solidFill>
              </a:rPr>
              <a:t>6</a:t>
            </a:r>
            <a:r>
              <a:rPr lang="es-ES" sz="1800" b="0" dirty="0">
                <a:solidFill>
                  <a:srgbClr val="000000"/>
                </a:solidFill>
              </a:rPr>
              <a:t>/kg</a:t>
            </a:r>
            <a:r>
              <a:rPr lang="es-ES" sz="1800" b="0" dirty="0" smtClean="0">
                <a:solidFill>
                  <a:srgbClr val="000000"/>
                </a:solidFill>
              </a:rPr>
              <a:t>)</a:t>
            </a:r>
            <a:endParaRPr lang="es-ES" sz="1800" b="0" dirty="0">
              <a:solidFill>
                <a:srgbClr val="000000"/>
              </a:solidFill>
            </a:endParaRPr>
          </a:p>
        </p:txBody>
      </p:sp>
      <p:sp>
        <p:nvSpPr>
          <p:cNvPr id="41" name="Rectangle 9"/>
          <p:cNvSpPr>
            <a:spLocks noChangeAspect="1" noChangeArrowheads="1"/>
          </p:cNvSpPr>
          <p:nvPr/>
        </p:nvSpPr>
        <p:spPr bwMode="auto">
          <a:xfrm>
            <a:off x="2051720" y="5170071"/>
            <a:ext cx="4824536" cy="984190"/>
          </a:xfrm>
          <a:prstGeom prst="rect">
            <a:avLst/>
          </a:prstGeom>
          <a:solidFill>
            <a:srgbClr val="FFF7D2"/>
          </a:solidFill>
          <a:ln w="12700">
            <a:solidFill>
              <a:schemeClr val="tx1"/>
            </a:solidFill>
            <a:miter lim="800000"/>
            <a:headEnd/>
            <a:tailEnd/>
          </a:ln>
          <a:effectLst/>
          <a:extLst/>
        </p:spPr>
        <p:txBody>
          <a:bodyPr wrap="square" lIns="85662" tIns="42836" rIns="85662" bIns="42836" anchor="ctr">
            <a:spAutoFit/>
          </a:bodyPr>
          <a:lstStyle/>
          <a:p>
            <a:pPr marL="457200" indent="-457200" algn="ctr">
              <a:lnSpc>
                <a:spcPct val="150000"/>
              </a:lnSpc>
              <a:defRPr/>
            </a:pPr>
            <a:r>
              <a:rPr lang="es-ES" dirty="0" smtClean="0">
                <a:solidFill>
                  <a:srgbClr val="000000"/>
                </a:solidFill>
              </a:rPr>
              <a:t>Profilaxis </a:t>
            </a:r>
            <a:r>
              <a:rPr lang="es-ES" dirty="0">
                <a:solidFill>
                  <a:srgbClr val="000000"/>
                </a:solidFill>
              </a:rPr>
              <a:t>EICH</a:t>
            </a:r>
            <a:r>
              <a:rPr lang="es-ES" b="0" dirty="0">
                <a:solidFill>
                  <a:srgbClr val="000000"/>
                </a:solidFill>
              </a:rPr>
              <a:t> </a:t>
            </a:r>
          </a:p>
          <a:p>
            <a:pPr marL="457200" indent="-457200" algn="ctr">
              <a:lnSpc>
                <a:spcPct val="150000"/>
              </a:lnSpc>
              <a:defRPr/>
            </a:pPr>
            <a:r>
              <a:rPr lang="es-ES" sz="1800" b="0" dirty="0">
                <a:solidFill>
                  <a:srgbClr val="000000"/>
                </a:solidFill>
              </a:rPr>
              <a:t>No</a:t>
            </a:r>
            <a:r>
              <a:rPr lang="es-ES" b="0" dirty="0">
                <a:solidFill>
                  <a:srgbClr val="000000"/>
                </a:solidFill>
              </a:rPr>
              <a:t>                      </a:t>
            </a:r>
          </a:p>
        </p:txBody>
      </p:sp>
      <p:sp>
        <p:nvSpPr>
          <p:cNvPr id="71" name="CuadroTexto 16"/>
          <p:cNvSpPr txBox="1">
            <a:spLocks noChangeArrowheads="1"/>
          </p:cNvSpPr>
          <p:nvPr/>
        </p:nvSpPr>
        <p:spPr bwMode="auto">
          <a:xfrm>
            <a:off x="14288" y="6480175"/>
            <a:ext cx="91440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sz="1100" dirty="0" err="1" smtClean="0"/>
              <a:t>Aversa</a:t>
            </a:r>
            <a:r>
              <a:rPr lang="es-ES" sz="1100" dirty="0" smtClean="0"/>
              <a:t> et al 1994, 1998</a:t>
            </a:r>
            <a:r>
              <a:rPr lang="es-ES" sz="1100" dirty="0"/>
              <a:t>, </a:t>
            </a:r>
            <a:r>
              <a:rPr lang="es-ES" sz="1100" dirty="0" smtClean="0"/>
              <a:t>2005, 2008 y </a:t>
            </a:r>
            <a:r>
              <a:rPr lang="es-ES" sz="1100" dirty="0"/>
              <a:t>2012</a:t>
            </a:r>
          </a:p>
        </p:txBody>
      </p:sp>
      <p:sp>
        <p:nvSpPr>
          <p:cNvPr id="16" name="Rectángulo 15"/>
          <p:cNvSpPr/>
          <p:nvPr/>
        </p:nvSpPr>
        <p:spPr bwMode="auto">
          <a:xfrm>
            <a:off x="1907704" y="1484784"/>
            <a:ext cx="5256584" cy="4752528"/>
          </a:xfrm>
          <a:prstGeom prst="rect">
            <a:avLst/>
          </a:prstGeom>
          <a:noFill/>
          <a:ln w="7"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70000"/>
              </a:lnSpc>
              <a:spcBef>
                <a:spcPct val="0"/>
              </a:spcBef>
              <a:spcAft>
                <a:spcPct val="0"/>
              </a:spcAft>
              <a:buClrTx/>
              <a:buSzTx/>
              <a:buFontTx/>
              <a:buNone/>
              <a:tabLst/>
            </a:pPr>
            <a:endParaRPr kumimoji="0" lang="es-ES" sz="2000" b="1" i="0" u="none" strike="noStrike" cap="none" normalizeH="0" baseline="0" smtClean="0">
              <a:ln>
                <a:noFill/>
              </a:ln>
              <a:solidFill>
                <a:schemeClr val="bg1"/>
              </a:solidFill>
              <a:effectLst/>
              <a:latin typeface="Arial" charset="0"/>
            </a:endParaRPr>
          </a:p>
        </p:txBody>
      </p:sp>
    </p:spTree>
    <p:extLst>
      <p:ext uri="{BB962C8B-B14F-4D97-AF65-F5344CB8AC3E}">
        <p14:creationId xmlns:p14="http://schemas.microsoft.com/office/powerpoint/2010/main" val="392714279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78530" name="Group 40"/>
          <p:cNvGrpSpPr>
            <a:grpSpLocks/>
          </p:cNvGrpSpPr>
          <p:nvPr/>
        </p:nvGrpSpPr>
        <p:grpSpPr bwMode="auto">
          <a:xfrm>
            <a:off x="0" y="0"/>
            <a:ext cx="9215438" cy="6858000"/>
            <a:chOff x="0" y="0"/>
            <a:chExt cx="5805" cy="4320"/>
          </a:xfrm>
        </p:grpSpPr>
        <p:sp>
          <p:nvSpPr>
            <p:cNvPr id="278536"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78537" name="Group 35"/>
            <p:cNvGrpSpPr>
              <a:grpSpLocks/>
            </p:cNvGrpSpPr>
            <p:nvPr/>
          </p:nvGrpSpPr>
          <p:grpSpPr bwMode="auto">
            <a:xfrm>
              <a:off x="0" y="0"/>
              <a:ext cx="5760" cy="482"/>
              <a:chOff x="0" y="0"/>
              <a:chExt cx="5760" cy="482"/>
            </a:xfrm>
          </p:grpSpPr>
          <p:sp>
            <p:nvSpPr>
              <p:cNvPr id="278539"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78540"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78541"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78531"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Progresos en </a:t>
            </a:r>
            <a:r>
              <a:rPr lang="es-ES" sz="2400" dirty="0" err="1">
                <a:solidFill>
                  <a:srgbClr val="FA166D"/>
                </a:solidFill>
              </a:rPr>
              <a:t>haplo</a:t>
            </a:r>
            <a:r>
              <a:rPr lang="es-ES" sz="2400" dirty="0">
                <a:solidFill>
                  <a:srgbClr val="FA166D"/>
                </a:solidFill>
              </a:rPr>
              <a:t> T-</a:t>
            </a:r>
            <a:r>
              <a:rPr lang="es-ES" sz="2400" dirty="0" err="1">
                <a:solidFill>
                  <a:srgbClr val="FA166D"/>
                </a:solidFill>
              </a:rPr>
              <a:t>cell</a:t>
            </a:r>
            <a:r>
              <a:rPr lang="es-ES" sz="2400" dirty="0">
                <a:solidFill>
                  <a:srgbClr val="FA166D"/>
                </a:solidFill>
              </a:rPr>
              <a:t> </a:t>
            </a:r>
            <a:r>
              <a:rPr lang="es-ES" sz="2400" dirty="0" err="1" smtClean="0">
                <a:solidFill>
                  <a:srgbClr val="FA166D"/>
                </a:solidFill>
              </a:rPr>
              <a:t>deplete</a:t>
            </a:r>
            <a:endParaRPr lang="es-ES" sz="1400" dirty="0">
              <a:solidFill>
                <a:srgbClr val="FA166D"/>
              </a:solidFill>
            </a:endParaRPr>
          </a:p>
        </p:txBody>
      </p:sp>
      <p:pic>
        <p:nvPicPr>
          <p:cNvPr id="278532"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534" name="CuadroTexto 15"/>
          <p:cNvSpPr txBox="1">
            <a:spLocks noChangeArrowheads="1"/>
          </p:cNvSpPr>
          <p:nvPr/>
        </p:nvSpPr>
        <p:spPr bwMode="auto">
          <a:xfrm>
            <a:off x="0" y="836712"/>
            <a:ext cx="9144000" cy="400050"/>
          </a:xfrm>
          <a:prstGeom prst="rect">
            <a:avLst/>
          </a:prstGeom>
          <a:solidFill>
            <a:srgbClr val="FFF7D2"/>
          </a:solidFill>
          <a:ln>
            <a:noFill/>
          </a:ln>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err="1" smtClean="0">
                <a:solidFill>
                  <a:srgbClr val="000000"/>
                </a:solidFill>
              </a:rPr>
              <a:t>Peruggia</a:t>
            </a:r>
            <a:r>
              <a:rPr lang="es-ES" dirty="0" smtClean="0">
                <a:solidFill>
                  <a:srgbClr val="000000"/>
                </a:solidFill>
              </a:rPr>
              <a:t>: </a:t>
            </a:r>
            <a:r>
              <a:rPr lang="es-ES" dirty="0" err="1" smtClean="0">
                <a:solidFill>
                  <a:srgbClr val="000000"/>
                </a:solidFill>
              </a:rPr>
              <a:t>Megadosis</a:t>
            </a:r>
            <a:r>
              <a:rPr lang="es-ES" dirty="0" smtClean="0">
                <a:solidFill>
                  <a:srgbClr val="000000"/>
                </a:solidFill>
              </a:rPr>
              <a:t> </a:t>
            </a:r>
            <a:r>
              <a:rPr lang="es-ES" dirty="0">
                <a:solidFill>
                  <a:srgbClr val="000000"/>
                </a:solidFill>
              </a:rPr>
              <a:t>de CD34+ con depleción T</a:t>
            </a:r>
          </a:p>
        </p:txBody>
      </p:sp>
      <p:pic>
        <p:nvPicPr>
          <p:cNvPr id="2" name="Imagen 1"/>
          <p:cNvPicPr>
            <a:picLocks noChangeAspect="1"/>
          </p:cNvPicPr>
          <p:nvPr/>
        </p:nvPicPr>
        <p:blipFill>
          <a:blip r:embed="rId5" cstate="print"/>
          <a:stretch>
            <a:fillRect/>
          </a:stretch>
        </p:blipFill>
        <p:spPr>
          <a:xfrm>
            <a:off x="179512" y="1340768"/>
            <a:ext cx="4860032" cy="2191133"/>
          </a:xfrm>
          <a:prstGeom prst="rect">
            <a:avLst/>
          </a:prstGeom>
          <a:ln>
            <a:solidFill>
              <a:srgbClr val="000000"/>
            </a:solidFill>
          </a:ln>
        </p:spPr>
      </p:pic>
      <p:sp>
        <p:nvSpPr>
          <p:cNvPr id="14" name="Text Box 3"/>
          <p:cNvSpPr txBox="1">
            <a:spLocks noChangeArrowheads="1"/>
          </p:cNvSpPr>
          <p:nvPr/>
        </p:nvSpPr>
        <p:spPr bwMode="auto">
          <a:xfrm>
            <a:off x="4929191" y="6524625"/>
            <a:ext cx="410686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hangingPunct="0">
              <a:tabLst>
                <a:tab pos="723900" algn="l"/>
                <a:tab pos="1447800" algn="l"/>
                <a:tab pos="2171700" algn="l"/>
                <a:tab pos="2895600" algn="l"/>
                <a:tab pos="3619500" algn="l"/>
              </a:tabLst>
              <a:defRPr sz="2400">
                <a:solidFill>
                  <a:schemeClr val="tx1"/>
                </a:solidFill>
                <a:latin typeface="Arial" charset="0"/>
                <a:ea typeface="ＭＳ Ｐゴシック" charset="0"/>
                <a:cs typeface="ＭＳ Ｐゴシック" charset="0"/>
              </a:defRPr>
            </a:lvl1pPr>
            <a:lvl2pPr marL="431800" indent="-215900" defTabSz="457200" eaLnBrk="0" hangingPunct="0">
              <a:tabLst>
                <a:tab pos="723900" algn="l"/>
                <a:tab pos="1447800" algn="l"/>
                <a:tab pos="2171700" algn="l"/>
                <a:tab pos="2895600" algn="l"/>
                <a:tab pos="3619500" algn="l"/>
              </a:tabLst>
              <a:defRPr sz="2400">
                <a:solidFill>
                  <a:schemeClr val="tx1"/>
                </a:solidFill>
                <a:latin typeface="Arial" charset="0"/>
                <a:ea typeface="ＭＳ Ｐゴシック" charset="0"/>
              </a:defRPr>
            </a:lvl2pPr>
            <a:lvl3pPr marL="647700" indent="-215900" defTabSz="457200" eaLnBrk="0" hangingPunct="0">
              <a:tabLst>
                <a:tab pos="723900" algn="l"/>
                <a:tab pos="1447800" algn="l"/>
                <a:tab pos="2171700" algn="l"/>
                <a:tab pos="2895600" algn="l"/>
                <a:tab pos="3619500" algn="l"/>
              </a:tabLst>
              <a:defRPr sz="2400">
                <a:solidFill>
                  <a:schemeClr val="tx1"/>
                </a:solidFill>
                <a:latin typeface="Arial" charset="0"/>
                <a:ea typeface="ＭＳ Ｐゴシック" charset="0"/>
              </a:defRPr>
            </a:lvl3pPr>
            <a:lvl4pPr marL="863600" indent="-215900" defTabSz="457200" eaLnBrk="0" hangingPunct="0">
              <a:tabLst>
                <a:tab pos="723900" algn="l"/>
                <a:tab pos="1447800" algn="l"/>
                <a:tab pos="2171700" algn="l"/>
                <a:tab pos="2895600" algn="l"/>
                <a:tab pos="3619500" algn="l"/>
              </a:tabLst>
              <a:defRPr sz="2400">
                <a:solidFill>
                  <a:schemeClr val="tx1"/>
                </a:solidFill>
                <a:latin typeface="Arial" charset="0"/>
                <a:ea typeface="ＭＳ Ｐゴシック" charset="0"/>
              </a:defRPr>
            </a:lvl4pPr>
            <a:lvl5pPr marL="1079500" indent="-215900" defTabSz="457200" eaLnBrk="0" hangingPunct="0">
              <a:tabLst>
                <a:tab pos="723900" algn="l"/>
                <a:tab pos="1447800" algn="l"/>
                <a:tab pos="2171700" algn="l"/>
                <a:tab pos="2895600" algn="l"/>
                <a:tab pos="3619500" algn="l"/>
              </a:tabLst>
              <a:defRPr sz="2400">
                <a:solidFill>
                  <a:schemeClr val="tx1"/>
                </a:solidFill>
                <a:latin typeface="Arial" charset="0"/>
                <a:ea typeface="ＭＳ Ｐゴシック" charset="0"/>
              </a:defRPr>
            </a:lvl5pPr>
            <a:lvl6pPr marL="1536700" indent="-2159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Arial" charset="0"/>
                <a:ea typeface="ＭＳ Ｐゴシック" charset="0"/>
              </a:defRPr>
            </a:lvl6pPr>
            <a:lvl7pPr marL="1993900" indent="-2159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Arial" charset="0"/>
                <a:ea typeface="ＭＳ Ｐゴシック" charset="0"/>
              </a:defRPr>
            </a:lvl7pPr>
            <a:lvl8pPr marL="2451100" indent="-2159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Arial" charset="0"/>
                <a:ea typeface="ＭＳ Ｐゴシック" charset="0"/>
              </a:defRPr>
            </a:lvl8pPr>
            <a:lvl9pPr marL="2908300" indent="-2159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Arial" charset="0"/>
                <a:ea typeface="ＭＳ Ｐゴシック" charset="0"/>
              </a:defRPr>
            </a:lvl9pPr>
          </a:lstStyle>
          <a:p>
            <a:pPr eaLnBrk="1">
              <a:lnSpc>
                <a:spcPct val="93000"/>
              </a:lnSpc>
              <a:buClr>
                <a:srgbClr val="000000"/>
              </a:buClr>
              <a:buSzPct val="45000"/>
              <a:buFont typeface="Wingdings" charset="0"/>
              <a:buNone/>
              <a:defRPr/>
            </a:pPr>
            <a:r>
              <a:rPr lang="en-GB" sz="1400" b="0" dirty="0" smtClean="0">
                <a:solidFill>
                  <a:srgbClr val="000000"/>
                </a:solidFill>
              </a:rPr>
              <a:t>Aversa F et al. JCO,  2005;23:3447-3454</a:t>
            </a:r>
          </a:p>
        </p:txBody>
      </p:sp>
      <p:sp>
        <p:nvSpPr>
          <p:cNvPr id="16" name="CuadroTexto 15"/>
          <p:cNvSpPr txBox="1"/>
          <p:nvPr/>
        </p:nvSpPr>
        <p:spPr>
          <a:xfrm>
            <a:off x="1547664" y="4869160"/>
            <a:ext cx="4738848" cy="1172629"/>
          </a:xfrm>
          <a:prstGeom prst="rect">
            <a:avLst/>
          </a:prstGeom>
          <a:noFill/>
          <a:ln>
            <a:solidFill>
              <a:srgbClr val="000000"/>
            </a:solidFill>
          </a:ln>
        </p:spPr>
        <p:txBody>
          <a:bodyPr wrap="square" rtlCol="0">
            <a:spAutoFit/>
          </a:bodyPr>
          <a:lstStyle/>
          <a:p>
            <a:pPr marL="742950" lvl="1" indent="-285750">
              <a:lnSpc>
                <a:spcPct val="130000"/>
              </a:lnSpc>
              <a:buFont typeface="Arial"/>
              <a:buChar char="•"/>
            </a:pPr>
            <a:r>
              <a:rPr lang="es-ES" sz="1800" dirty="0" smtClean="0">
                <a:solidFill>
                  <a:srgbClr val="000000"/>
                </a:solidFill>
                <a:cs typeface="Arial" charset="0"/>
              </a:rPr>
              <a:t>Alta </a:t>
            </a:r>
            <a:r>
              <a:rPr lang="es-ES" sz="1800" dirty="0">
                <a:solidFill>
                  <a:srgbClr val="000000"/>
                </a:solidFill>
                <a:cs typeface="Arial" charset="0"/>
              </a:rPr>
              <a:t>tasa de </a:t>
            </a:r>
            <a:r>
              <a:rPr lang="es-ES" sz="1800" dirty="0" smtClean="0">
                <a:solidFill>
                  <a:srgbClr val="000000"/>
                </a:solidFill>
                <a:cs typeface="Arial" charset="0"/>
              </a:rPr>
              <a:t>injerto (95%)</a:t>
            </a:r>
          </a:p>
          <a:p>
            <a:pPr marL="742950" lvl="1" indent="-285750">
              <a:lnSpc>
                <a:spcPct val="130000"/>
              </a:lnSpc>
              <a:buFont typeface="Arial"/>
              <a:buChar char="•"/>
            </a:pPr>
            <a:r>
              <a:rPr lang="es-ES" sz="1800" dirty="0" smtClean="0">
                <a:solidFill>
                  <a:srgbClr val="000000"/>
                </a:solidFill>
                <a:cs typeface="Arial" charset="0"/>
              </a:rPr>
              <a:t>No EICH </a:t>
            </a:r>
          </a:p>
          <a:p>
            <a:pPr marL="742950" lvl="1" indent="-285750">
              <a:lnSpc>
                <a:spcPct val="130000"/>
              </a:lnSpc>
              <a:buFont typeface="Arial"/>
              <a:buChar char="•"/>
            </a:pPr>
            <a:r>
              <a:rPr lang="es-ES" sz="1800" dirty="0" smtClean="0">
                <a:solidFill>
                  <a:srgbClr val="000000"/>
                </a:solidFill>
                <a:cs typeface="Arial" charset="0"/>
              </a:rPr>
              <a:t>MRT alta (36-58%)</a:t>
            </a:r>
          </a:p>
        </p:txBody>
      </p:sp>
      <p:pic>
        <p:nvPicPr>
          <p:cNvPr id="4" name="Imagen 3"/>
          <p:cNvPicPr>
            <a:picLocks noChangeAspect="1"/>
          </p:cNvPicPr>
          <p:nvPr/>
        </p:nvPicPr>
        <p:blipFill>
          <a:blip r:embed="rId6" cstate="print"/>
          <a:stretch>
            <a:fillRect/>
          </a:stretch>
        </p:blipFill>
        <p:spPr>
          <a:xfrm>
            <a:off x="3707904" y="2708920"/>
            <a:ext cx="5436096" cy="1689792"/>
          </a:xfrm>
          <a:prstGeom prst="rect">
            <a:avLst/>
          </a:prstGeom>
          <a:ln>
            <a:solidFill>
              <a:srgbClr val="000000"/>
            </a:solidFill>
          </a:ln>
        </p:spPr>
      </p:pic>
    </p:spTree>
    <p:extLst>
      <p:ext uri="{BB962C8B-B14F-4D97-AF65-F5344CB8AC3E}">
        <p14:creationId xmlns:p14="http://schemas.microsoft.com/office/powerpoint/2010/main" val="202440345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78530" name="Group 40"/>
          <p:cNvGrpSpPr>
            <a:grpSpLocks/>
          </p:cNvGrpSpPr>
          <p:nvPr/>
        </p:nvGrpSpPr>
        <p:grpSpPr bwMode="auto">
          <a:xfrm>
            <a:off x="0" y="0"/>
            <a:ext cx="9215438" cy="6858000"/>
            <a:chOff x="0" y="0"/>
            <a:chExt cx="5805" cy="4320"/>
          </a:xfrm>
        </p:grpSpPr>
        <p:sp>
          <p:nvSpPr>
            <p:cNvPr id="278536"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78537" name="Group 35"/>
            <p:cNvGrpSpPr>
              <a:grpSpLocks/>
            </p:cNvGrpSpPr>
            <p:nvPr/>
          </p:nvGrpSpPr>
          <p:grpSpPr bwMode="auto">
            <a:xfrm>
              <a:off x="0" y="0"/>
              <a:ext cx="5760" cy="482"/>
              <a:chOff x="0" y="0"/>
              <a:chExt cx="5760" cy="482"/>
            </a:xfrm>
          </p:grpSpPr>
          <p:sp>
            <p:nvSpPr>
              <p:cNvPr id="278539"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78540"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78541"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78531"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Progresos en </a:t>
            </a:r>
            <a:r>
              <a:rPr lang="es-ES" sz="2400" dirty="0" err="1">
                <a:solidFill>
                  <a:srgbClr val="FA166D"/>
                </a:solidFill>
              </a:rPr>
              <a:t>haplo</a:t>
            </a:r>
            <a:r>
              <a:rPr lang="es-ES" sz="2400" dirty="0">
                <a:solidFill>
                  <a:srgbClr val="FA166D"/>
                </a:solidFill>
              </a:rPr>
              <a:t> T-</a:t>
            </a:r>
            <a:r>
              <a:rPr lang="es-ES" sz="2400" dirty="0" err="1">
                <a:solidFill>
                  <a:srgbClr val="FA166D"/>
                </a:solidFill>
              </a:rPr>
              <a:t>cell</a:t>
            </a:r>
            <a:r>
              <a:rPr lang="es-ES" sz="2400" dirty="0">
                <a:solidFill>
                  <a:srgbClr val="FA166D"/>
                </a:solidFill>
              </a:rPr>
              <a:t> </a:t>
            </a:r>
            <a:r>
              <a:rPr lang="es-ES" sz="2400" dirty="0" err="1" smtClean="0">
                <a:solidFill>
                  <a:srgbClr val="FA166D"/>
                </a:solidFill>
              </a:rPr>
              <a:t>deplete</a:t>
            </a:r>
            <a:endParaRPr lang="es-ES" sz="1400" dirty="0">
              <a:solidFill>
                <a:srgbClr val="FA166D"/>
              </a:solidFill>
            </a:endParaRPr>
          </a:p>
        </p:txBody>
      </p:sp>
      <p:pic>
        <p:nvPicPr>
          <p:cNvPr id="278532"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3"/>
          <p:cNvSpPr txBox="1">
            <a:spLocks noChangeArrowheads="1"/>
          </p:cNvSpPr>
          <p:nvPr/>
        </p:nvSpPr>
        <p:spPr bwMode="auto">
          <a:xfrm>
            <a:off x="5795963" y="6524625"/>
            <a:ext cx="3240087"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hangingPunct="0">
              <a:tabLst>
                <a:tab pos="723900" algn="l"/>
                <a:tab pos="1447800" algn="l"/>
                <a:tab pos="2171700" algn="l"/>
                <a:tab pos="2895600" algn="l"/>
                <a:tab pos="3619500" algn="l"/>
              </a:tabLst>
              <a:defRPr sz="2400">
                <a:solidFill>
                  <a:schemeClr val="tx1"/>
                </a:solidFill>
                <a:latin typeface="Arial" charset="0"/>
                <a:ea typeface="ＭＳ Ｐゴシック" charset="0"/>
                <a:cs typeface="ＭＳ Ｐゴシック" charset="0"/>
              </a:defRPr>
            </a:lvl1pPr>
            <a:lvl2pPr marL="431800" indent="-215900" defTabSz="457200" eaLnBrk="0" hangingPunct="0">
              <a:tabLst>
                <a:tab pos="723900" algn="l"/>
                <a:tab pos="1447800" algn="l"/>
                <a:tab pos="2171700" algn="l"/>
                <a:tab pos="2895600" algn="l"/>
                <a:tab pos="3619500" algn="l"/>
              </a:tabLst>
              <a:defRPr sz="2400">
                <a:solidFill>
                  <a:schemeClr val="tx1"/>
                </a:solidFill>
                <a:latin typeface="Arial" charset="0"/>
                <a:ea typeface="ＭＳ Ｐゴシック" charset="0"/>
              </a:defRPr>
            </a:lvl2pPr>
            <a:lvl3pPr marL="647700" indent="-215900" defTabSz="457200" eaLnBrk="0" hangingPunct="0">
              <a:tabLst>
                <a:tab pos="723900" algn="l"/>
                <a:tab pos="1447800" algn="l"/>
                <a:tab pos="2171700" algn="l"/>
                <a:tab pos="2895600" algn="l"/>
                <a:tab pos="3619500" algn="l"/>
              </a:tabLst>
              <a:defRPr sz="2400">
                <a:solidFill>
                  <a:schemeClr val="tx1"/>
                </a:solidFill>
                <a:latin typeface="Arial" charset="0"/>
                <a:ea typeface="ＭＳ Ｐゴシック" charset="0"/>
              </a:defRPr>
            </a:lvl3pPr>
            <a:lvl4pPr marL="863600" indent="-215900" defTabSz="457200" eaLnBrk="0" hangingPunct="0">
              <a:tabLst>
                <a:tab pos="723900" algn="l"/>
                <a:tab pos="1447800" algn="l"/>
                <a:tab pos="2171700" algn="l"/>
                <a:tab pos="2895600" algn="l"/>
                <a:tab pos="3619500" algn="l"/>
              </a:tabLst>
              <a:defRPr sz="2400">
                <a:solidFill>
                  <a:schemeClr val="tx1"/>
                </a:solidFill>
                <a:latin typeface="Arial" charset="0"/>
                <a:ea typeface="ＭＳ Ｐゴシック" charset="0"/>
              </a:defRPr>
            </a:lvl4pPr>
            <a:lvl5pPr marL="1079500" indent="-215900" defTabSz="457200" eaLnBrk="0" hangingPunct="0">
              <a:tabLst>
                <a:tab pos="723900" algn="l"/>
                <a:tab pos="1447800" algn="l"/>
                <a:tab pos="2171700" algn="l"/>
                <a:tab pos="2895600" algn="l"/>
                <a:tab pos="3619500" algn="l"/>
              </a:tabLst>
              <a:defRPr sz="2400">
                <a:solidFill>
                  <a:schemeClr val="tx1"/>
                </a:solidFill>
                <a:latin typeface="Arial" charset="0"/>
                <a:ea typeface="ＭＳ Ｐゴシック" charset="0"/>
              </a:defRPr>
            </a:lvl5pPr>
            <a:lvl6pPr marL="1536700" indent="-2159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Arial" charset="0"/>
                <a:ea typeface="ＭＳ Ｐゴシック" charset="0"/>
              </a:defRPr>
            </a:lvl6pPr>
            <a:lvl7pPr marL="1993900" indent="-2159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Arial" charset="0"/>
                <a:ea typeface="ＭＳ Ｐゴシック" charset="0"/>
              </a:defRPr>
            </a:lvl7pPr>
            <a:lvl8pPr marL="2451100" indent="-2159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Arial" charset="0"/>
                <a:ea typeface="ＭＳ Ｐゴシック" charset="0"/>
              </a:defRPr>
            </a:lvl8pPr>
            <a:lvl9pPr marL="2908300" indent="-2159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Arial" charset="0"/>
                <a:ea typeface="ＭＳ Ｐゴシック" charset="0"/>
              </a:defRPr>
            </a:lvl9pPr>
          </a:lstStyle>
          <a:p>
            <a:pPr eaLnBrk="1">
              <a:lnSpc>
                <a:spcPct val="93000"/>
              </a:lnSpc>
              <a:buClr>
                <a:srgbClr val="000000"/>
              </a:buClr>
              <a:buSzPct val="45000"/>
              <a:buFont typeface="Wingdings" charset="0"/>
              <a:buNone/>
              <a:defRPr/>
            </a:pPr>
            <a:r>
              <a:rPr lang="en-GB" sz="1400" dirty="0" smtClean="0">
                <a:solidFill>
                  <a:srgbClr val="000000"/>
                </a:solidFill>
              </a:rPr>
              <a:t>Aversa F et al. JCO 2008</a:t>
            </a:r>
          </a:p>
        </p:txBody>
      </p:sp>
      <p:sp>
        <p:nvSpPr>
          <p:cNvPr id="16" name="Rectangle 7"/>
          <p:cNvSpPr>
            <a:spLocks noChangeArrowheads="1"/>
          </p:cNvSpPr>
          <p:nvPr/>
        </p:nvSpPr>
        <p:spPr bwMode="auto">
          <a:xfrm>
            <a:off x="3995738" y="1754188"/>
            <a:ext cx="83185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5662" tIns="42836" rIns="85662" bIns="42836" anchor="ctr">
            <a:spAutoFit/>
          </a:bodyPr>
          <a:lstStyle/>
          <a:p>
            <a:pPr algn="ctr">
              <a:defRPr/>
            </a:pPr>
            <a:r>
              <a:rPr lang="es-ES" sz="2400" dirty="0">
                <a:solidFill>
                  <a:srgbClr val="000000"/>
                </a:solidFill>
              </a:rPr>
              <a:t>TRM</a:t>
            </a:r>
          </a:p>
        </p:txBody>
      </p:sp>
      <p:sp>
        <p:nvSpPr>
          <p:cNvPr id="17" name="CuadroTexto 15"/>
          <p:cNvSpPr txBox="1">
            <a:spLocks noChangeArrowheads="1"/>
          </p:cNvSpPr>
          <p:nvPr/>
        </p:nvSpPr>
        <p:spPr bwMode="auto">
          <a:xfrm>
            <a:off x="0" y="980728"/>
            <a:ext cx="9144000" cy="400050"/>
          </a:xfrm>
          <a:prstGeom prst="rect">
            <a:avLst/>
          </a:prstGeom>
          <a:solidFill>
            <a:srgbClr val="FFF7D2"/>
          </a:solidFill>
          <a:ln>
            <a:noFill/>
          </a:ln>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err="1" smtClean="0">
                <a:solidFill>
                  <a:srgbClr val="000000"/>
                </a:solidFill>
              </a:rPr>
              <a:t>Peruggia</a:t>
            </a:r>
            <a:r>
              <a:rPr lang="es-ES" dirty="0" smtClean="0">
                <a:solidFill>
                  <a:srgbClr val="000000"/>
                </a:solidFill>
              </a:rPr>
              <a:t>: </a:t>
            </a:r>
            <a:r>
              <a:rPr lang="es-ES" dirty="0" err="1" smtClean="0">
                <a:solidFill>
                  <a:srgbClr val="000000"/>
                </a:solidFill>
              </a:rPr>
              <a:t>Megadosis</a:t>
            </a:r>
            <a:r>
              <a:rPr lang="es-ES" dirty="0" smtClean="0">
                <a:solidFill>
                  <a:srgbClr val="000000"/>
                </a:solidFill>
              </a:rPr>
              <a:t> </a:t>
            </a:r>
            <a:r>
              <a:rPr lang="es-ES" dirty="0">
                <a:solidFill>
                  <a:srgbClr val="000000"/>
                </a:solidFill>
              </a:rPr>
              <a:t>de CD34+ con depleción T</a:t>
            </a:r>
          </a:p>
        </p:txBody>
      </p:sp>
      <p:pic>
        <p:nvPicPr>
          <p:cNvPr id="2" name="Imagen 1"/>
          <p:cNvPicPr>
            <a:picLocks noChangeAspect="1"/>
          </p:cNvPicPr>
          <p:nvPr/>
        </p:nvPicPr>
        <p:blipFill>
          <a:blip r:embed="rId5" cstate="print"/>
          <a:stretch>
            <a:fillRect/>
          </a:stretch>
        </p:blipFill>
        <p:spPr>
          <a:xfrm>
            <a:off x="899592" y="2420888"/>
            <a:ext cx="7404100" cy="3149600"/>
          </a:xfrm>
          <a:prstGeom prst="rect">
            <a:avLst/>
          </a:prstGeom>
          <a:ln>
            <a:solidFill>
              <a:srgbClr val="000000"/>
            </a:solidFill>
          </a:ln>
        </p:spPr>
      </p:pic>
    </p:spTree>
    <p:extLst>
      <p:ext uri="{BB962C8B-B14F-4D97-AF65-F5344CB8AC3E}">
        <p14:creationId xmlns:p14="http://schemas.microsoft.com/office/powerpoint/2010/main" val="320837558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8530" name="Group 40"/>
          <p:cNvGrpSpPr>
            <a:grpSpLocks/>
          </p:cNvGrpSpPr>
          <p:nvPr/>
        </p:nvGrpSpPr>
        <p:grpSpPr bwMode="auto">
          <a:xfrm>
            <a:off x="0" y="0"/>
            <a:ext cx="9215438" cy="6858000"/>
            <a:chOff x="0" y="0"/>
            <a:chExt cx="5805" cy="4320"/>
          </a:xfrm>
        </p:grpSpPr>
        <p:sp>
          <p:nvSpPr>
            <p:cNvPr id="278536"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78537" name="Group 35"/>
            <p:cNvGrpSpPr>
              <a:grpSpLocks/>
            </p:cNvGrpSpPr>
            <p:nvPr/>
          </p:nvGrpSpPr>
          <p:grpSpPr bwMode="auto">
            <a:xfrm>
              <a:off x="0" y="0"/>
              <a:ext cx="5760" cy="482"/>
              <a:chOff x="0" y="0"/>
              <a:chExt cx="5760" cy="482"/>
            </a:xfrm>
          </p:grpSpPr>
          <p:sp>
            <p:nvSpPr>
              <p:cNvPr id="278539"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78540"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78541"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78531"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Progresos en </a:t>
            </a:r>
            <a:r>
              <a:rPr lang="es-ES" sz="2400" dirty="0" err="1">
                <a:solidFill>
                  <a:srgbClr val="FA166D"/>
                </a:solidFill>
              </a:rPr>
              <a:t>haplo</a:t>
            </a:r>
            <a:r>
              <a:rPr lang="es-ES" sz="2400" dirty="0">
                <a:solidFill>
                  <a:srgbClr val="FA166D"/>
                </a:solidFill>
              </a:rPr>
              <a:t> T-</a:t>
            </a:r>
            <a:r>
              <a:rPr lang="es-ES" sz="2400" dirty="0" err="1">
                <a:solidFill>
                  <a:srgbClr val="FA166D"/>
                </a:solidFill>
              </a:rPr>
              <a:t>cell</a:t>
            </a:r>
            <a:r>
              <a:rPr lang="es-ES" sz="2400" dirty="0">
                <a:solidFill>
                  <a:srgbClr val="FA166D"/>
                </a:solidFill>
              </a:rPr>
              <a:t> </a:t>
            </a:r>
            <a:r>
              <a:rPr lang="es-ES" sz="2400" dirty="0" err="1" smtClean="0">
                <a:solidFill>
                  <a:srgbClr val="FA166D"/>
                </a:solidFill>
              </a:rPr>
              <a:t>deplete</a:t>
            </a:r>
            <a:endParaRPr lang="es-ES" sz="1400" dirty="0">
              <a:solidFill>
                <a:srgbClr val="FA166D"/>
              </a:solidFill>
            </a:endParaRPr>
          </a:p>
        </p:txBody>
      </p:sp>
      <p:pic>
        <p:nvPicPr>
          <p:cNvPr id="278532"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18 Grupo"/>
          <p:cNvGrpSpPr/>
          <p:nvPr/>
        </p:nvGrpSpPr>
        <p:grpSpPr>
          <a:xfrm>
            <a:off x="0" y="857250"/>
            <a:ext cx="9144000" cy="5956300"/>
            <a:chOff x="0" y="857250"/>
            <a:chExt cx="9144000" cy="5956300"/>
          </a:xfrm>
        </p:grpSpPr>
        <p:sp>
          <p:nvSpPr>
            <p:cNvPr id="278529"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pic>
          <p:nvPicPr>
            <p:cNvPr id="3" name="Imagen 2"/>
            <p:cNvPicPr>
              <a:picLocks noChangeAspect="1"/>
            </p:cNvPicPr>
            <p:nvPr/>
          </p:nvPicPr>
          <p:blipFill>
            <a:blip r:embed="rId5" cstate="print"/>
            <a:stretch>
              <a:fillRect/>
            </a:stretch>
          </p:blipFill>
          <p:spPr>
            <a:xfrm>
              <a:off x="0" y="1841332"/>
              <a:ext cx="9144000" cy="4395980"/>
            </a:xfrm>
            <a:prstGeom prst="rect">
              <a:avLst/>
            </a:prstGeom>
            <a:ln>
              <a:solidFill>
                <a:srgbClr val="000000"/>
              </a:solidFill>
            </a:ln>
          </p:spPr>
        </p:pic>
        <p:sp>
          <p:nvSpPr>
            <p:cNvPr id="18" name="CuadroTexto 15"/>
            <p:cNvSpPr txBox="1">
              <a:spLocks noChangeArrowheads="1"/>
            </p:cNvSpPr>
            <p:nvPr/>
          </p:nvSpPr>
          <p:spPr bwMode="auto">
            <a:xfrm>
              <a:off x="0" y="980728"/>
              <a:ext cx="9144000" cy="400050"/>
            </a:xfrm>
            <a:prstGeom prst="rect">
              <a:avLst/>
            </a:prstGeom>
            <a:solidFill>
              <a:srgbClr val="FFF7D2"/>
            </a:solidFill>
            <a:ln>
              <a:noFill/>
            </a:ln>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err="1" smtClean="0">
                  <a:solidFill>
                    <a:srgbClr val="000000"/>
                  </a:solidFill>
                </a:rPr>
                <a:t>Peruggia</a:t>
              </a:r>
              <a:r>
                <a:rPr lang="es-ES" dirty="0" smtClean="0">
                  <a:solidFill>
                    <a:srgbClr val="000000"/>
                  </a:solidFill>
                </a:rPr>
                <a:t>: </a:t>
              </a:r>
              <a:r>
                <a:rPr lang="es-ES" dirty="0" err="1" smtClean="0">
                  <a:solidFill>
                    <a:srgbClr val="000000"/>
                  </a:solidFill>
                </a:rPr>
                <a:t>Megadosis</a:t>
              </a:r>
              <a:r>
                <a:rPr lang="es-ES" dirty="0" smtClean="0">
                  <a:solidFill>
                    <a:srgbClr val="000000"/>
                  </a:solidFill>
                </a:rPr>
                <a:t> </a:t>
              </a:r>
              <a:r>
                <a:rPr lang="es-ES" dirty="0">
                  <a:solidFill>
                    <a:srgbClr val="000000"/>
                  </a:solidFill>
                </a:rPr>
                <a:t>de CD34+ con depleción T</a:t>
              </a:r>
            </a:p>
          </p:txBody>
        </p:sp>
        <p:sp>
          <p:nvSpPr>
            <p:cNvPr id="15" name="Text Box 3"/>
            <p:cNvSpPr txBox="1">
              <a:spLocks noChangeArrowheads="1"/>
            </p:cNvSpPr>
            <p:nvPr/>
          </p:nvSpPr>
          <p:spPr bwMode="auto">
            <a:xfrm>
              <a:off x="5795963" y="6524625"/>
              <a:ext cx="3240087"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hangingPunct="0">
                <a:tabLst>
                  <a:tab pos="723900" algn="l"/>
                  <a:tab pos="1447800" algn="l"/>
                  <a:tab pos="2171700" algn="l"/>
                  <a:tab pos="2895600" algn="l"/>
                  <a:tab pos="3619500" algn="l"/>
                </a:tabLst>
                <a:defRPr sz="2400">
                  <a:solidFill>
                    <a:schemeClr val="tx1"/>
                  </a:solidFill>
                  <a:latin typeface="Arial" charset="0"/>
                  <a:ea typeface="ＭＳ Ｐゴシック" charset="0"/>
                  <a:cs typeface="ＭＳ Ｐゴシック" charset="0"/>
                </a:defRPr>
              </a:lvl1pPr>
              <a:lvl2pPr marL="431800" indent="-215900" defTabSz="457200" eaLnBrk="0" hangingPunct="0">
                <a:tabLst>
                  <a:tab pos="723900" algn="l"/>
                  <a:tab pos="1447800" algn="l"/>
                  <a:tab pos="2171700" algn="l"/>
                  <a:tab pos="2895600" algn="l"/>
                  <a:tab pos="3619500" algn="l"/>
                </a:tabLst>
                <a:defRPr sz="2400">
                  <a:solidFill>
                    <a:schemeClr val="tx1"/>
                  </a:solidFill>
                  <a:latin typeface="Arial" charset="0"/>
                  <a:ea typeface="ＭＳ Ｐゴシック" charset="0"/>
                </a:defRPr>
              </a:lvl2pPr>
              <a:lvl3pPr marL="647700" indent="-215900" defTabSz="457200" eaLnBrk="0" hangingPunct="0">
                <a:tabLst>
                  <a:tab pos="723900" algn="l"/>
                  <a:tab pos="1447800" algn="l"/>
                  <a:tab pos="2171700" algn="l"/>
                  <a:tab pos="2895600" algn="l"/>
                  <a:tab pos="3619500" algn="l"/>
                </a:tabLst>
                <a:defRPr sz="2400">
                  <a:solidFill>
                    <a:schemeClr val="tx1"/>
                  </a:solidFill>
                  <a:latin typeface="Arial" charset="0"/>
                  <a:ea typeface="ＭＳ Ｐゴシック" charset="0"/>
                </a:defRPr>
              </a:lvl3pPr>
              <a:lvl4pPr marL="863600" indent="-215900" defTabSz="457200" eaLnBrk="0" hangingPunct="0">
                <a:tabLst>
                  <a:tab pos="723900" algn="l"/>
                  <a:tab pos="1447800" algn="l"/>
                  <a:tab pos="2171700" algn="l"/>
                  <a:tab pos="2895600" algn="l"/>
                  <a:tab pos="3619500" algn="l"/>
                </a:tabLst>
                <a:defRPr sz="2400">
                  <a:solidFill>
                    <a:schemeClr val="tx1"/>
                  </a:solidFill>
                  <a:latin typeface="Arial" charset="0"/>
                  <a:ea typeface="ＭＳ Ｐゴシック" charset="0"/>
                </a:defRPr>
              </a:lvl4pPr>
              <a:lvl5pPr marL="1079500" indent="-215900" defTabSz="457200" eaLnBrk="0" hangingPunct="0">
                <a:tabLst>
                  <a:tab pos="723900" algn="l"/>
                  <a:tab pos="1447800" algn="l"/>
                  <a:tab pos="2171700" algn="l"/>
                  <a:tab pos="2895600" algn="l"/>
                  <a:tab pos="3619500" algn="l"/>
                </a:tabLst>
                <a:defRPr sz="2400">
                  <a:solidFill>
                    <a:schemeClr val="tx1"/>
                  </a:solidFill>
                  <a:latin typeface="Arial" charset="0"/>
                  <a:ea typeface="ＭＳ Ｐゴシック" charset="0"/>
                </a:defRPr>
              </a:lvl5pPr>
              <a:lvl6pPr marL="1536700" indent="-2159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Arial" charset="0"/>
                  <a:ea typeface="ＭＳ Ｐゴシック" charset="0"/>
                </a:defRPr>
              </a:lvl6pPr>
              <a:lvl7pPr marL="1993900" indent="-2159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Arial" charset="0"/>
                  <a:ea typeface="ＭＳ Ｐゴシック" charset="0"/>
                </a:defRPr>
              </a:lvl7pPr>
              <a:lvl8pPr marL="2451100" indent="-2159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Arial" charset="0"/>
                  <a:ea typeface="ＭＳ Ｐゴシック" charset="0"/>
                </a:defRPr>
              </a:lvl8pPr>
              <a:lvl9pPr marL="2908300" indent="-2159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Arial" charset="0"/>
                  <a:ea typeface="ＭＳ Ｐゴシック" charset="0"/>
                </a:defRPr>
              </a:lvl9pPr>
            </a:lstStyle>
            <a:p>
              <a:pPr eaLnBrk="1">
                <a:lnSpc>
                  <a:spcPct val="93000"/>
                </a:lnSpc>
                <a:buClr>
                  <a:srgbClr val="000000"/>
                </a:buClr>
                <a:buSzPct val="45000"/>
                <a:buFont typeface="Wingdings" charset="0"/>
                <a:buNone/>
                <a:defRPr/>
              </a:pPr>
              <a:r>
                <a:rPr lang="en-GB" sz="1400" dirty="0" smtClean="0">
                  <a:solidFill>
                    <a:srgbClr val="000000"/>
                  </a:solidFill>
                </a:rPr>
                <a:t>Aversa F et al. JCO 2008</a:t>
              </a:r>
            </a:p>
          </p:txBody>
        </p:sp>
        <p:sp>
          <p:nvSpPr>
            <p:cNvPr id="16" name="15 CuadroTexto"/>
            <p:cNvSpPr txBox="1"/>
            <p:nvPr/>
          </p:nvSpPr>
          <p:spPr>
            <a:xfrm>
              <a:off x="2071670" y="1928802"/>
              <a:ext cx="5572164" cy="400110"/>
            </a:xfrm>
            <a:prstGeom prst="rect">
              <a:avLst/>
            </a:prstGeom>
            <a:solidFill>
              <a:schemeClr val="tx1"/>
            </a:solidFill>
          </p:spPr>
          <p:txBody>
            <a:bodyPr wrap="square" rtlCol="0">
              <a:spAutoFit/>
            </a:bodyPr>
            <a:lstStyle/>
            <a:p>
              <a:r>
                <a:rPr lang="es-ES" dirty="0" smtClean="0"/>
                <a:t>SUPERVIVENCIA LIBRE DE PROGRESIÓN</a:t>
              </a:r>
              <a:endParaRPr lang="es-ES" dirty="0"/>
            </a:p>
          </p:txBody>
        </p:sp>
        <p:sp>
          <p:nvSpPr>
            <p:cNvPr id="17" name="16 CuadroTexto"/>
            <p:cNvSpPr txBox="1"/>
            <p:nvPr/>
          </p:nvSpPr>
          <p:spPr>
            <a:xfrm>
              <a:off x="571472" y="5786454"/>
              <a:ext cx="8286808" cy="400110"/>
            </a:xfrm>
            <a:prstGeom prst="rect">
              <a:avLst/>
            </a:prstGeom>
            <a:solidFill>
              <a:schemeClr val="tx1"/>
            </a:solidFill>
          </p:spPr>
          <p:txBody>
            <a:bodyPr wrap="square" rtlCol="0">
              <a:spAutoFit/>
            </a:bodyPr>
            <a:lstStyle/>
            <a:p>
              <a:endParaRPr lang="es-ES" dirty="0"/>
            </a:p>
          </p:txBody>
        </p:sp>
      </p:grpSp>
    </p:spTree>
    <p:extLst>
      <p:ext uri="{BB962C8B-B14F-4D97-AF65-F5344CB8AC3E}">
        <p14:creationId xmlns:p14="http://schemas.microsoft.com/office/powerpoint/2010/main" val="224149436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78530" name="Group 40"/>
          <p:cNvGrpSpPr>
            <a:grpSpLocks/>
          </p:cNvGrpSpPr>
          <p:nvPr/>
        </p:nvGrpSpPr>
        <p:grpSpPr bwMode="auto">
          <a:xfrm>
            <a:off x="0" y="0"/>
            <a:ext cx="9215438" cy="6858000"/>
            <a:chOff x="0" y="0"/>
            <a:chExt cx="5805" cy="4320"/>
          </a:xfrm>
        </p:grpSpPr>
        <p:sp>
          <p:nvSpPr>
            <p:cNvPr id="278536"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78537" name="Group 35"/>
            <p:cNvGrpSpPr>
              <a:grpSpLocks/>
            </p:cNvGrpSpPr>
            <p:nvPr/>
          </p:nvGrpSpPr>
          <p:grpSpPr bwMode="auto">
            <a:xfrm>
              <a:off x="0" y="0"/>
              <a:ext cx="5760" cy="482"/>
              <a:chOff x="0" y="0"/>
              <a:chExt cx="5760" cy="482"/>
            </a:xfrm>
          </p:grpSpPr>
          <p:sp>
            <p:nvSpPr>
              <p:cNvPr id="278539"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78540"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78541"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78531"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smtClean="0">
                <a:solidFill>
                  <a:srgbClr val="FA166D"/>
                </a:solidFill>
              </a:rPr>
              <a:t>Tipos de depleción T</a:t>
            </a:r>
            <a:endParaRPr lang="es-ES" sz="1400" dirty="0">
              <a:solidFill>
                <a:srgbClr val="FA166D"/>
              </a:solidFill>
            </a:endParaRPr>
          </a:p>
        </p:txBody>
      </p:sp>
      <p:pic>
        <p:nvPicPr>
          <p:cNvPr id="278532"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5"/>
          <p:cNvSpPr/>
          <p:nvPr/>
        </p:nvSpPr>
        <p:spPr>
          <a:xfrm>
            <a:off x="4139952" y="2132856"/>
            <a:ext cx="6696744" cy="369332"/>
          </a:xfrm>
          <a:prstGeom prst="rect">
            <a:avLst/>
          </a:prstGeom>
        </p:spPr>
        <p:txBody>
          <a:bodyPr wrap="square">
            <a:spAutoFit/>
          </a:bodyPr>
          <a:lstStyle/>
          <a:p>
            <a:pPr lvl="1">
              <a:defRPr/>
            </a:pPr>
            <a:r>
              <a:rPr lang="es-ES" sz="1800" dirty="0" smtClean="0">
                <a:solidFill>
                  <a:srgbClr val="000000"/>
                </a:solidFill>
              </a:rPr>
              <a:t>Inmunodeficiencia </a:t>
            </a:r>
            <a:r>
              <a:rPr lang="es-ES" sz="1800" dirty="0">
                <a:solidFill>
                  <a:srgbClr val="000000"/>
                </a:solidFill>
              </a:rPr>
              <a:t>severa </a:t>
            </a:r>
            <a:r>
              <a:rPr lang="es-ES" sz="1800" dirty="0" err="1" smtClean="0">
                <a:solidFill>
                  <a:srgbClr val="000000"/>
                </a:solidFill>
              </a:rPr>
              <a:t>postrasplante</a:t>
            </a:r>
            <a:endParaRPr lang="es-ES" sz="1800" dirty="0">
              <a:solidFill>
                <a:srgbClr val="000000"/>
              </a:solidFill>
            </a:endParaRPr>
          </a:p>
        </p:txBody>
      </p:sp>
      <p:cxnSp>
        <p:nvCxnSpPr>
          <p:cNvPr id="9" name="Conector recto de flecha 8"/>
          <p:cNvCxnSpPr/>
          <p:nvPr/>
        </p:nvCxnSpPr>
        <p:spPr bwMode="auto">
          <a:xfrm>
            <a:off x="3707904" y="2348880"/>
            <a:ext cx="900608" cy="0"/>
          </a:xfrm>
          <a:prstGeom prst="straightConnector1">
            <a:avLst/>
          </a:prstGeom>
          <a:noFill/>
          <a:ln w="38100" cap="flat" cmpd="sng" algn="ctr">
            <a:solidFill>
              <a:srgbClr val="FF0000"/>
            </a:solidFill>
            <a:prstDash val="solid"/>
            <a:round/>
            <a:headEnd type="none" w="med" len="med"/>
            <a:tailEnd type="arrow"/>
          </a:ln>
          <a:effectLst/>
        </p:spPr>
      </p:cxnSp>
      <p:sp>
        <p:nvSpPr>
          <p:cNvPr id="4" name="Elipse 3"/>
          <p:cNvSpPr/>
          <p:nvPr/>
        </p:nvSpPr>
        <p:spPr bwMode="auto">
          <a:xfrm>
            <a:off x="107504" y="1484784"/>
            <a:ext cx="3960440" cy="1728192"/>
          </a:xfrm>
          <a:prstGeom prst="ellipse">
            <a:avLst/>
          </a:prstGeom>
          <a:solidFill>
            <a:schemeClr val="tx1">
              <a:lumMod val="85000"/>
            </a:schemeClr>
          </a:solidFill>
          <a:ln w="7"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20000"/>
              </a:lnSpc>
              <a:spcBef>
                <a:spcPct val="0"/>
              </a:spcBef>
              <a:spcAft>
                <a:spcPct val="0"/>
              </a:spcAft>
              <a:buClrTx/>
              <a:buSzTx/>
              <a:buFontTx/>
              <a:buNone/>
              <a:tabLst/>
            </a:pPr>
            <a:r>
              <a:rPr kumimoji="0" lang="es-ES" sz="2000" b="1" i="0" u="none" strike="noStrike" cap="none" normalizeH="0" baseline="0" dirty="0" smtClean="0">
                <a:ln>
                  <a:noFill/>
                </a:ln>
                <a:solidFill>
                  <a:schemeClr val="bg1"/>
                </a:solidFill>
                <a:effectLst/>
                <a:latin typeface="Arial" charset="0"/>
              </a:rPr>
              <a:t>Depleción T no selectiva </a:t>
            </a:r>
            <a:r>
              <a:rPr kumimoji="0" lang="es-ES" sz="1600" b="1" i="0" u="none" strike="noStrike" cap="none" normalizeH="0" baseline="0" dirty="0" smtClean="0">
                <a:ln>
                  <a:noFill/>
                </a:ln>
                <a:solidFill>
                  <a:schemeClr val="bg1"/>
                </a:solidFill>
                <a:effectLst/>
                <a:latin typeface="Arial" charset="0"/>
              </a:rPr>
              <a:t>= </a:t>
            </a:r>
            <a:endParaRPr lang="es-ES" sz="1600" dirty="0"/>
          </a:p>
          <a:p>
            <a:pPr marL="0" marR="0" indent="0" algn="ctr" defTabSz="914400" rtl="0" eaLnBrk="0" fontAlgn="base" latinLnBrk="0" hangingPunct="0">
              <a:lnSpc>
                <a:spcPct val="120000"/>
              </a:lnSpc>
              <a:spcBef>
                <a:spcPct val="0"/>
              </a:spcBef>
              <a:spcAft>
                <a:spcPct val="0"/>
              </a:spcAft>
              <a:buClrTx/>
              <a:buSzTx/>
              <a:buFontTx/>
              <a:buNone/>
              <a:tabLst/>
            </a:pPr>
            <a:r>
              <a:rPr kumimoji="0" lang="es-ES" sz="1600" b="1" i="0" u="none" strike="noStrike" cap="none" normalizeH="0" baseline="0" dirty="0" smtClean="0">
                <a:ln>
                  <a:noFill/>
                </a:ln>
                <a:solidFill>
                  <a:schemeClr val="bg1"/>
                </a:solidFill>
                <a:effectLst/>
                <a:latin typeface="Arial" charset="0"/>
              </a:rPr>
              <a:t>Selección positiva</a:t>
            </a:r>
            <a:r>
              <a:rPr kumimoji="0" lang="es-ES" sz="1600" b="1" i="0" u="none" strike="noStrike" cap="none" normalizeH="0" dirty="0" smtClean="0">
                <a:ln>
                  <a:noFill/>
                </a:ln>
                <a:solidFill>
                  <a:schemeClr val="bg1"/>
                </a:solidFill>
                <a:effectLst/>
                <a:latin typeface="Arial" charset="0"/>
              </a:rPr>
              <a:t> </a:t>
            </a:r>
            <a:r>
              <a:rPr kumimoji="0" lang="es-ES" sz="1600" b="1" i="0" u="none" strike="noStrike" cap="none" normalizeH="0" baseline="0" dirty="0" smtClean="0">
                <a:ln>
                  <a:noFill/>
                </a:ln>
                <a:solidFill>
                  <a:schemeClr val="bg1"/>
                </a:solidFill>
                <a:effectLst/>
                <a:latin typeface="Arial" charset="0"/>
              </a:rPr>
              <a:t>(CD34+)</a:t>
            </a:r>
          </a:p>
        </p:txBody>
      </p:sp>
    </p:spTree>
    <p:extLst>
      <p:ext uri="{BB962C8B-B14F-4D97-AF65-F5344CB8AC3E}">
        <p14:creationId xmlns:p14="http://schemas.microsoft.com/office/powerpoint/2010/main" val="86314787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 name="Group 40"/>
          <p:cNvGrpSpPr>
            <a:grpSpLocks/>
          </p:cNvGrpSpPr>
          <p:nvPr/>
        </p:nvGrpSpPr>
        <p:grpSpPr bwMode="auto">
          <a:xfrm>
            <a:off x="0" y="0"/>
            <a:ext cx="9215438" cy="6858000"/>
            <a:chOff x="0" y="0"/>
            <a:chExt cx="5805" cy="4320"/>
          </a:xfrm>
        </p:grpSpPr>
        <p:sp>
          <p:nvSpPr>
            <p:cNvPr id="278536"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3" name="Group 35"/>
            <p:cNvGrpSpPr>
              <a:grpSpLocks/>
            </p:cNvGrpSpPr>
            <p:nvPr/>
          </p:nvGrpSpPr>
          <p:grpSpPr bwMode="auto">
            <a:xfrm>
              <a:off x="0" y="0"/>
              <a:ext cx="5760" cy="482"/>
              <a:chOff x="0" y="0"/>
              <a:chExt cx="5760" cy="482"/>
            </a:xfrm>
          </p:grpSpPr>
          <p:sp>
            <p:nvSpPr>
              <p:cNvPr id="278539"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78540"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78541"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78531"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smtClean="0">
                <a:solidFill>
                  <a:srgbClr val="FA166D"/>
                </a:solidFill>
              </a:rPr>
              <a:t>Tipos de depleción T</a:t>
            </a:r>
            <a:endParaRPr lang="es-ES" sz="1400" dirty="0">
              <a:solidFill>
                <a:srgbClr val="FA166D"/>
              </a:solidFill>
            </a:endParaRPr>
          </a:p>
        </p:txBody>
      </p:sp>
      <p:pic>
        <p:nvPicPr>
          <p:cNvPr id="278532"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Elipse 17"/>
          <p:cNvSpPr/>
          <p:nvPr/>
        </p:nvSpPr>
        <p:spPr bwMode="auto">
          <a:xfrm>
            <a:off x="35496" y="4077072"/>
            <a:ext cx="4248472" cy="1512168"/>
          </a:xfrm>
          <a:prstGeom prst="ellipse">
            <a:avLst/>
          </a:prstGeom>
          <a:solidFill>
            <a:schemeClr val="tx1">
              <a:lumMod val="85000"/>
            </a:schemeClr>
          </a:solidFill>
          <a:ln w="7"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lnSpc>
                <a:spcPct val="110000"/>
              </a:lnSpc>
            </a:pPr>
            <a:r>
              <a:rPr kumimoji="0" lang="es-ES" sz="2000" b="1" i="0" u="none" strike="noStrike" cap="none" normalizeH="0" baseline="0" dirty="0" smtClean="0">
                <a:ln>
                  <a:noFill/>
                </a:ln>
                <a:solidFill>
                  <a:schemeClr val="bg1"/>
                </a:solidFill>
                <a:effectLst/>
                <a:latin typeface="Arial" charset="0"/>
              </a:rPr>
              <a:t>Depleción T </a:t>
            </a:r>
            <a:r>
              <a:rPr lang="es-ES" dirty="0" smtClean="0"/>
              <a:t>S</a:t>
            </a:r>
            <a:r>
              <a:rPr kumimoji="0" lang="es-ES" sz="2000" b="1" i="0" u="none" strike="noStrike" cap="none" normalizeH="0" baseline="0" dirty="0" smtClean="0">
                <a:ln>
                  <a:noFill/>
                </a:ln>
                <a:solidFill>
                  <a:schemeClr val="bg1"/>
                </a:solidFill>
                <a:effectLst/>
                <a:latin typeface="Arial" charset="0"/>
              </a:rPr>
              <a:t>electiva</a:t>
            </a:r>
            <a:r>
              <a:rPr lang="es-ES" sz="1600" dirty="0"/>
              <a:t>= Selección </a:t>
            </a:r>
            <a:r>
              <a:rPr lang="es-ES" sz="1600" dirty="0" smtClean="0"/>
              <a:t>negativa </a:t>
            </a:r>
            <a:endParaRPr kumimoji="0" lang="es-ES" sz="1600" b="1" i="0" u="none" strike="noStrike" cap="none" normalizeH="0" baseline="0" dirty="0" smtClean="0">
              <a:ln>
                <a:noFill/>
              </a:ln>
              <a:solidFill>
                <a:schemeClr val="bg1"/>
              </a:solidFill>
              <a:effectLst/>
            </a:endParaRPr>
          </a:p>
        </p:txBody>
      </p:sp>
      <p:sp>
        <p:nvSpPr>
          <p:cNvPr id="6" name="Rectángulo 5"/>
          <p:cNvSpPr/>
          <p:nvPr/>
        </p:nvSpPr>
        <p:spPr>
          <a:xfrm>
            <a:off x="4139952" y="2132856"/>
            <a:ext cx="6696744" cy="369332"/>
          </a:xfrm>
          <a:prstGeom prst="rect">
            <a:avLst/>
          </a:prstGeom>
        </p:spPr>
        <p:txBody>
          <a:bodyPr wrap="square">
            <a:spAutoFit/>
          </a:bodyPr>
          <a:lstStyle/>
          <a:p>
            <a:pPr lvl="1">
              <a:defRPr/>
            </a:pPr>
            <a:r>
              <a:rPr lang="es-ES" sz="1800" dirty="0" smtClean="0">
                <a:solidFill>
                  <a:srgbClr val="000000"/>
                </a:solidFill>
              </a:rPr>
              <a:t>Inmunodeficiencia </a:t>
            </a:r>
            <a:r>
              <a:rPr lang="es-ES" sz="1800" dirty="0">
                <a:solidFill>
                  <a:srgbClr val="000000"/>
                </a:solidFill>
              </a:rPr>
              <a:t>severa </a:t>
            </a:r>
            <a:r>
              <a:rPr lang="es-ES" sz="1800" dirty="0" err="1" smtClean="0">
                <a:solidFill>
                  <a:srgbClr val="000000"/>
                </a:solidFill>
              </a:rPr>
              <a:t>postrasplante</a:t>
            </a:r>
            <a:endParaRPr lang="es-ES" sz="1800" dirty="0">
              <a:solidFill>
                <a:srgbClr val="000000"/>
              </a:solidFill>
            </a:endParaRPr>
          </a:p>
        </p:txBody>
      </p:sp>
      <p:cxnSp>
        <p:nvCxnSpPr>
          <p:cNvPr id="9" name="Conector recto de flecha 8"/>
          <p:cNvCxnSpPr/>
          <p:nvPr/>
        </p:nvCxnSpPr>
        <p:spPr bwMode="auto">
          <a:xfrm>
            <a:off x="3707904" y="2348880"/>
            <a:ext cx="900608" cy="0"/>
          </a:xfrm>
          <a:prstGeom prst="straightConnector1">
            <a:avLst/>
          </a:prstGeom>
          <a:noFill/>
          <a:ln w="38100" cap="flat" cmpd="sng" algn="ctr">
            <a:solidFill>
              <a:srgbClr val="FF0000"/>
            </a:solidFill>
            <a:prstDash val="solid"/>
            <a:round/>
            <a:headEnd type="none" w="med" len="med"/>
            <a:tailEnd type="arrow"/>
          </a:ln>
          <a:effectLst/>
        </p:spPr>
      </p:cxnSp>
      <p:sp>
        <p:nvSpPr>
          <p:cNvPr id="4" name="Elipse 3"/>
          <p:cNvSpPr/>
          <p:nvPr/>
        </p:nvSpPr>
        <p:spPr bwMode="auto">
          <a:xfrm>
            <a:off x="107504" y="1484784"/>
            <a:ext cx="3960440" cy="1728192"/>
          </a:xfrm>
          <a:prstGeom prst="ellipse">
            <a:avLst/>
          </a:prstGeom>
          <a:solidFill>
            <a:schemeClr val="tx1">
              <a:lumMod val="85000"/>
            </a:schemeClr>
          </a:solidFill>
          <a:ln w="7"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20000"/>
              </a:lnSpc>
              <a:spcBef>
                <a:spcPct val="0"/>
              </a:spcBef>
              <a:spcAft>
                <a:spcPct val="0"/>
              </a:spcAft>
              <a:buClrTx/>
              <a:buSzTx/>
              <a:buFontTx/>
              <a:buNone/>
              <a:tabLst/>
            </a:pPr>
            <a:r>
              <a:rPr kumimoji="0" lang="es-ES" sz="2000" b="1" i="0" u="none" strike="noStrike" cap="none" normalizeH="0" baseline="0" dirty="0" smtClean="0">
                <a:ln>
                  <a:noFill/>
                </a:ln>
                <a:solidFill>
                  <a:schemeClr val="bg1"/>
                </a:solidFill>
                <a:effectLst/>
                <a:latin typeface="Arial" charset="0"/>
              </a:rPr>
              <a:t>Depleción T no selectiva </a:t>
            </a:r>
            <a:r>
              <a:rPr kumimoji="0" lang="es-ES" sz="1600" b="1" i="0" u="none" strike="noStrike" cap="none" normalizeH="0" baseline="0" dirty="0" smtClean="0">
                <a:ln>
                  <a:noFill/>
                </a:ln>
                <a:solidFill>
                  <a:schemeClr val="bg1"/>
                </a:solidFill>
                <a:effectLst/>
                <a:latin typeface="Arial" charset="0"/>
              </a:rPr>
              <a:t>= </a:t>
            </a:r>
            <a:endParaRPr lang="es-ES" sz="1600" dirty="0"/>
          </a:p>
          <a:p>
            <a:pPr marL="0" marR="0" indent="0" algn="ctr" defTabSz="914400" rtl="0" eaLnBrk="0" fontAlgn="base" latinLnBrk="0" hangingPunct="0">
              <a:lnSpc>
                <a:spcPct val="120000"/>
              </a:lnSpc>
              <a:spcBef>
                <a:spcPct val="0"/>
              </a:spcBef>
              <a:spcAft>
                <a:spcPct val="0"/>
              </a:spcAft>
              <a:buClrTx/>
              <a:buSzTx/>
              <a:buFontTx/>
              <a:buNone/>
              <a:tabLst/>
            </a:pPr>
            <a:r>
              <a:rPr kumimoji="0" lang="es-ES" sz="1600" b="1" i="0" u="none" strike="noStrike" cap="none" normalizeH="0" baseline="0" dirty="0" smtClean="0">
                <a:ln>
                  <a:noFill/>
                </a:ln>
                <a:solidFill>
                  <a:schemeClr val="bg1"/>
                </a:solidFill>
                <a:effectLst/>
                <a:latin typeface="Arial" charset="0"/>
              </a:rPr>
              <a:t>Selección positiva</a:t>
            </a:r>
            <a:r>
              <a:rPr kumimoji="0" lang="es-ES" sz="1600" b="1" i="0" u="none" strike="noStrike" cap="none" normalizeH="0" dirty="0" smtClean="0">
                <a:ln>
                  <a:noFill/>
                </a:ln>
                <a:solidFill>
                  <a:schemeClr val="bg1"/>
                </a:solidFill>
                <a:effectLst/>
                <a:latin typeface="Arial" charset="0"/>
              </a:rPr>
              <a:t> </a:t>
            </a:r>
            <a:r>
              <a:rPr kumimoji="0" lang="es-ES" sz="1600" b="1" i="0" u="none" strike="noStrike" cap="none" normalizeH="0" baseline="0" dirty="0" smtClean="0">
                <a:ln>
                  <a:noFill/>
                </a:ln>
                <a:solidFill>
                  <a:schemeClr val="bg1"/>
                </a:solidFill>
                <a:effectLst/>
                <a:latin typeface="Arial" charset="0"/>
              </a:rPr>
              <a:t>(CD34+)</a:t>
            </a:r>
          </a:p>
        </p:txBody>
      </p:sp>
      <p:sp>
        <p:nvSpPr>
          <p:cNvPr id="23" name="Rectángulo 22"/>
          <p:cNvSpPr/>
          <p:nvPr/>
        </p:nvSpPr>
        <p:spPr>
          <a:xfrm>
            <a:off x="4894037" y="4581128"/>
            <a:ext cx="4248472" cy="461665"/>
          </a:xfrm>
          <a:prstGeom prst="rect">
            <a:avLst/>
          </a:prstGeom>
        </p:spPr>
        <p:txBody>
          <a:bodyPr wrap="square">
            <a:spAutoFit/>
          </a:bodyPr>
          <a:lstStyle/>
          <a:p>
            <a:pPr lvl="1">
              <a:defRPr/>
            </a:pPr>
            <a:r>
              <a:rPr lang="es-ES" sz="2400" u="sng" dirty="0" smtClean="0">
                <a:solidFill>
                  <a:srgbClr val="000000"/>
                </a:solidFill>
              </a:rPr>
              <a:t>Depleción CD3+ CD19+</a:t>
            </a:r>
            <a:endParaRPr lang="es-ES" sz="2400" u="sng" dirty="0">
              <a:solidFill>
                <a:srgbClr val="000000"/>
              </a:solidFill>
            </a:endParaRPr>
          </a:p>
        </p:txBody>
      </p:sp>
      <p:cxnSp>
        <p:nvCxnSpPr>
          <p:cNvPr id="24" name="Conector recto de flecha 23"/>
          <p:cNvCxnSpPr/>
          <p:nvPr/>
        </p:nvCxnSpPr>
        <p:spPr bwMode="auto">
          <a:xfrm>
            <a:off x="4283968" y="4787860"/>
            <a:ext cx="900608" cy="0"/>
          </a:xfrm>
          <a:prstGeom prst="straightConnector1">
            <a:avLst/>
          </a:prstGeom>
          <a:noFill/>
          <a:ln w="381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86314787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1666" name="14 Grupo"/>
          <p:cNvGrpSpPr>
            <a:grpSpLocks/>
          </p:cNvGrpSpPr>
          <p:nvPr/>
        </p:nvGrpSpPr>
        <p:grpSpPr bwMode="auto">
          <a:xfrm>
            <a:off x="0" y="-617538"/>
            <a:ext cx="9144000" cy="7475538"/>
            <a:chOff x="0" y="-617538"/>
            <a:chExt cx="9144000" cy="7475538"/>
          </a:xfrm>
        </p:grpSpPr>
        <p:grpSp>
          <p:nvGrpSpPr>
            <p:cNvPr id="241673" name="Group 16"/>
            <p:cNvGrpSpPr>
              <a:grpSpLocks/>
            </p:cNvGrpSpPr>
            <p:nvPr/>
          </p:nvGrpSpPr>
          <p:grpSpPr bwMode="auto">
            <a:xfrm>
              <a:off x="0" y="0"/>
              <a:ext cx="9144000" cy="6858000"/>
              <a:chOff x="0" y="0"/>
              <a:chExt cx="5760" cy="4320"/>
            </a:xfrm>
          </p:grpSpPr>
          <p:sp>
            <p:nvSpPr>
              <p:cNvPr id="241675" name="Rectangle 2"/>
              <p:cNvSpPr>
                <a:spLocks noChangeArrowheads="1"/>
              </p:cNvSpPr>
              <p:nvPr/>
            </p:nvSpPr>
            <p:spPr bwMode="auto">
              <a:xfrm>
                <a:off x="0" y="4247"/>
                <a:ext cx="5760" cy="73"/>
              </a:xfrm>
              <a:prstGeom prst="rect">
                <a:avLst/>
              </a:prstGeom>
              <a:gradFill rotWithShape="1">
                <a:gsLst>
                  <a:gs pos="0">
                    <a:srgbClr val="00FFFF"/>
                  </a:gs>
                  <a:gs pos="50000">
                    <a:srgbClr val="00E6E6"/>
                  </a:gs>
                  <a:gs pos="100000">
                    <a:srgbClr val="00A0A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sz="2800">
                  <a:solidFill>
                    <a:srgbClr val="000000"/>
                  </a:solidFill>
                </a:endParaRPr>
              </a:p>
            </p:txBody>
          </p:sp>
          <p:sp>
            <p:nvSpPr>
              <p:cNvPr id="241676" name="Rectangle 3"/>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sz="2800">
                  <a:solidFill>
                    <a:srgbClr val="000000"/>
                  </a:solidFill>
                </a:endParaRPr>
              </a:p>
            </p:txBody>
          </p:sp>
          <p:sp>
            <p:nvSpPr>
              <p:cNvPr id="241677" name="Text Box 4"/>
              <p:cNvSpPr txBox="1">
                <a:spLocks noChangeArrowheads="1"/>
              </p:cNvSpPr>
              <p:nvPr/>
            </p:nvSpPr>
            <p:spPr bwMode="auto">
              <a:xfrm>
                <a:off x="22" y="119"/>
                <a:ext cx="521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800" dirty="0" smtClean="0">
                    <a:solidFill>
                      <a:srgbClr val="00FFFF"/>
                    </a:solidFill>
                  </a:rPr>
                  <a:t>Introducción</a:t>
                </a:r>
                <a:endParaRPr lang="es-ES" sz="2800" dirty="0">
                  <a:solidFill>
                    <a:srgbClr val="00FFFF"/>
                  </a:solidFill>
                </a:endParaRPr>
              </a:p>
            </p:txBody>
          </p:sp>
          <p:sp>
            <p:nvSpPr>
              <p:cNvPr id="241678" name="Rectangle 5"/>
              <p:cNvSpPr>
                <a:spLocks noChangeArrowheads="1"/>
              </p:cNvSpPr>
              <p:nvPr/>
            </p:nvSpPr>
            <p:spPr bwMode="auto">
              <a:xfrm>
                <a:off x="0" y="436"/>
                <a:ext cx="5760" cy="46"/>
              </a:xfrm>
              <a:prstGeom prst="rect">
                <a:avLst/>
              </a:prstGeom>
              <a:gradFill rotWithShape="1">
                <a:gsLst>
                  <a:gs pos="0">
                    <a:srgbClr val="00A0A0"/>
                  </a:gs>
                  <a:gs pos="50000">
                    <a:srgbClr val="00E6E6"/>
                  </a:gs>
                  <a:gs pos="100000">
                    <a:srgbClr val="00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sz="2800">
                  <a:solidFill>
                    <a:srgbClr val="000000"/>
                  </a:solidFill>
                </a:endParaRPr>
              </a:p>
            </p:txBody>
          </p:sp>
        </p:grpSp>
        <p:sp>
          <p:nvSpPr>
            <p:cNvPr id="241674" name="AutoShape 5" descr="data:image/jpeg;base64,/9j/4AAQSkZJRgABAQAAAQABAAD/2wCEAAkGBhQSERQUEhQUFBQUFBUVFxcVFxQUFRUUFBQVFBQUFRQXHCYeFxkjGRQUHy8gIycpLCwsFR4xNTAqNSYrLCkBCQoKDgwOGg8PGiwkHyQpLCwsLCwsLCwpLC8sLCwsLCwsKSwsKSksLCwsLCwsKSwsKSwsLCksLCwsLCwsLCwsLP/AABEIALkBEAMBIgACEQEDEQH/xAAbAAACAwEBAQAAAAAAAAAAAAAEBQIDBgEAB//EADYQAAEDAwIEBAQFBAIDAAAAAAEAAhEDBCEFMRJBUWEGInGBkaGxwRMjMtHwFDNC8VJicoLh/8QAGgEAAgMBAQAAAAAAAAAAAAAAAgMAAQQGBf/EACsRAAICAQMDAgYCAwAAAAAAAAABAhEDBBIhMUFRImEFEyMycbGBoUKR8P/aAAwDAQACEQMRAD8A0dpZ42TEOAEfVVUGwuurAYgpJ6L5Z55BGN1AuMdVW5+cLz63CP5CJF0BvaZlVCqOeFJ7uKVQKI5hWaVS6nqlTouB8blee8IGvWzhC2FV8BFaoh6ztlSahlTpsk4QjIqgy1dB7H+ZTVhwldNnIJpQ2UYnKU1W7ylGpfpKd1qYlK9QAAIVovGxZZUNjuqLm0y7nzxyjPxXKerNYIgkifRC6jqFTzPaGhmAOpkZj4r0oW6PLyJJtMT3d5T4nFsuJEyMQf2Rfh6h5S4yZz3Si/tOFwg/q5cx6rY6Pa8LGwl6uXO006CP+Q0tGiMJpTb5UFSZz5I6m6VhNuRnabYlUV6md91c93bKGq0jGVAY8vkHrOyI6ollVB1HCQO6s4oQjZLgOkHKvYYG3ultKtlMmPBwoZ5KiVvXk7Kw1sxHwUGtA2XQznKYhbog+Cdiha9EphgrnArIpUJ61pjZKb/SQ4GQtY+nPRCvtg5Cw1M+W6jpJpnsgiBjb25r6JrOmA4I+6weqaeab45HZehg1F+mXUx6jB/nHofaw1cc8Aq2o/ol9epjfK84fFWSrPh0goWrU4kGLrq7OxUxVRJmhQosmNz7IarXJPNUveZzj9lQ+qeqjGbebLi6MISq6VLiXaNOT0QdS1xycp4EcyibVsCFGkzM+wRoo5VEbom2cI23VdvTlTjhdCuxEnfBe8DdKtRZM+iaVDhLbqng9FZWPhmIuLQl7uk+6hrDuGi1pk8+nPqoa3qrqVUhoG0ye6VXWrPqMDXEQD0Xo4pcIxZ16mj1q3jrNABHvK31lTwOyxHh+mTVnot7ZUpCyZpbptm/Sx2YkxjbM5o3hQ1szCKDIykNlTfJTUVbjAhF1xhVtZhQpMT3FDMqstkJm+jKGDOEkEYVGndaBQPVGNkAZUMHfCrpgiQoD1DRUgSpPrkgQqKVTMHYq1zBOEaAryF0D/OalUPt/OaGp+U+qnVqdJRC9vJ2TBGFylU4RlUVKn7Y2XBS4iBOP5yUZezyQqmZ3+Szuu2IcJC09xQASe6okgoE2nYaSaNNVv4AlAV6w3nKvvGgiYSLU7ssIgEzsFGDjgmRq1pd0z7q6Y5pG24c53mBHOE3bUBG/JQ09iVV8BCU3ycfFXPaTzwusZ0CjK6I9AnOY+qtpgudA91ypT4d+qK09mCeqFsW3SsnToRy2VhMlerVABHNVUXEqA9eQqlUIMyvVbjMyvOoHngK78IDkpQFqyIrSOcoW9BjOBCZimEBqJgGQrRINOXB8z8TiK3/AK/dJ068TkGt7BJ3Nhb8f2GLUP6rND4VoAye63NrRjssh4SEN2W2tWlYpctnox9ONL2LG1FJtcrtRgPqhQHA7yEAKSYwYZGdyr6NLqgaNT/SKNXCiFSRY6kJKX3QE9kzFQEIZ9AOn6KEjKuosrU5XC8bKwtgkdFS9mZ6Kx/Ug+mRlW0XRsuVRERsuUnAk8j0UDu0ECvkHp8Vb+IJ6IRrsoateBhOURFjsJLwDt8ETZOAnBKTUdSBdAKZ0b0cs9VVkyQaVB72A7/BB3lEch+yue7i55VJpuz85VCYr3O3F0Iwl1uGvqO4togdiVXcXMcQ67KGnOMSNySf2RDdlIPOlgyHDuD9whq1sae2UwbdYHXZdcJ3jKEFSa6icCTHNWvbBV1enwkQvVacDqSqDcrKGHidnYJjTIbgc0sbR9ySjqFOP1HKok4o5du80A+6OtKQA79UvcyXYTKjjdEhU1wkTqv2hdDlSauYA+KtbQkSf56qxdV1OPvmcylN5dyCmdawbGMpa9kYKo0Yow6owniCoASCzzE8XFOY/wCMdElcnvitvnb7pGW5j0WrHH0WedqYfWZqvC/6FtqD9gCstoNmAAtI2nEEZhZLPUnGkohrTHLKnRYCcoMXmJiJRFGqFDPKLSC6rQQMKiuYC9MHdWVcjKsWlQLTrbFE06vNBPZGytonmeagco8WQuRJkBCvYU1NEQY5oAGT6KFwl4A6tQ4nkoihxEEYV1xRkrv4JG2ypGlSpcFTz/OyUajSeRLRAPXcpxsc81RUl8zsEbJua6GXrsfTglxIcY9CVodMIDRJ90u1igHUnEYLc/BWaZXBY3uELCTtUai3g5BVjqh5JfZjGEYXgblEZ5LkyWq8TXAA+Un4J1p9eIHZA6rTkGdwrNKqHE5BUDmr4Hj6QORhV8W6iaTo8u3Q8vRWUrY7nPVDQr8gtTMwrqFqTn29EZ+EA3ChRdg91Re61wV2tsGgzlVVyJ5dFdUqjhPVKnEz2VDIxcm2w2yHE6OfVMizGMlC6dSIzzKL44KgrJ93BWymSUe2keFB035RhuQBCJCptgpbE5Sy5fvzR1apkpTd1P1RyUo0Y0YnxKSXbYScGXjlsmOonjquiSdsIS8oFj28W5AMdOy3Uo40u5iyy3ZnLsmbjSh5WgZKdsqcki0ZwLRmCm9KrBWA9XJyF/ghwzsr6NqIXrc8RjlCsq4VUY5N9AdzSDCmKiiyrghSa2PdWWyp78qzikKiuYUeMwpZe3gKFXouOof5DkfqoUa/UFdZcbwoVta6HeAbHEIPhIJyifM/HRcNKZHzKha4KG0AMkyh7giImIRrrTv/ADslF3btY4u3/dWgk1LuKNdvuFjgOn1S3RNQinB/xx3PRDeILvidwj1KjoFvxOJ7gfdNlH0WDjn9bavBqLKpUqHctE8k9p27QMiUFpzABt/AiKpS0jRPl0KtVrQCe6u02pA9PoqNaaOEz1woWgiIO4/gRFbVJmlpVcD+SiA2cjH7oLTq2I3RNS4gem3sohMoc0jjqhxKsc6B7IezrB/6srtWJ9VVFNU9rKC6ATB3Q1NnE4Ae/orLypy5K3T6MNnmfkELHXSsZW9vgZ2XajImUIy5j4oO7vCTAUSExxykwqpU5hevapgGUNVqwzCBuL3Ebkq+42MebLrm55yluoXRc0hvuUfa6WahDn7dB91dqdu1rDAjCi5Lc4p0jCMuiwPgedxw7oNjhAXYwCPQzkk7yiXjJ9Shrnb3XSZNHjUHJdaOYjqpynt7WaXQ7zyhPaFed9ln9O0xxphzN4RLbxzMOBC5p8M62PKNXZvIyCiRUJnus/aXuOyY0K881OwqePuGNap8UqhjiVC2reaCrSF7bsJrUsSgQ4uMbBNan6SOyDZbyCOiFokJcckQwzCtNvzC61w4ZO4RVIggIkrKlNopo0YyF5zQ4yj/AMLhaYQrvKPUfNShO6+Sp1MRus3rbHQcwB8+afPqHlnEFZ3UC53ECUW0fii+phb93nKa+G+Y7/ZKb0fmO9U08NO8x74T8sdsf9GXTu87/k2lhPsirqgQJBVVrRRz2+WOiQjdKXNoyOrXXFUa35JhaW0AfFZfR6xq1y87nb9lt7Ru08+SuUaYqOS1aCreAAQoXNYo7+m8o7JNqD+A80LlQeKpMsoVeEGAhq187jjl1QFfUeQkk8lRUqVf+MT/ADZDuHtcjJ9xxEBMmVj7RCS2VYsGWn4K2rqMZOAq3IW4vpQxqV4KFq3I2ECUvpipVPlwDzTa00Af5EkqWW6iuWAXeo4gZjdW6VR4iHH/AEFK+0oAEKGkVYbHRQja2+keA8I9Et1q6H4busFEOu5bhI9aY4sceyZBXJCJKotsyZdKoudgpqusMc112bnHJexyOL70/c3fh98NaOwTm60ptRpkApBozvy2ziAJWit74BvVcbJ8nYST6xMpc0XUDIJLfommm3YMHdVeI7tvCe6R6E93Did8Ku1j1LdwzXvvoU6VQTxcykz+KMgx1Xre8GxOVakRQSRoWXeR80SyqJk7FJaNyDEe6Y03NIjdXYicURu3hrhGzlBt7wkjkq739Pp/MIFt0Mn6qJ0MjFNcj6hfh3/1eNbixHv6JP8A1IMZ+COYcDMokwJQUeS1+GnbJSS/p5JKdkFw7JTfgwRGUSZUZUfPtUEVXK/QrjhqR1+yjq1KHlAscQQRuFuzY28cZeV+jyo5fl537P8AZ9MtLmQjG3HVYzStdbADsEJwdZYBJKwJNcHr3Fq0Zzwu6HFbewqGQeqwWgHzGOy21hIiN0yX3CMMU8aNA54DQlF/RJM8kbUpkjIyPZDVD5YKVIPGtvKElvTH43sU8pUQMwltKkBVEJ8wCNkNBZZcg924RyCQX9GQZT64t55wlV3TABHQFCw8bSXAbpDBwDCaA8PdKNGqDhE9Psj6txAViZq5AN+8mSlOnVQS4dHFM7q5BbI3Cy+h3351Qf8AYkfFXXA1OuDXsbyhDahRJpubjITC3eC3G6Fuqwg8W8K0L6nzt9OCpW1LjqNb3k+gUbyeN2cSUX4YYDULjy2910ur1G3Ba7o53S4N2op9n+jWWdOG8lN7Ybjr8ldR4eWFy42XMHUWZfxLcwyOZTXQrKGNHYLL6/ccVSOQW10uOBvoEycdsUn35FY57pSrtwPKVAbHPZKtX0Zj8gQUxtHQZV1w4QZSqBtwl1MVZVHMqGmcxt6LVW9DiAj9lnbegH13Hphaa2BAH1Vdx03wgPU7J8b79Fn7iwfmXLY3DsCUhv3RKlBY5SaEWnVHmoWSYBWnsqBnJnskvh+2Je894WmoU+AwVe3my5zpUGg8I2SnUnZKcsZiT6rP6nVl0gQJhNSMuNWzHa038zbkljqA9Ex1l81CUAun0kIz08VJHO66Uo6iVf8AcFP9MeqtpUyFYHKbCnw08IO4oyPNOXDZ3QnfmR6L6DpNOZPfBXzjSnxVC+haLVmAOi5XLxI6nC7xcD2tV8sFKrtsAQfVdurwxBGyW1a5KRJ0PxQpWQNT8z0T6jcQ0YWRtrn8wnvC09ndAs9lEXk6FlSsEq1F0NJ7FTvbuP8ASS61eRSJ7Y91XVhKO1WMNPqEAJhdPJbhJ9HrcVNp7BOqAMQcqLhlvyKa2QeqyFvVLK/uQvoFayAysP4ht+CtxcnZ/dOxvhx8iM7+2a7M2emVzEyqbsGTOVXo9wC0dwEXfOkjogS4NyjUjC6s3hqOHL90boNOGz1Kp1+nNVvfCb2tmYAb0WnPnc4Rj4Ri02lUc85Pz+xhRuHR0VOoXxa0z8V0NIMFJtbr7N2SMON5JqK7mnUyWKDn4Edy+XErdaJd+RuNlhWtlwHUrbaczgaIGVo11b6XY874em4NvuaJmoAjAyhL698pzlQsWTJO/wBks1NxE9ysXY2KK3FehVJe4/8AZbC2o8XosT4Zqgl4P/Ja2zcZgbd1GiZHuVoYXVEFvss7fiWHGy0ZqSMZSjVY4HYzlF2Awy28MQ+HbkAuH/YrU0ao339VgdEuh+LUaeoK1orgAQhfA2SU+UODddQkuoEZxCOpXwiOcbpZeXIAPMJifAqMafQxOrVfzEIHInUIc9xQhp9F1eli1hj+Dl9bJSzyfuTU2FUQVZTctNmSiq2fFQHuvoWiswHBfOHCCVuvCuogsAK5LUqnZ02llcGkaS8tuNndZ99sWHf4rT8YIAHNAX9sIkbrK+TZhm1wZRjC2o6eeU3sTAIHNBaizhc08jhG2NSPsq7jm+CNywh2QYS7xHQDqRjcZ+BWjLONBXVsCMjCvo7QDe5bWZ3wteYLeh+q21hVBGV84ok0Lgt5T8uS2un3YhXNVK/IGP1Qp9VwM7r0wfqsl40tPI13Q/IrWOuhwpB4nq8dFwVp07I4uUXED8LVppjqMJ5cU+fRZTwjehr3NdsRI9ea0V9qOTCOSpmjTzc4p+xntQpTXpjuVprCgI+yxWp335oI/wAU+03XWEZdBjnhU4PhlxyxlKUU+bGt4BO6xOoV+JzjyT7WNeZw8LDLjjHJZeq9etocOxSyy/g8f4nqFPbhi/yFaLQ46w7SVvaVARIWQ8K0hxOcfRbS2YImfivJzSufJu00duJF1GnGyR6/WgGU+fAysj4suhAA9CgUbdBuW25AHhy5gu7mVurNzgBOxCwHh+gXOPqteyuQI+6mRLcy8VyxxHjqoDZ2gSkOt3/kOcopzi5v7LN60YDvRUvBcY1yI9MefxhHOVuqNeABHJY7wxSmtMTA+q2/4HxR5fuF6Z+jnyW0J4ScCUrvjvnCaC1LBO8pFq+GuJ6IUrpBuSTbM1XdLj6qqFHiUgu1hHbFL2OMyS3Sb8s8V4MXlJgRC0D3bYKZeHL3gfwnYoK5ZIQ1KpwkEcl4Ovw1K/J7OizVXsfWrK5BhSu6gjfKz2jXvE1p9E3vBxAZyvFo91Q9SEGs1pY7q3I9lPSK/EAu31jPukWl3JpPLD/ifkrStDclRarub2lUGy5cU8ICyrA5PxRFa8HJU2LUOeDI+L7SHNeP/E/ULmiahIAO+yO8QkOYRvj5rOaRVioO6YvVD8C6ePMvDN5SZjsfqhLynLSD02V1K9IAjMqq6eScoKN0YPuYWqwteY5E7K7+tqEQXGEVqlCH+qD4V0em02OcFkas5TU58uDJLHF0ilzVwUlfwrjnALc8MLtowfNl0srFNce2FL8RQJJKTqJRjjYzCpSmh74caQJ6laKnVcCUp05vAwABMWVSuTlzKzt8WLbBL2L73U4aOuFjNZu+Op2Ce6y6GrKVdytWDE3Fz8Hl63Io1jXc1Hhi1P4c9T9VqaVsAMwk3h2G0m+ifii0tk7nusrfJqSqKRFzAB5dlj/E1WARzOFri0Ac9lgfEdzxPjoUcFbQvJLbGTDPCLQC5xxkALW/1OJWZ0OzDaYJ3OfinFOrthDLmTNGLHtxobOuAW7xhZDxNcx5Z3ynFw/HRY3Uq3G8zyWzRYnPMvbkwaxrFib88FEroVWQpNq9V1Cn5OWcfBcFYxUtKsplFYujzygSEY77IWpusWtinivwatNKp0aHw1deUt6LVW9eQRPJYnw3/cPstfabn0XNTVSZ12n9WJWcuXRv8lk9ep8NQVG8/qtdebLL+JP0t9fsqj9wzUL6Tfgv0284gMp8WANndZTQ+fqtP/ghaptExPdGLB7rzbDH3WTvKJpVJGBMj9lrxt7rOeIuXuix9aJq4JQtdUaPTHy1p5EIqvSnZBaL/appif2+qodGVqzLa9R4c90lNVP/ABN+n3H1WcXQfDpv5Ne5zPxWC+ffsdLivAFTbsuhejVnkt0QLVOxp8VQfH4LlXZX6P8A3PYry/iLpJI9H4et01fk1VpaFwx0VjqUdiUfpOxVV7yXPpHXRm29pm9eeQ2CVnzlP/Ee490ho7j1H1XqQ9OmVd2/6Of1T36qn2S/s1mnNcAOWE2o3LtplBW/6R6K1q8k6BRTiTvb8tZJPVYl7vxKvqflzWk1j9Czml/3W+qdj4TZ5+pXrjDyzWUtg2ETSaQu0dwrK32S0ein2BL+tFMk43WNe6SStZrn9r2WRXu/C4r1SOa+LTdxj+Ty8QvLh3XsnhnuHorKdXrhcGyk3cIHxyi7vhn/2Q=="/>
            <p:cNvSpPr>
              <a:spLocks noChangeAspect="1" noChangeArrowheads="1"/>
            </p:cNvSpPr>
            <p:nvPr/>
          </p:nvSpPr>
          <p:spPr bwMode="auto">
            <a:xfrm>
              <a:off x="0" y="-617538"/>
              <a:ext cx="1905000" cy="129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solidFill>
                  <a:srgbClr val="FFFFFF"/>
                </a:solidFill>
              </a:endParaRPr>
            </a:p>
          </p:txBody>
        </p:sp>
      </p:grpSp>
      <p:sp>
        <p:nvSpPr>
          <p:cNvPr id="6" name="Rectángulo 5"/>
          <p:cNvSpPr/>
          <p:nvPr/>
        </p:nvSpPr>
        <p:spPr>
          <a:xfrm>
            <a:off x="-36512" y="868650"/>
            <a:ext cx="9180512" cy="400110"/>
          </a:xfrm>
          <a:prstGeom prst="rect">
            <a:avLst/>
          </a:prstGeom>
        </p:spPr>
        <p:txBody>
          <a:bodyPr wrap="square">
            <a:spAutoFit/>
          </a:bodyPr>
          <a:lstStyle/>
          <a:p>
            <a:pPr algn="ctr"/>
            <a:r>
              <a:rPr lang="es-ES_tradnl" i="1" u="sng" dirty="0" smtClean="0">
                <a:solidFill>
                  <a:srgbClr val="000000"/>
                </a:solidFill>
              </a:rPr>
              <a:t>“</a:t>
            </a:r>
            <a:r>
              <a:rPr lang="es-ES_tradnl" i="1" u="sng" dirty="0" err="1" smtClean="0">
                <a:solidFill>
                  <a:srgbClr val="000000"/>
                </a:solidFill>
              </a:rPr>
              <a:t>Impact</a:t>
            </a:r>
            <a:r>
              <a:rPr lang="es-ES_tradnl" i="1" u="sng" dirty="0" smtClean="0">
                <a:solidFill>
                  <a:srgbClr val="000000"/>
                </a:solidFill>
              </a:rPr>
              <a:t> </a:t>
            </a:r>
            <a:r>
              <a:rPr lang="es-ES_tradnl" i="1" u="sng" dirty="0">
                <a:solidFill>
                  <a:srgbClr val="000000"/>
                </a:solidFill>
              </a:rPr>
              <a:t>of </a:t>
            </a:r>
            <a:r>
              <a:rPr lang="es-ES_tradnl" i="1" u="sng" dirty="0" err="1">
                <a:solidFill>
                  <a:srgbClr val="000000"/>
                </a:solidFill>
              </a:rPr>
              <a:t>drug</a:t>
            </a:r>
            <a:r>
              <a:rPr lang="es-ES_tradnl" i="1" u="sng" dirty="0">
                <a:solidFill>
                  <a:srgbClr val="000000"/>
                </a:solidFill>
              </a:rPr>
              <a:t> </a:t>
            </a:r>
            <a:r>
              <a:rPr lang="es-ES_tradnl" i="1" u="sng" dirty="0" err="1">
                <a:solidFill>
                  <a:srgbClr val="000000"/>
                </a:solidFill>
              </a:rPr>
              <a:t>development</a:t>
            </a:r>
            <a:r>
              <a:rPr lang="es-ES_tradnl" i="1" u="sng" dirty="0">
                <a:solidFill>
                  <a:srgbClr val="000000"/>
                </a:solidFill>
              </a:rPr>
              <a:t> </a:t>
            </a:r>
            <a:r>
              <a:rPr lang="es-ES_tradnl" i="1" u="sng" dirty="0" err="1">
                <a:solidFill>
                  <a:srgbClr val="000000"/>
                </a:solidFill>
              </a:rPr>
              <a:t>on</a:t>
            </a:r>
            <a:r>
              <a:rPr lang="es-ES_tradnl" i="1" u="sng" dirty="0">
                <a:solidFill>
                  <a:srgbClr val="000000"/>
                </a:solidFill>
              </a:rPr>
              <a:t> </a:t>
            </a:r>
            <a:r>
              <a:rPr lang="es-ES_tradnl" i="1" u="sng" dirty="0" err="1">
                <a:solidFill>
                  <a:srgbClr val="000000"/>
                </a:solidFill>
              </a:rPr>
              <a:t>the</a:t>
            </a:r>
            <a:r>
              <a:rPr lang="es-ES_tradnl" i="1" u="sng" dirty="0">
                <a:solidFill>
                  <a:srgbClr val="000000"/>
                </a:solidFill>
              </a:rPr>
              <a:t> use of </a:t>
            </a:r>
            <a:r>
              <a:rPr lang="es-ES_tradnl" i="1" u="sng" dirty="0" err="1">
                <a:solidFill>
                  <a:srgbClr val="000000"/>
                </a:solidFill>
              </a:rPr>
              <a:t>stem</a:t>
            </a:r>
            <a:r>
              <a:rPr lang="es-ES_tradnl" i="1" u="sng" dirty="0">
                <a:solidFill>
                  <a:srgbClr val="000000"/>
                </a:solidFill>
              </a:rPr>
              <a:t> </a:t>
            </a:r>
            <a:r>
              <a:rPr lang="es-ES_tradnl" i="1" u="sng" dirty="0" err="1">
                <a:solidFill>
                  <a:srgbClr val="000000"/>
                </a:solidFill>
              </a:rPr>
              <a:t>cell</a:t>
            </a:r>
            <a:r>
              <a:rPr lang="es-ES_tradnl" i="1" u="sng" dirty="0">
                <a:solidFill>
                  <a:srgbClr val="000000"/>
                </a:solidFill>
              </a:rPr>
              <a:t> </a:t>
            </a:r>
            <a:r>
              <a:rPr lang="es-ES_tradnl" i="1" u="sng" dirty="0" err="1" smtClean="0">
                <a:solidFill>
                  <a:srgbClr val="000000"/>
                </a:solidFill>
              </a:rPr>
              <a:t>transplantation</a:t>
            </a:r>
            <a:r>
              <a:rPr lang="es-ES_tradnl" i="1" u="sng" dirty="0" smtClean="0">
                <a:solidFill>
                  <a:srgbClr val="000000"/>
                </a:solidFill>
              </a:rPr>
              <a:t>” </a:t>
            </a:r>
            <a:endParaRPr lang="es-ES" i="1" u="sng" dirty="0">
              <a:solidFill>
                <a:srgbClr val="000000"/>
              </a:solidFill>
            </a:endParaRPr>
          </a:p>
        </p:txBody>
      </p:sp>
      <p:pic>
        <p:nvPicPr>
          <p:cNvPr id="15" name="Imagen 14"/>
          <p:cNvPicPr>
            <a:picLocks noChangeAspect="1"/>
          </p:cNvPicPr>
          <p:nvPr/>
        </p:nvPicPr>
        <p:blipFill>
          <a:blip r:embed="rId3"/>
          <a:stretch>
            <a:fillRect/>
          </a:stretch>
        </p:blipFill>
        <p:spPr>
          <a:xfrm>
            <a:off x="107504" y="1772816"/>
            <a:ext cx="3653680" cy="4941168"/>
          </a:xfrm>
          <a:prstGeom prst="rect">
            <a:avLst/>
          </a:prstGeom>
        </p:spPr>
      </p:pic>
      <p:sp>
        <p:nvSpPr>
          <p:cNvPr id="5" name="CuadroTexto 4"/>
          <p:cNvSpPr txBox="1"/>
          <p:nvPr/>
        </p:nvSpPr>
        <p:spPr>
          <a:xfrm>
            <a:off x="4644008" y="6433591"/>
            <a:ext cx="6480720" cy="307777"/>
          </a:xfrm>
          <a:prstGeom prst="rect">
            <a:avLst/>
          </a:prstGeom>
          <a:noFill/>
        </p:spPr>
        <p:txBody>
          <a:bodyPr wrap="square" rtlCol="0">
            <a:spAutoFit/>
          </a:bodyPr>
          <a:lstStyle/>
          <a:p>
            <a:r>
              <a:rPr lang="es-ES" sz="1400" dirty="0" smtClean="0">
                <a:solidFill>
                  <a:srgbClr val="000000"/>
                </a:solidFill>
              </a:rPr>
              <a:t>A </a:t>
            </a:r>
            <a:r>
              <a:rPr lang="es-ES" sz="1400" dirty="0" err="1" smtClean="0">
                <a:solidFill>
                  <a:srgbClr val="000000"/>
                </a:solidFill>
              </a:rPr>
              <a:t>report</a:t>
            </a:r>
            <a:r>
              <a:rPr lang="es-ES" sz="1400" dirty="0" smtClean="0">
                <a:solidFill>
                  <a:srgbClr val="000000"/>
                </a:solidFill>
              </a:rPr>
              <a:t> </a:t>
            </a:r>
            <a:r>
              <a:rPr lang="es-ES" sz="1400" dirty="0" err="1" smtClean="0">
                <a:solidFill>
                  <a:srgbClr val="000000"/>
                </a:solidFill>
              </a:rPr>
              <a:t>by</a:t>
            </a:r>
            <a:r>
              <a:rPr lang="es-ES" sz="1400" dirty="0" smtClean="0">
                <a:solidFill>
                  <a:srgbClr val="000000"/>
                </a:solidFill>
              </a:rPr>
              <a:t> </a:t>
            </a:r>
            <a:r>
              <a:rPr lang="es-ES" sz="1400" dirty="0" err="1" smtClean="0">
                <a:solidFill>
                  <a:srgbClr val="000000"/>
                </a:solidFill>
              </a:rPr>
              <a:t>the</a:t>
            </a:r>
            <a:r>
              <a:rPr lang="es-ES" sz="1400" dirty="0" smtClean="0">
                <a:solidFill>
                  <a:srgbClr val="000000"/>
                </a:solidFill>
              </a:rPr>
              <a:t> </a:t>
            </a:r>
            <a:r>
              <a:rPr lang="es-ES" sz="1400" dirty="0" err="1" smtClean="0">
                <a:solidFill>
                  <a:srgbClr val="000000"/>
                </a:solidFill>
              </a:rPr>
              <a:t>activity</a:t>
            </a:r>
            <a:r>
              <a:rPr lang="es-ES" sz="1400" dirty="0" smtClean="0">
                <a:solidFill>
                  <a:srgbClr val="000000"/>
                </a:solidFill>
              </a:rPr>
              <a:t> </a:t>
            </a:r>
            <a:r>
              <a:rPr lang="es-ES" sz="1400" dirty="0" err="1" smtClean="0">
                <a:solidFill>
                  <a:srgbClr val="000000"/>
                </a:solidFill>
              </a:rPr>
              <a:t>survey</a:t>
            </a:r>
            <a:r>
              <a:rPr lang="es-ES" sz="1400" dirty="0" smtClean="0">
                <a:solidFill>
                  <a:srgbClr val="000000"/>
                </a:solidFill>
              </a:rPr>
              <a:t> of </a:t>
            </a:r>
            <a:r>
              <a:rPr lang="es-ES" sz="1400" dirty="0" err="1" smtClean="0">
                <a:solidFill>
                  <a:srgbClr val="000000"/>
                </a:solidFill>
              </a:rPr>
              <a:t>the</a:t>
            </a:r>
            <a:r>
              <a:rPr lang="es-ES" sz="1400" dirty="0" smtClean="0">
                <a:solidFill>
                  <a:srgbClr val="000000"/>
                </a:solidFill>
              </a:rPr>
              <a:t> EBMT</a:t>
            </a:r>
            <a:endParaRPr lang="es-ES" sz="1400" dirty="0">
              <a:solidFill>
                <a:srgbClr val="000000"/>
              </a:solidFill>
            </a:endParaRPr>
          </a:p>
        </p:txBody>
      </p:sp>
    </p:spTree>
    <p:extLst>
      <p:ext uri="{BB962C8B-B14F-4D97-AF65-F5344CB8AC3E}">
        <p14:creationId xmlns:p14="http://schemas.microsoft.com/office/powerpoint/2010/main" val="83927371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cto de flecha 4"/>
          <p:cNvCxnSpPr>
            <a:stCxn id="39" idx="2"/>
            <a:endCxn id="41" idx="0"/>
          </p:cNvCxnSpPr>
          <p:nvPr/>
        </p:nvCxnSpPr>
        <p:spPr bwMode="auto">
          <a:xfrm flipH="1">
            <a:off x="2663788" y="2521745"/>
            <a:ext cx="13366" cy="2648326"/>
          </a:xfrm>
          <a:prstGeom prst="straightConnector1">
            <a:avLst/>
          </a:prstGeom>
          <a:noFill/>
          <a:ln w="57150" cap="flat" cmpd="sng" algn="ctr">
            <a:solidFill>
              <a:schemeClr val="bg1"/>
            </a:solidFill>
            <a:prstDash val="solid"/>
            <a:round/>
            <a:headEnd type="none" w="med" len="med"/>
            <a:tailEnd type="arrow"/>
          </a:ln>
          <a:effectLst/>
        </p:spPr>
      </p:cxnSp>
      <p:grpSp>
        <p:nvGrpSpPr>
          <p:cNvPr id="274435" name="Group 40"/>
          <p:cNvGrpSpPr>
            <a:grpSpLocks/>
          </p:cNvGrpSpPr>
          <p:nvPr/>
        </p:nvGrpSpPr>
        <p:grpSpPr bwMode="auto">
          <a:xfrm>
            <a:off x="0" y="0"/>
            <a:ext cx="9215438" cy="6858000"/>
            <a:chOff x="0" y="0"/>
            <a:chExt cx="5805" cy="4320"/>
          </a:xfrm>
        </p:grpSpPr>
        <p:sp>
          <p:nvSpPr>
            <p:cNvPr id="274445"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74446" name="Group 35"/>
            <p:cNvGrpSpPr>
              <a:grpSpLocks/>
            </p:cNvGrpSpPr>
            <p:nvPr/>
          </p:nvGrpSpPr>
          <p:grpSpPr bwMode="auto">
            <a:xfrm>
              <a:off x="0" y="0"/>
              <a:ext cx="5760" cy="482"/>
              <a:chOff x="0" y="0"/>
              <a:chExt cx="5760" cy="482"/>
            </a:xfrm>
          </p:grpSpPr>
          <p:sp>
            <p:nvSpPr>
              <p:cNvPr id="274448"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74449"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74450"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74436" name="Text Box 37"/>
          <p:cNvSpPr txBox="1">
            <a:spLocks noChangeArrowheads="1"/>
          </p:cNvSpPr>
          <p:nvPr/>
        </p:nvSpPr>
        <p:spPr bwMode="auto">
          <a:xfrm>
            <a:off x="34925" y="188913"/>
            <a:ext cx="7632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err="1" smtClean="0">
                <a:solidFill>
                  <a:srgbClr val="FA166D"/>
                </a:solidFill>
              </a:rPr>
              <a:t>Haplo</a:t>
            </a:r>
            <a:r>
              <a:rPr lang="es-ES" sz="2400" dirty="0" smtClean="0">
                <a:solidFill>
                  <a:srgbClr val="FA166D"/>
                </a:solidFill>
              </a:rPr>
              <a:t>: depleción CD3 + CD19</a:t>
            </a:r>
            <a:endParaRPr lang="es-ES" sz="1400" dirty="0">
              <a:solidFill>
                <a:srgbClr val="FA166D"/>
              </a:solidFill>
            </a:endParaRPr>
          </a:p>
        </p:txBody>
      </p:sp>
      <p:pic>
        <p:nvPicPr>
          <p:cNvPr id="274437"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0" y="908720"/>
            <a:ext cx="9144000" cy="461665"/>
          </a:xfrm>
          <a:prstGeom prst="rect">
            <a:avLst/>
          </a:prstGeom>
          <a:noFill/>
        </p:spPr>
        <p:txBody>
          <a:bodyPr wrap="square" rtlCol="0">
            <a:spAutoFit/>
          </a:bodyPr>
          <a:lstStyle/>
          <a:p>
            <a:pPr algn="ctr"/>
            <a:r>
              <a:rPr lang="es-ES" sz="2400" u="sng" dirty="0" smtClean="0"/>
              <a:t>Experiencia del Grupo Alemán (</a:t>
            </a:r>
            <a:r>
              <a:rPr lang="es-ES" sz="2400" u="sng" dirty="0" err="1" smtClean="0"/>
              <a:t>Tubingen</a:t>
            </a:r>
            <a:r>
              <a:rPr lang="es-ES" sz="2400" u="sng" dirty="0" smtClean="0"/>
              <a:t>)</a:t>
            </a:r>
            <a:endParaRPr lang="es-ES" sz="2400" u="sng" dirty="0"/>
          </a:p>
        </p:txBody>
      </p:sp>
      <p:sp>
        <p:nvSpPr>
          <p:cNvPr id="39" name="Rectangle 5"/>
          <p:cNvSpPr>
            <a:spLocks noChangeAspect="1" noChangeArrowheads="1"/>
          </p:cNvSpPr>
          <p:nvPr/>
        </p:nvSpPr>
        <p:spPr bwMode="auto">
          <a:xfrm>
            <a:off x="581078" y="1668360"/>
            <a:ext cx="4192151" cy="853385"/>
          </a:xfrm>
          <a:prstGeom prst="rect">
            <a:avLst/>
          </a:prstGeom>
          <a:solidFill>
            <a:srgbClr val="FFF7D2"/>
          </a:solidFill>
          <a:ln w="12700">
            <a:solidFill>
              <a:schemeClr val="tx1"/>
            </a:solidFill>
            <a:miter lim="800000"/>
            <a:headEnd/>
            <a:tailEnd/>
          </a:ln>
          <a:effectLst/>
          <a:extLst/>
        </p:spPr>
        <p:txBody>
          <a:bodyPr wrap="none" lIns="85662" tIns="42836" rIns="85662" bIns="42836" anchor="ctr">
            <a:spAutoFit/>
          </a:bodyPr>
          <a:lstStyle/>
          <a:p>
            <a:pPr algn="ctr">
              <a:lnSpc>
                <a:spcPct val="150000"/>
              </a:lnSpc>
              <a:defRPr/>
            </a:pPr>
            <a:r>
              <a:rPr lang="es-ES" dirty="0">
                <a:solidFill>
                  <a:srgbClr val="000000"/>
                </a:solidFill>
              </a:rPr>
              <a:t>Acondicionamiento</a:t>
            </a:r>
            <a:r>
              <a:rPr lang="es-ES" b="0" dirty="0" smtClean="0">
                <a:solidFill>
                  <a:srgbClr val="000000"/>
                </a:solidFill>
              </a:rPr>
              <a:t>: </a:t>
            </a:r>
            <a:r>
              <a:rPr lang="es-ES" b="0" dirty="0" err="1" smtClean="0">
                <a:solidFill>
                  <a:srgbClr val="000000"/>
                </a:solidFill>
              </a:rPr>
              <a:t>Mieloablativo</a:t>
            </a:r>
            <a:endParaRPr lang="es-ES" b="0" dirty="0">
              <a:solidFill>
                <a:srgbClr val="000000"/>
              </a:solidFill>
            </a:endParaRPr>
          </a:p>
          <a:p>
            <a:pPr algn="ctr">
              <a:lnSpc>
                <a:spcPct val="150000"/>
              </a:lnSpc>
              <a:defRPr/>
            </a:pPr>
            <a:r>
              <a:rPr lang="es-ES" sz="1400" dirty="0" err="1" smtClean="0">
                <a:solidFill>
                  <a:srgbClr val="000000"/>
                </a:solidFill>
              </a:rPr>
              <a:t>Tiotepa</a:t>
            </a:r>
            <a:r>
              <a:rPr lang="es-ES" sz="1400" dirty="0" smtClean="0">
                <a:solidFill>
                  <a:srgbClr val="000000"/>
                </a:solidFill>
              </a:rPr>
              <a:t> </a:t>
            </a:r>
            <a:r>
              <a:rPr lang="es-ES" sz="1400" dirty="0">
                <a:solidFill>
                  <a:srgbClr val="000000"/>
                </a:solidFill>
              </a:rPr>
              <a:t>+ </a:t>
            </a:r>
            <a:r>
              <a:rPr lang="es-ES" sz="1400" dirty="0" err="1" smtClean="0">
                <a:solidFill>
                  <a:srgbClr val="000000"/>
                </a:solidFill>
              </a:rPr>
              <a:t>Fludarabina</a:t>
            </a:r>
            <a:r>
              <a:rPr lang="es-ES" sz="1400" dirty="0" smtClean="0">
                <a:solidFill>
                  <a:srgbClr val="000000"/>
                </a:solidFill>
              </a:rPr>
              <a:t> + </a:t>
            </a:r>
            <a:r>
              <a:rPr lang="es-ES" sz="1400" dirty="0" err="1" smtClean="0">
                <a:solidFill>
                  <a:srgbClr val="000000"/>
                </a:solidFill>
              </a:rPr>
              <a:t>Melfalán</a:t>
            </a:r>
            <a:r>
              <a:rPr lang="es-ES" sz="1400" dirty="0" smtClean="0">
                <a:solidFill>
                  <a:srgbClr val="000000"/>
                </a:solidFill>
              </a:rPr>
              <a:t> + OKT3 / ATG</a:t>
            </a:r>
            <a:endParaRPr lang="es-ES" sz="1400" dirty="0">
              <a:solidFill>
                <a:srgbClr val="000000"/>
              </a:solidFill>
            </a:endParaRPr>
          </a:p>
        </p:txBody>
      </p:sp>
      <p:sp>
        <p:nvSpPr>
          <p:cNvPr id="40" name="Rectangle 8"/>
          <p:cNvSpPr>
            <a:spLocks noChangeAspect="1" noChangeArrowheads="1"/>
          </p:cNvSpPr>
          <p:nvPr/>
        </p:nvSpPr>
        <p:spPr bwMode="auto">
          <a:xfrm>
            <a:off x="539552" y="3385721"/>
            <a:ext cx="4032448" cy="984190"/>
          </a:xfrm>
          <a:prstGeom prst="rect">
            <a:avLst/>
          </a:prstGeom>
          <a:solidFill>
            <a:srgbClr val="FFF7D2"/>
          </a:solidFill>
          <a:ln w="12700">
            <a:solidFill>
              <a:schemeClr val="tx1"/>
            </a:solidFill>
            <a:miter lim="800000"/>
            <a:headEnd/>
            <a:tailEnd/>
          </a:ln>
          <a:effectLst/>
          <a:extLst/>
        </p:spPr>
        <p:txBody>
          <a:bodyPr wrap="square" lIns="85662" tIns="42836" rIns="85662" bIns="42836" anchor="ctr">
            <a:spAutoFit/>
          </a:bodyPr>
          <a:lstStyle/>
          <a:p>
            <a:pPr marL="457200" indent="-457200" algn="ctr">
              <a:lnSpc>
                <a:spcPct val="150000"/>
              </a:lnSpc>
              <a:defRPr/>
            </a:pPr>
            <a:r>
              <a:rPr lang="es-ES" dirty="0">
                <a:solidFill>
                  <a:srgbClr val="000000"/>
                </a:solidFill>
              </a:rPr>
              <a:t>Día 0</a:t>
            </a:r>
            <a:r>
              <a:rPr lang="es-ES" b="0" dirty="0">
                <a:solidFill>
                  <a:srgbClr val="000000"/>
                </a:solidFill>
              </a:rPr>
              <a:t>: Infusión de PH de </a:t>
            </a:r>
            <a:r>
              <a:rPr lang="es-ES" b="0" dirty="0" smtClean="0">
                <a:solidFill>
                  <a:srgbClr val="000000"/>
                </a:solidFill>
              </a:rPr>
              <a:t>SP</a:t>
            </a:r>
          </a:p>
          <a:p>
            <a:pPr marL="457200" indent="-457200" algn="ctr">
              <a:lnSpc>
                <a:spcPct val="150000"/>
              </a:lnSpc>
              <a:defRPr/>
            </a:pPr>
            <a:r>
              <a:rPr lang="es-ES" dirty="0" smtClean="0">
                <a:solidFill>
                  <a:srgbClr val="FF0066"/>
                </a:solidFill>
              </a:rPr>
              <a:t>Depleción de CD3+ y CD19+</a:t>
            </a:r>
            <a:endParaRPr lang="es-ES" dirty="0">
              <a:solidFill>
                <a:srgbClr val="FF0066"/>
              </a:solidFill>
            </a:endParaRPr>
          </a:p>
        </p:txBody>
      </p:sp>
      <p:sp>
        <p:nvSpPr>
          <p:cNvPr id="41" name="Rectangle 9"/>
          <p:cNvSpPr>
            <a:spLocks noChangeAspect="1" noChangeArrowheads="1"/>
          </p:cNvSpPr>
          <p:nvPr/>
        </p:nvSpPr>
        <p:spPr bwMode="auto">
          <a:xfrm>
            <a:off x="971600" y="5170071"/>
            <a:ext cx="3384376" cy="984190"/>
          </a:xfrm>
          <a:prstGeom prst="rect">
            <a:avLst/>
          </a:prstGeom>
          <a:solidFill>
            <a:srgbClr val="FFF7D2"/>
          </a:solidFill>
          <a:ln w="12700">
            <a:solidFill>
              <a:schemeClr val="tx1"/>
            </a:solidFill>
            <a:miter lim="800000"/>
            <a:headEnd/>
            <a:tailEnd/>
          </a:ln>
          <a:effectLst/>
          <a:extLst/>
        </p:spPr>
        <p:txBody>
          <a:bodyPr wrap="square" lIns="85662" tIns="42836" rIns="85662" bIns="42836" anchor="ctr">
            <a:spAutoFit/>
          </a:bodyPr>
          <a:lstStyle/>
          <a:p>
            <a:pPr marL="457200" indent="-457200" algn="ctr">
              <a:lnSpc>
                <a:spcPct val="150000"/>
              </a:lnSpc>
              <a:defRPr/>
            </a:pPr>
            <a:r>
              <a:rPr lang="es-ES" dirty="0" smtClean="0">
                <a:solidFill>
                  <a:srgbClr val="000000"/>
                </a:solidFill>
              </a:rPr>
              <a:t>Profilaxis </a:t>
            </a:r>
            <a:r>
              <a:rPr lang="es-ES" dirty="0">
                <a:solidFill>
                  <a:srgbClr val="000000"/>
                </a:solidFill>
              </a:rPr>
              <a:t>EICH</a:t>
            </a:r>
            <a:r>
              <a:rPr lang="es-ES" b="0" dirty="0">
                <a:solidFill>
                  <a:srgbClr val="000000"/>
                </a:solidFill>
              </a:rPr>
              <a:t> </a:t>
            </a:r>
          </a:p>
          <a:p>
            <a:pPr marL="457200" indent="-457200" algn="ctr">
              <a:lnSpc>
                <a:spcPct val="150000"/>
              </a:lnSpc>
              <a:defRPr/>
            </a:pPr>
            <a:r>
              <a:rPr lang="es-ES" sz="1800" b="0" dirty="0" smtClean="0">
                <a:solidFill>
                  <a:srgbClr val="000000"/>
                </a:solidFill>
              </a:rPr>
              <a:t>No</a:t>
            </a:r>
            <a:r>
              <a:rPr lang="es-ES" b="0" dirty="0">
                <a:solidFill>
                  <a:srgbClr val="000000"/>
                </a:solidFill>
              </a:rPr>
              <a:t> </a:t>
            </a:r>
            <a:r>
              <a:rPr lang="es-ES" b="0" dirty="0" smtClean="0">
                <a:solidFill>
                  <a:srgbClr val="000000"/>
                </a:solidFill>
              </a:rPr>
              <a:t>/ CSA                   </a:t>
            </a:r>
            <a:endParaRPr lang="es-ES" b="0" dirty="0">
              <a:solidFill>
                <a:srgbClr val="000000"/>
              </a:solidFill>
            </a:endParaRPr>
          </a:p>
        </p:txBody>
      </p:sp>
      <p:sp>
        <p:nvSpPr>
          <p:cNvPr id="71" name="CuadroTexto 16"/>
          <p:cNvSpPr txBox="1">
            <a:spLocks noChangeArrowheads="1"/>
          </p:cNvSpPr>
          <p:nvPr/>
        </p:nvSpPr>
        <p:spPr bwMode="auto">
          <a:xfrm>
            <a:off x="36512" y="6480175"/>
            <a:ext cx="91440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sz="1100" dirty="0" err="1" smtClean="0"/>
              <a:t>Bethge</a:t>
            </a:r>
            <a:r>
              <a:rPr lang="es-ES" sz="1100" dirty="0" smtClean="0"/>
              <a:t> 2008, </a:t>
            </a:r>
            <a:r>
              <a:rPr lang="es-ES" sz="1100" dirty="0" err="1" smtClean="0"/>
              <a:t>Bader</a:t>
            </a:r>
            <a:r>
              <a:rPr lang="es-ES" sz="1100" dirty="0" smtClean="0"/>
              <a:t> 2011, </a:t>
            </a:r>
            <a:r>
              <a:rPr lang="es-ES" sz="1100" dirty="0" err="1" smtClean="0"/>
              <a:t>Federman</a:t>
            </a:r>
            <a:r>
              <a:rPr lang="es-ES" sz="1100" dirty="0" smtClean="0"/>
              <a:t> 2011 y 2012</a:t>
            </a:r>
            <a:endParaRPr lang="es-ES" sz="1100" dirty="0"/>
          </a:p>
        </p:txBody>
      </p:sp>
      <p:sp>
        <p:nvSpPr>
          <p:cNvPr id="16" name="Rectángulo 15"/>
          <p:cNvSpPr/>
          <p:nvPr/>
        </p:nvSpPr>
        <p:spPr bwMode="auto">
          <a:xfrm>
            <a:off x="107504" y="1484784"/>
            <a:ext cx="4896544" cy="4752528"/>
          </a:xfrm>
          <a:prstGeom prst="rect">
            <a:avLst/>
          </a:prstGeom>
          <a:noFill/>
          <a:ln w="7"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70000"/>
              </a:lnSpc>
              <a:spcBef>
                <a:spcPct val="0"/>
              </a:spcBef>
              <a:spcAft>
                <a:spcPct val="0"/>
              </a:spcAft>
              <a:buClrTx/>
              <a:buSzTx/>
              <a:buFontTx/>
              <a:buNone/>
              <a:tabLst/>
            </a:pPr>
            <a:endParaRPr kumimoji="0" lang="es-ES" sz="2000" b="1" i="0" u="none" strike="noStrike" cap="none" normalizeH="0" baseline="0" smtClean="0">
              <a:ln>
                <a:noFill/>
              </a:ln>
              <a:solidFill>
                <a:schemeClr val="bg1"/>
              </a:solidFill>
              <a:effectLst/>
              <a:latin typeface="Arial" charset="0"/>
            </a:endParaRPr>
          </a:p>
        </p:txBody>
      </p:sp>
      <p:sp>
        <p:nvSpPr>
          <p:cNvPr id="4" name="CuadroTexto 3"/>
          <p:cNvSpPr txBox="1"/>
          <p:nvPr/>
        </p:nvSpPr>
        <p:spPr>
          <a:xfrm>
            <a:off x="5364088" y="4077072"/>
            <a:ext cx="3600400" cy="2031325"/>
          </a:xfrm>
          <a:prstGeom prst="rect">
            <a:avLst/>
          </a:prstGeom>
          <a:solidFill>
            <a:schemeClr val="tx1">
              <a:lumMod val="85000"/>
            </a:schemeClr>
          </a:solidFill>
        </p:spPr>
        <p:txBody>
          <a:bodyPr wrap="square" rtlCol="0">
            <a:spAutoFit/>
          </a:bodyPr>
          <a:lstStyle/>
          <a:p>
            <a:pPr marL="342900" indent="-342900">
              <a:lnSpc>
                <a:spcPct val="140000"/>
              </a:lnSpc>
              <a:buFont typeface="Arial"/>
              <a:buChar char="•"/>
            </a:pPr>
            <a:r>
              <a:rPr lang="es-ES" sz="1800" dirty="0" smtClean="0"/>
              <a:t>Tasa de injerto OK</a:t>
            </a:r>
          </a:p>
          <a:p>
            <a:pPr marL="342900" indent="-342900">
              <a:lnSpc>
                <a:spcPct val="140000"/>
              </a:lnSpc>
              <a:buFont typeface="Arial"/>
              <a:buChar char="•"/>
            </a:pPr>
            <a:r>
              <a:rPr lang="es-ES" sz="1800" dirty="0" smtClean="0"/>
              <a:t>Reconstitución inmune OK</a:t>
            </a:r>
          </a:p>
          <a:p>
            <a:pPr marL="342900" indent="-342900">
              <a:lnSpc>
                <a:spcPct val="140000"/>
              </a:lnSpc>
              <a:buFont typeface="Arial"/>
              <a:buChar char="•"/>
            </a:pPr>
            <a:r>
              <a:rPr lang="es-ES" sz="1800" dirty="0" smtClean="0"/>
              <a:t>EICH elevado</a:t>
            </a:r>
          </a:p>
          <a:p>
            <a:pPr marL="342900" indent="-342900">
              <a:lnSpc>
                <a:spcPct val="140000"/>
              </a:lnSpc>
              <a:buFont typeface="Arial"/>
              <a:buChar char="•"/>
            </a:pPr>
            <a:r>
              <a:rPr lang="es-ES" sz="1800" dirty="0" smtClean="0"/>
              <a:t>MRT 20% a 5 años</a:t>
            </a:r>
          </a:p>
          <a:p>
            <a:pPr marL="342900" indent="-342900">
              <a:lnSpc>
                <a:spcPct val="140000"/>
              </a:lnSpc>
              <a:buFont typeface="Arial"/>
              <a:buChar char="•"/>
            </a:pPr>
            <a:r>
              <a:rPr lang="es-ES" sz="1800" dirty="0" smtClean="0"/>
              <a:t>Tasa de recaídas dispar</a:t>
            </a:r>
            <a:endParaRPr lang="es-ES" sz="1800" dirty="0"/>
          </a:p>
        </p:txBody>
      </p:sp>
      <p:pic>
        <p:nvPicPr>
          <p:cNvPr id="19" name="Imagen 18"/>
          <p:cNvPicPr>
            <a:picLocks noChangeAspect="1"/>
          </p:cNvPicPr>
          <p:nvPr/>
        </p:nvPicPr>
        <p:blipFill>
          <a:blip r:embed="rId5" cstate="print"/>
          <a:stretch>
            <a:fillRect/>
          </a:stretch>
        </p:blipFill>
        <p:spPr>
          <a:xfrm>
            <a:off x="5076056" y="1701516"/>
            <a:ext cx="4067944" cy="1727483"/>
          </a:xfrm>
          <a:prstGeom prst="rect">
            <a:avLst/>
          </a:prstGeom>
        </p:spPr>
      </p:pic>
    </p:spTree>
    <p:extLst>
      <p:ext uri="{BB962C8B-B14F-4D97-AF65-F5344CB8AC3E}">
        <p14:creationId xmlns:p14="http://schemas.microsoft.com/office/powerpoint/2010/main" val="136729420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78530" name="Group 40"/>
          <p:cNvGrpSpPr>
            <a:grpSpLocks/>
          </p:cNvGrpSpPr>
          <p:nvPr/>
        </p:nvGrpSpPr>
        <p:grpSpPr bwMode="auto">
          <a:xfrm>
            <a:off x="0" y="0"/>
            <a:ext cx="9215438" cy="6858000"/>
            <a:chOff x="0" y="0"/>
            <a:chExt cx="5805" cy="4320"/>
          </a:xfrm>
        </p:grpSpPr>
        <p:sp>
          <p:nvSpPr>
            <p:cNvPr id="278536"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78537" name="Group 35"/>
            <p:cNvGrpSpPr>
              <a:grpSpLocks/>
            </p:cNvGrpSpPr>
            <p:nvPr/>
          </p:nvGrpSpPr>
          <p:grpSpPr bwMode="auto">
            <a:xfrm>
              <a:off x="0" y="0"/>
              <a:ext cx="5760" cy="482"/>
              <a:chOff x="0" y="0"/>
              <a:chExt cx="5760" cy="482"/>
            </a:xfrm>
          </p:grpSpPr>
          <p:sp>
            <p:nvSpPr>
              <p:cNvPr id="278539"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78540"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78541"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78531"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err="1">
                <a:solidFill>
                  <a:srgbClr val="FA166D"/>
                </a:solidFill>
              </a:rPr>
              <a:t>H</a:t>
            </a:r>
            <a:r>
              <a:rPr lang="es-ES" sz="2400" dirty="0" err="1" smtClean="0">
                <a:solidFill>
                  <a:srgbClr val="FA166D"/>
                </a:solidFill>
              </a:rPr>
              <a:t>aplo</a:t>
            </a:r>
            <a:r>
              <a:rPr lang="es-ES" sz="2400" dirty="0" smtClean="0">
                <a:solidFill>
                  <a:srgbClr val="FA166D"/>
                </a:solidFill>
              </a:rPr>
              <a:t> </a:t>
            </a:r>
            <a:r>
              <a:rPr lang="es-ES" sz="2400" dirty="0">
                <a:solidFill>
                  <a:srgbClr val="FA166D"/>
                </a:solidFill>
              </a:rPr>
              <a:t>T-</a:t>
            </a:r>
            <a:r>
              <a:rPr lang="es-ES" sz="2400" dirty="0" err="1">
                <a:solidFill>
                  <a:srgbClr val="FA166D"/>
                </a:solidFill>
              </a:rPr>
              <a:t>cell</a:t>
            </a:r>
            <a:r>
              <a:rPr lang="es-ES" sz="2400" dirty="0">
                <a:solidFill>
                  <a:srgbClr val="FA166D"/>
                </a:solidFill>
              </a:rPr>
              <a:t> </a:t>
            </a:r>
            <a:r>
              <a:rPr lang="es-ES" sz="2400" dirty="0" err="1" smtClean="0">
                <a:solidFill>
                  <a:srgbClr val="FA166D"/>
                </a:solidFill>
              </a:rPr>
              <a:t>deplete</a:t>
            </a:r>
            <a:endParaRPr lang="es-ES" sz="1400" dirty="0">
              <a:solidFill>
                <a:srgbClr val="FA166D"/>
              </a:solidFill>
            </a:endParaRPr>
          </a:p>
        </p:txBody>
      </p:sp>
      <p:pic>
        <p:nvPicPr>
          <p:cNvPr id="278532"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533" name="2 Marcador de contenido"/>
          <p:cNvSpPr>
            <a:spLocks noGrp="1"/>
          </p:cNvSpPr>
          <p:nvPr>
            <p:ph idx="4294967295"/>
          </p:nvPr>
        </p:nvSpPr>
        <p:spPr>
          <a:xfrm>
            <a:off x="285720" y="1714488"/>
            <a:ext cx="8579296" cy="4560066"/>
          </a:xfrm>
          <a:solidFill>
            <a:srgbClr val="D9D9D9"/>
          </a:solidFill>
        </p:spPr>
        <p:txBody>
          <a:bodyPr/>
          <a:lstStyle/>
          <a:p>
            <a:pPr marL="400050" indent="-285750" fontAlgn="auto">
              <a:lnSpc>
                <a:spcPct val="150000"/>
              </a:lnSpc>
              <a:spcAft>
                <a:spcPts val="0"/>
              </a:spcAft>
              <a:buFontTx/>
              <a:buChar char="-"/>
              <a:defRPr/>
            </a:pPr>
            <a:r>
              <a:rPr lang="es-ES" sz="2000" b="1" dirty="0" smtClean="0">
                <a:solidFill>
                  <a:srgbClr val="000000"/>
                </a:solidFill>
                <a:latin typeface="Arial"/>
                <a:cs typeface="Arial"/>
              </a:rPr>
              <a:t>Retardo en la reconstitución inmune: riesgo elevado de infecciones</a:t>
            </a:r>
          </a:p>
          <a:p>
            <a:pPr marL="400050" indent="-285750" fontAlgn="auto">
              <a:lnSpc>
                <a:spcPct val="150000"/>
              </a:lnSpc>
              <a:spcAft>
                <a:spcPts val="0"/>
              </a:spcAft>
              <a:buFontTx/>
              <a:buChar char="-"/>
              <a:defRPr/>
            </a:pPr>
            <a:r>
              <a:rPr lang="es-ES" sz="2000" b="1" dirty="0" smtClean="0">
                <a:solidFill>
                  <a:srgbClr val="000000"/>
                </a:solidFill>
                <a:latin typeface="Arial"/>
                <a:cs typeface="Arial"/>
              </a:rPr>
              <a:t>Riesgo de fallo de injerto</a:t>
            </a:r>
          </a:p>
          <a:p>
            <a:pPr marL="400050" indent="-285750" fontAlgn="auto">
              <a:lnSpc>
                <a:spcPct val="150000"/>
              </a:lnSpc>
              <a:spcAft>
                <a:spcPts val="0"/>
              </a:spcAft>
              <a:buFontTx/>
              <a:buChar char="-"/>
              <a:defRPr/>
            </a:pPr>
            <a:r>
              <a:rPr lang="es-ES" sz="2000" b="1" dirty="0" smtClean="0">
                <a:solidFill>
                  <a:srgbClr val="000000"/>
                </a:solidFill>
                <a:latin typeface="Arial"/>
                <a:cs typeface="Arial"/>
              </a:rPr>
              <a:t>Alta Mortalidad Relacionada con el Trasplante</a:t>
            </a:r>
          </a:p>
          <a:p>
            <a:pPr marL="400050" indent="-285750" fontAlgn="auto">
              <a:lnSpc>
                <a:spcPct val="150000"/>
              </a:lnSpc>
              <a:spcAft>
                <a:spcPts val="0"/>
              </a:spcAft>
              <a:buFontTx/>
              <a:buChar char="-"/>
              <a:defRPr/>
            </a:pPr>
            <a:r>
              <a:rPr lang="es-ES" sz="2000" b="1" dirty="0" smtClean="0">
                <a:solidFill>
                  <a:srgbClr val="000000"/>
                </a:solidFill>
                <a:latin typeface="Arial"/>
                <a:cs typeface="Arial"/>
              </a:rPr>
              <a:t>Tasa de recaídas variable pero en general elevada</a:t>
            </a:r>
          </a:p>
          <a:p>
            <a:pPr marL="400050" indent="-285750" fontAlgn="auto">
              <a:lnSpc>
                <a:spcPct val="150000"/>
              </a:lnSpc>
              <a:spcAft>
                <a:spcPts val="0"/>
              </a:spcAft>
              <a:buFontTx/>
              <a:buChar char="-"/>
              <a:defRPr/>
            </a:pPr>
            <a:r>
              <a:rPr lang="es-ES" sz="2000" b="1" dirty="0" smtClean="0">
                <a:solidFill>
                  <a:srgbClr val="000000"/>
                </a:solidFill>
                <a:latin typeface="Arial"/>
                <a:cs typeface="Arial"/>
              </a:rPr>
              <a:t>Existencia de estrategias mejoradas </a:t>
            </a:r>
            <a:r>
              <a:rPr lang="es-ES" sz="1600" b="1" i="1" dirty="0" smtClean="0">
                <a:solidFill>
                  <a:srgbClr val="000000"/>
                </a:solidFill>
                <a:latin typeface="Arial"/>
                <a:cs typeface="Arial"/>
              </a:rPr>
              <a:t>(Modelo Perugia, Modelo Alemán, la separación de subtipos de células T incluyendo células T effectoras, naive, de memoria y reguladoras)</a:t>
            </a:r>
            <a:endParaRPr lang="es-ES" sz="2000" b="1" i="1" dirty="0" smtClean="0">
              <a:solidFill>
                <a:srgbClr val="000000"/>
              </a:solidFill>
              <a:latin typeface="Arial"/>
              <a:cs typeface="Arial"/>
            </a:endParaRPr>
          </a:p>
          <a:p>
            <a:pPr marL="400050" indent="-285750" fontAlgn="auto">
              <a:lnSpc>
                <a:spcPct val="150000"/>
              </a:lnSpc>
              <a:spcAft>
                <a:spcPts val="0"/>
              </a:spcAft>
              <a:buFontTx/>
              <a:buChar char="-"/>
              <a:defRPr/>
            </a:pPr>
            <a:r>
              <a:rPr lang="es-ES" sz="2000" b="1" u="sng" dirty="0" smtClean="0">
                <a:solidFill>
                  <a:schemeClr val="accent6"/>
                </a:solidFill>
                <a:latin typeface="Arial"/>
                <a:cs typeface="Arial"/>
              </a:rPr>
              <a:t>Requiere tecnología avanzada. Incremento de los costes</a:t>
            </a:r>
          </a:p>
          <a:p>
            <a:pPr marL="114300" indent="0" fontAlgn="auto">
              <a:lnSpc>
                <a:spcPct val="150000"/>
              </a:lnSpc>
              <a:spcAft>
                <a:spcPts val="0"/>
              </a:spcAft>
              <a:buNone/>
              <a:defRPr/>
            </a:pPr>
            <a:endParaRPr lang="es-ES" sz="2000" b="1" dirty="0" smtClean="0">
              <a:solidFill>
                <a:srgbClr val="000000"/>
              </a:solidFill>
              <a:latin typeface="Arial"/>
              <a:cs typeface="Arial"/>
            </a:endParaRPr>
          </a:p>
          <a:p>
            <a:pPr marL="400050" indent="-285750" fontAlgn="auto">
              <a:lnSpc>
                <a:spcPct val="150000"/>
              </a:lnSpc>
              <a:spcAft>
                <a:spcPts val="0"/>
              </a:spcAft>
              <a:buFontTx/>
              <a:buChar char="-"/>
              <a:defRPr/>
            </a:pPr>
            <a:endParaRPr lang="es-ES" sz="2000" b="1" dirty="0">
              <a:solidFill>
                <a:srgbClr val="000000"/>
              </a:solidFill>
              <a:latin typeface="Arial"/>
              <a:cs typeface="Arial"/>
            </a:endParaRPr>
          </a:p>
        </p:txBody>
      </p:sp>
      <p:sp>
        <p:nvSpPr>
          <p:cNvPr id="278534" name="CuadroTexto 15"/>
          <p:cNvSpPr txBox="1">
            <a:spLocks noChangeArrowheads="1"/>
          </p:cNvSpPr>
          <p:nvPr/>
        </p:nvSpPr>
        <p:spPr bwMode="auto">
          <a:xfrm>
            <a:off x="36512" y="1012726"/>
            <a:ext cx="9144000" cy="400050"/>
          </a:xfrm>
          <a:prstGeom prst="rect">
            <a:avLst/>
          </a:prstGeom>
          <a:solidFill>
            <a:srgbClr val="FFF7D2"/>
          </a:solidFill>
          <a:ln>
            <a:noFill/>
          </a:ln>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smtClean="0">
                <a:solidFill>
                  <a:srgbClr val="000000"/>
                </a:solidFill>
              </a:rPr>
              <a:t>Resumen </a:t>
            </a:r>
            <a:r>
              <a:rPr lang="es-ES" dirty="0" err="1" smtClean="0">
                <a:solidFill>
                  <a:srgbClr val="000000"/>
                </a:solidFill>
              </a:rPr>
              <a:t>Haplo</a:t>
            </a:r>
            <a:r>
              <a:rPr lang="es-ES" dirty="0" smtClean="0">
                <a:solidFill>
                  <a:srgbClr val="000000"/>
                </a:solidFill>
              </a:rPr>
              <a:t> con depleción T</a:t>
            </a:r>
            <a:endParaRPr lang="es-ES" dirty="0">
              <a:solidFill>
                <a:srgbClr val="000000"/>
              </a:solidFill>
            </a:endParaRPr>
          </a:p>
        </p:txBody>
      </p:sp>
    </p:spTree>
    <p:extLst>
      <p:ext uri="{BB962C8B-B14F-4D97-AF65-F5344CB8AC3E}">
        <p14:creationId xmlns:p14="http://schemas.microsoft.com/office/powerpoint/2010/main" val="130231627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30 Rectángulo"/>
          <p:cNvSpPr>
            <a:spLocks noChangeArrowheads="1"/>
          </p:cNvSpPr>
          <p:nvPr/>
        </p:nvSpPr>
        <p:spPr bwMode="auto">
          <a:xfrm>
            <a:off x="71438" y="164309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 name="Group 40"/>
          <p:cNvGrpSpPr>
            <a:grpSpLocks/>
          </p:cNvGrpSpPr>
          <p:nvPr/>
        </p:nvGrpSpPr>
        <p:grpSpPr bwMode="auto">
          <a:xfrm>
            <a:off x="0" y="0"/>
            <a:ext cx="9215438" cy="6858000"/>
            <a:chOff x="0" y="0"/>
            <a:chExt cx="5805" cy="4320"/>
          </a:xfrm>
        </p:grpSpPr>
        <p:sp>
          <p:nvSpPr>
            <p:cNvPr id="274445"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3" name="Group 35"/>
            <p:cNvGrpSpPr>
              <a:grpSpLocks/>
            </p:cNvGrpSpPr>
            <p:nvPr/>
          </p:nvGrpSpPr>
          <p:grpSpPr bwMode="auto">
            <a:xfrm>
              <a:off x="0" y="0"/>
              <a:ext cx="5760" cy="482"/>
              <a:chOff x="0" y="0"/>
              <a:chExt cx="5760" cy="482"/>
            </a:xfrm>
          </p:grpSpPr>
          <p:sp>
            <p:nvSpPr>
              <p:cNvPr id="274448"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74449"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74450"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74436"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Trasplante </a:t>
            </a:r>
            <a:r>
              <a:rPr lang="es-ES" sz="2400" dirty="0" err="1">
                <a:solidFill>
                  <a:srgbClr val="FA166D"/>
                </a:solidFill>
              </a:rPr>
              <a:t>haploidéntico</a:t>
            </a:r>
            <a:r>
              <a:rPr lang="es-ES" sz="2400" dirty="0">
                <a:solidFill>
                  <a:srgbClr val="FA166D"/>
                </a:solidFill>
              </a:rPr>
              <a:t>, </a:t>
            </a:r>
            <a:r>
              <a:rPr lang="es-ES" sz="2400" dirty="0" smtClean="0">
                <a:solidFill>
                  <a:srgbClr val="FA166D"/>
                </a:solidFill>
              </a:rPr>
              <a:t>LEYENDA NEGRA </a:t>
            </a:r>
            <a:endParaRPr lang="es-ES" sz="1400" dirty="0">
              <a:solidFill>
                <a:srgbClr val="FA166D"/>
              </a:solidFill>
            </a:endParaRPr>
          </a:p>
        </p:txBody>
      </p:sp>
      <p:pic>
        <p:nvPicPr>
          <p:cNvPr id="274437"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443" name="CuadroTexto 6"/>
          <p:cNvSpPr txBox="1">
            <a:spLocks noChangeArrowheads="1"/>
          </p:cNvSpPr>
          <p:nvPr/>
        </p:nvSpPr>
        <p:spPr bwMode="auto">
          <a:xfrm>
            <a:off x="0" y="6381773"/>
            <a:ext cx="91440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sz="1100" dirty="0" err="1"/>
              <a:t>Powles</a:t>
            </a:r>
            <a:r>
              <a:rPr lang="es-ES" sz="1100" dirty="0"/>
              <a:t> et al, 1983, </a:t>
            </a:r>
            <a:r>
              <a:rPr lang="es-ES" sz="1100" dirty="0" err="1"/>
              <a:t>Reisner</a:t>
            </a:r>
            <a:r>
              <a:rPr lang="es-ES" sz="1100" dirty="0"/>
              <a:t> et al 1983, </a:t>
            </a:r>
            <a:r>
              <a:rPr lang="es-ES" sz="1100" dirty="0" err="1"/>
              <a:t>Kernan</a:t>
            </a:r>
            <a:r>
              <a:rPr lang="es-ES" sz="1100" dirty="0"/>
              <a:t> et al 1987, </a:t>
            </a:r>
            <a:r>
              <a:rPr lang="es-ES" sz="1100" dirty="0" err="1"/>
              <a:t>Anasetti</a:t>
            </a:r>
            <a:r>
              <a:rPr lang="es-ES" sz="1100" dirty="0"/>
              <a:t> et al 1989 y 1990, </a:t>
            </a:r>
            <a:r>
              <a:rPr lang="es-ES" sz="1100" dirty="0" err="1"/>
              <a:t>Kanda</a:t>
            </a:r>
            <a:r>
              <a:rPr lang="es-ES" sz="1100" dirty="0"/>
              <a:t> et a 2003, Friedrich et al 2010 </a:t>
            </a:r>
          </a:p>
        </p:txBody>
      </p:sp>
      <p:sp>
        <p:nvSpPr>
          <p:cNvPr id="42" name="Text Box 3"/>
          <p:cNvSpPr txBox="1">
            <a:spLocks noChangeArrowheads="1"/>
          </p:cNvSpPr>
          <p:nvPr/>
        </p:nvSpPr>
        <p:spPr bwMode="auto">
          <a:xfrm>
            <a:off x="5268913" y="2868602"/>
            <a:ext cx="1841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GB" b="0">
              <a:solidFill>
                <a:srgbClr val="000000"/>
              </a:solidFill>
              <a:latin typeface="Times New Roman" charset="0"/>
            </a:endParaRPr>
          </a:p>
        </p:txBody>
      </p:sp>
      <p:sp>
        <p:nvSpPr>
          <p:cNvPr id="43" name="Text Box 10"/>
          <p:cNvSpPr txBox="1">
            <a:spLocks noChangeArrowheads="1"/>
          </p:cNvSpPr>
          <p:nvPr/>
        </p:nvSpPr>
        <p:spPr bwMode="auto">
          <a:xfrm>
            <a:off x="5472113" y="3170227"/>
            <a:ext cx="1841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ndParaRPr>
          </a:p>
        </p:txBody>
      </p:sp>
      <p:sp>
        <p:nvSpPr>
          <p:cNvPr id="44" name="Rectangle 19"/>
          <p:cNvSpPr>
            <a:spLocks noChangeArrowheads="1"/>
          </p:cNvSpPr>
          <p:nvPr/>
        </p:nvSpPr>
        <p:spPr bwMode="auto">
          <a:xfrm>
            <a:off x="1508125" y="2911464"/>
            <a:ext cx="184150"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nchor="ctr"/>
          <a:lstStyle/>
          <a:p>
            <a:pPr algn="ctr" eaLnBrk="0" hangingPunct="0"/>
            <a:endParaRPr lang="es-ES" sz="3600" b="0" smtClean="0">
              <a:solidFill>
                <a:srgbClr val="000000"/>
              </a:solidFill>
              <a:latin typeface="Arial Narrow" charset="0"/>
            </a:endParaRPr>
          </a:p>
        </p:txBody>
      </p:sp>
      <p:grpSp>
        <p:nvGrpSpPr>
          <p:cNvPr id="4" name="Group 33"/>
          <p:cNvGrpSpPr>
            <a:grpSpLocks/>
          </p:cNvGrpSpPr>
          <p:nvPr/>
        </p:nvGrpSpPr>
        <p:grpSpPr bwMode="auto">
          <a:xfrm>
            <a:off x="395288" y="1857364"/>
            <a:ext cx="2881314" cy="4292599"/>
            <a:chOff x="249" y="1100"/>
            <a:chExt cx="1815" cy="2704"/>
          </a:xfrm>
        </p:grpSpPr>
        <p:sp>
          <p:nvSpPr>
            <p:cNvPr id="46" name="Line 13"/>
            <p:cNvSpPr>
              <a:spLocks noChangeShapeType="1"/>
            </p:cNvSpPr>
            <p:nvPr/>
          </p:nvSpPr>
          <p:spPr bwMode="auto">
            <a:xfrm>
              <a:off x="864" y="1728"/>
              <a:ext cx="0" cy="1488"/>
            </a:xfrm>
            <a:prstGeom prst="line">
              <a:avLst/>
            </a:prstGeom>
            <a:noFill/>
            <a:ln w="571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600" i="0" u="none" strike="noStrike" kern="0" cap="none" spc="0" normalizeH="0" baseline="0" noProof="0">
                <a:ln>
                  <a:solidFill>
                    <a:srgbClr val="000000"/>
                  </a:solidFill>
                </a:ln>
                <a:solidFill>
                  <a:srgbClr val="000000"/>
                </a:solidFill>
                <a:effectLst/>
                <a:uLnTx/>
                <a:uFillTx/>
              </a:endParaRPr>
            </a:p>
          </p:txBody>
        </p:sp>
        <p:sp>
          <p:nvSpPr>
            <p:cNvPr id="47" name="Rectangle 18"/>
            <p:cNvSpPr>
              <a:spLocks noChangeArrowheads="1"/>
            </p:cNvSpPr>
            <p:nvPr/>
          </p:nvSpPr>
          <p:spPr bwMode="auto">
            <a:xfrm>
              <a:off x="249" y="1100"/>
              <a:ext cx="1815" cy="446"/>
            </a:xfrm>
            <a:prstGeom prst="rect">
              <a:avLst/>
            </a:prstGeom>
            <a:solidFill>
              <a:schemeClr val="tx2">
                <a:lumMod val="40000"/>
                <a:lumOff val="6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i="0" u="sng" strike="noStrike" kern="0" cap="none" spc="0" normalizeH="0" baseline="0" noProof="0" dirty="0" err="1" smtClean="0">
                  <a:ln>
                    <a:noFill/>
                  </a:ln>
                  <a:solidFill>
                    <a:srgbClr val="000000"/>
                  </a:solidFill>
                  <a:effectLst/>
                  <a:uLnTx/>
                  <a:uFillTx/>
                </a:rPr>
                <a:t>Haplo</a:t>
              </a:r>
              <a:r>
                <a:rPr kumimoji="0" lang="en-GB" i="0" u="sng" strike="noStrike" kern="0" cap="none" spc="0" normalizeH="0" noProof="0" dirty="0" smtClean="0">
                  <a:ln>
                    <a:noFill/>
                  </a:ln>
                  <a:solidFill>
                    <a:srgbClr val="000000"/>
                  </a:solidFill>
                  <a:effectLst/>
                  <a:uLnTx/>
                  <a:uFillTx/>
                </a:rPr>
                <a:t> Replete </a:t>
              </a:r>
              <a:r>
                <a:rPr kumimoji="0" lang="en-GB" i="0" u="none" strike="noStrike" kern="0" cap="none" spc="0" normalizeH="0" noProof="0" dirty="0" smtClean="0">
                  <a:ln>
                    <a:noFill/>
                  </a:ln>
                  <a:solidFill>
                    <a:srgbClr val="000000"/>
                  </a:solidFill>
                  <a:effectLst/>
                  <a:uLnTx/>
                  <a:uFillTx/>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i="0" u="none" strike="noStrike" kern="0" cap="none" spc="0" normalizeH="0" baseline="0" noProof="0" dirty="0" smtClean="0">
                  <a:ln>
                    <a:noFill/>
                  </a:ln>
                  <a:solidFill>
                    <a:srgbClr val="000000"/>
                  </a:solidFill>
                  <a:effectLst/>
                  <a:uLnTx/>
                  <a:uFillTx/>
                </a:rPr>
                <a:t>sin </a:t>
              </a:r>
              <a:r>
                <a:rPr kumimoji="0" lang="en-GB" i="0" u="none" strike="noStrike" kern="0" cap="none" spc="0" normalizeH="0" baseline="0" noProof="0" dirty="0" err="1" smtClean="0">
                  <a:ln>
                    <a:noFill/>
                  </a:ln>
                  <a:solidFill>
                    <a:srgbClr val="000000"/>
                  </a:solidFill>
                  <a:effectLst/>
                  <a:uLnTx/>
                  <a:uFillTx/>
                </a:rPr>
                <a:t>manipular</a:t>
              </a:r>
              <a:endParaRPr kumimoji="0" lang="en-GB" sz="1600" i="0" u="none" strike="noStrike" kern="0" cap="none" spc="0" normalizeH="0" baseline="0" noProof="0" dirty="0">
                <a:ln>
                  <a:noFill/>
                </a:ln>
                <a:solidFill>
                  <a:srgbClr val="000000"/>
                </a:solidFill>
                <a:effectLst/>
                <a:uLnTx/>
                <a:uFillTx/>
              </a:endParaRPr>
            </a:p>
          </p:txBody>
        </p:sp>
        <p:sp>
          <p:nvSpPr>
            <p:cNvPr id="49" name="Rectangle 21"/>
            <p:cNvSpPr>
              <a:spLocks noChangeArrowheads="1"/>
            </p:cNvSpPr>
            <p:nvPr/>
          </p:nvSpPr>
          <p:spPr bwMode="auto">
            <a:xfrm>
              <a:off x="432" y="3358"/>
              <a:ext cx="960" cy="446"/>
            </a:xfrm>
            <a:prstGeom prst="rect">
              <a:avLst/>
            </a:prstGeom>
            <a:solidFill>
              <a:schemeClr val="tx1"/>
            </a:solidFill>
            <a:ln>
              <a:solidFill>
                <a:schemeClr val="tx1">
                  <a:lumMod val="95000"/>
                </a:schemeClr>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i="0" u="none" strike="noStrike" kern="0" cap="none" spc="0" normalizeH="0" baseline="0" noProof="0" dirty="0" err="1" smtClean="0">
                  <a:ln>
                    <a:noFill/>
                  </a:ln>
                  <a:solidFill>
                    <a:schemeClr val="tx1">
                      <a:lumMod val="85000"/>
                    </a:schemeClr>
                  </a:solidFill>
                  <a:effectLst/>
                  <a:uLnTx/>
                  <a:uFillTx/>
                </a:rPr>
                <a:t>GvHD</a:t>
              </a:r>
              <a:endParaRPr kumimoji="0" lang="en-GB" i="0" u="none" strike="noStrike" kern="0" cap="none" spc="0" normalizeH="0" baseline="0" noProof="0" dirty="0" smtClean="0">
                <a:ln>
                  <a:noFill/>
                </a:ln>
                <a:solidFill>
                  <a:schemeClr val="tx1">
                    <a:lumMod val="85000"/>
                  </a:schemeClr>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kern="0" dirty="0" smtClean="0">
                  <a:solidFill>
                    <a:schemeClr val="tx1">
                      <a:lumMod val="85000"/>
                    </a:schemeClr>
                  </a:solidFill>
                </a:rPr>
                <a:t>grave</a:t>
              </a:r>
              <a:endParaRPr kumimoji="0" lang="en-GB" i="0" u="none" strike="noStrike" kern="0" cap="none" spc="0" normalizeH="0" baseline="0" noProof="0" dirty="0" smtClean="0">
                <a:ln>
                  <a:noFill/>
                </a:ln>
                <a:solidFill>
                  <a:schemeClr val="tx1">
                    <a:lumMod val="85000"/>
                  </a:schemeClr>
                </a:solidFill>
                <a:effectLst/>
                <a:uLnTx/>
                <a:uFillTx/>
              </a:endParaRPr>
            </a:p>
          </p:txBody>
        </p:sp>
      </p:grpSp>
      <p:sp>
        <p:nvSpPr>
          <p:cNvPr id="51" name="Line 15"/>
          <p:cNvSpPr>
            <a:spLocks noChangeShapeType="1"/>
          </p:cNvSpPr>
          <p:nvPr/>
        </p:nvSpPr>
        <p:spPr bwMode="auto">
          <a:xfrm>
            <a:off x="1600200" y="3159113"/>
            <a:ext cx="2352080" cy="0"/>
          </a:xfrm>
          <a:prstGeom prst="line">
            <a:avLst/>
          </a:prstGeom>
          <a:solidFill>
            <a:schemeClr val="tx1"/>
          </a:solidFill>
          <a:ln w="57150">
            <a:solidFill>
              <a:schemeClr val="tx1">
                <a:lumMod val="95000"/>
              </a:schemeClr>
            </a:solidFill>
            <a:round/>
            <a:headEn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solidFill>
                  <a:srgbClr val="000000"/>
                </a:solidFill>
              </a:ln>
              <a:solidFill>
                <a:schemeClr val="tx1">
                  <a:lumMod val="85000"/>
                </a:schemeClr>
              </a:solidFill>
              <a:effectLst/>
              <a:uLnTx/>
              <a:uFillTx/>
            </a:endParaRPr>
          </a:p>
        </p:txBody>
      </p:sp>
      <p:grpSp>
        <p:nvGrpSpPr>
          <p:cNvPr id="6" name="Group 27"/>
          <p:cNvGrpSpPr>
            <a:grpSpLocks/>
          </p:cNvGrpSpPr>
          <p:nvPr/>
        </p:nvGrpSpPr>
        <p:grpSpPr bwMode="auto">
          <a:xfrm>
            <a:off x="2438402" y="3454635"/>
            <a:ext cx="3276600" cy="2762250"/>
            <a:chOff x="1536" y="2064"/>
            <a:chExt cx="2064" cy="1740"/>
          </a:xfrm>
          <a:solidFill>
            <a:schemeClr val="tx1"/>
          </a:solidFill>
        </p:grpSpPr>
        <p:sp>
          <p:nvSpPr>
            <p:cNvPr id="54" name="Line 23"/>
            <p:cNvSpPr>
              <a:spLocks noChangeShapeType="1"/>
            </p:cNvSpPr>
            <p:nvPr/>
          </p:nvSpPr>
          <p:spPr bwMode="auto">
            <a:xfrm flipH="1">
              <a:off x="2610" y="2064"/>
              <a:ext cx="540" cy="540"/>
            </a:xfrm>
            <a:prstGeom prst="line">
              <a:avLst/>
            </a:prstGeom>
            <a:grpFill/>
            <a:ln w="57150">
              <a:solidFill>
                <a:schemeClr val="tx1">
                  <a:lumMod val="95000"/>
                </a:schemeClr>
              </a:solidFill>
              <a:round/>
              <a:headEn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600" i="0" u="none" strike="noStrike" kern="0" cap="none" spc="0" normalizeH="0" baseline="0" noProof="0">
                <a:ln>
                  <a:noFill/>
                </a:ln>
                <a:solidFill>
                  <a:schemeClr val="tx1">
                    <a:lumMod val="85000"/>
                  </a:schemeClr>
                </a:solidFill>
                <a:effectLst/>
                <a:uLnTx/>
                <a:uFillTx/>
              </a:endParaRPr>
            </a:p>
          </p:txBody>
        </p:sp>
        <p:sp>
          <p:nvSpPr>
            <p:cNvPr id="55" name="Rectangle 25"/>
            <p:cNvSpPr>
              <a:spLocks noChangeArrowheads="1"/>
            </p:cNvSpPr>
            <p:nvPr/>
          </p:nvSpPr>
          <p:spPr bwMode="auto">
            <a:xfrm>
              <a:off x="1536" y="2552"/>
              <a:ext cx="2064" cy="640"/>
            </a:xfrm>
            <a:prstGeom prst="rect">
              <a:avLst/>
            </a:prstGeom>
            <a:grpFill/>
            <a:ln>
              <a:solidFill>
                <a:schemeClr val="tx1">
                  <a:lumMod val="95000"/>
                </a:schemeClr>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i="0" u="none" strike="noStrike" kern="0" cap="none" spc="0" normalizeH="0" baseline="0" noProof="0" dirty="0">
                  <a:ln>
                    <a:noFill/>
                  </a:ln>
                  <a:solidFill>
                    <a:schemeClr val="tx1">
                      <a:lumMod val="85000"/>
                    </a:schemeClr>
                  </a:solidFill>
                  <a:effectLst/>
                  <a:uLnTx/>
                  <a:uFillTx/>
                </a:rPr>
                <a:t>Immune suppression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i="0" u="none" strike="noStrike" kern="0" cap="none" spc="0" normalizeH="0" baseline="0" noProof="0" dirty="0">
                  <a:ln>
                    <a:noFill/>
                  </a:ln>
                  <a:solidFill>
                    <a:schemeClr val="tx1">
                      <a:lumMod val="85000"/>
                    </a:schemeClr>
                  </a:solidFill>
                  <a:effectLst/>
                  <a:uLnTx/>
                  <a:uFillTx/>
                </a:rPr>
                <a:t>Slow immune reconstitution</a:t>
              </a:r>
              <a:endParaRPr kumimoji="0" lang="en-GB" sz="1600" i="0" u="none" strike="noStrike" kern="0" cap="none" spc="0" normalizeH="0" baseline="0" noProof="0" dirty="0">
                <a:ln>
                  <a:noFill/>
                </a:ln>
                <a:solidFill>
                  <a:schemeClr val="tx1">
                    <a:lumMod val="85000"/>
                  </a:schemeClr>
                </a:solidFill>
                <a:effectLst/>
                <a:uLnTx/>
                <a:uFillTx/>
              </a:endParaRPr>
            </a:p>
          </p:txBody>
        </p:sp>
        <p:sp>
          <p:nvSpPr>
            <p:cNvPr id="56" name="Line 26"/>
            <p:cNvSpPr>
              <a:spLocks noChangeShapeType="1"/>
            </p:cNvSpPr>
            <p:nvPr/>
          </p:nvSpPr>
          <p:spPr bwMode="auto">
            <a:xfrm>
              <a:off x="2250" y="3147"/>
              <a:ext cx="0" cy="384"/>
            </a:xfrm>
            <a:prstGeom prst="line">
              <a:avLst/>
            </a:prstGeom>
            <a:grpFill/>
            <a:ln w="57150">
              <a:solidFill>
                <a:schemeClr val="tx1">
                  <a:lumMod val="95000"/>
                </a:schemeClr>
              </a:solidFill>
              <a:round/>
              <a:headEn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600" i="0" u="none" strike="noStrike" kern="0" cap="none" spc="0" normalizeH="0" baseline="0" noProof="0">
                <a:ln>
                  <a:noFill/>
                </a:ln>
                <a:solidFill>
                  <a:schemeClr val="tx1">
                    <a:lumMod val="85000"/>
                  </a:schemeClr>
                </a:solidFill>
                <a:effectLst/>
                <a:uLnTx/>
                <a:uFillTx/>
              </a:endParaRPr>
            </a:p>
          </p:txBody>
        </p:sp>
        <p:sp>
          <p:nvSpPr>
            <p:cNvPr id="57" name="Rectangle 27"/>
            <p:cNvSpPr>
              <a:spLocks noChangeArrowheads="1"/>
            </p:cNvSpPr>
            <p:nvPr/>
          </p:nvSpPr>
          <p:spPr bwMode="auto">
            <a:xfrm>
              <a:off x="1755" y="3552"/>
              <a:ext cx="960" cy="252"/>
            </a:xfrm>
            <a:prstGeom prst="rect">
              <a:avLst/>
            </a:prstGeom>
            <a:grpFill/>
            <a:ln>
              <a:solidFill>
                <a:schemeClr val="tx1">
                  <a:lumMod val="95000"/>
                </a:schemeClr>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i="0" u="none" strike="noStrike" kern="0" cap="none" spc="0" normalizeH="0" baseline="0" noProof="0" dirty="0">
                  <a:ln>
                    <a:noFill/>
                  </a:ln>
                  <a:solidFill>
                    <a:schemeClr val="tx1">
                      <a:lumMod val="85000"/>
                    </a:schemeClr>
                  </a:solidFill>
                  <a:effectLst/>
                  <a:uLnTx/>
                  <a:uFillTx/>
                </a:rPr>
                <a:t>Infections</a:t>
              </a:r>
              <a:endParaRPr kumimoji="0" lang="en-GB" sz="1600" i="0" u="none" strike="noStrike" kern="0" cap="none" spc="0" normalizeH="0" baseline="0" noProof="0" dirty="0">
                <a:ln>
                  <a:noFill/>
                </a:ln>
                <a:solidFill>
                  <a:schemeClr val="tx1">
                    <a:lumMod val="85000"/>
                  </a:schemeClr>
                </a:solidFill>
                <a:effectLst/>
                <a:uLnTx/>
                <a:uFillTx/>
              </a:endParaRPr>
            </a:p>
          </p:txBody>
        </p:sp>
      </p:grpSp>
      <p:grpSp>
        <p:nvGrpSpPr>
          <p:cNvPr id="7" name="Group 36"/>
          <p:cNvGrpSpPr>
            <a:grpSpLocks/>
          </p:cNvGrpSpPr>
          <p:nvPr/>
        </p:nvGrpSpPr>
        <p:grpSpPr bwMode="auto">
          <a:xfrm>
            <a:off x="4953000" y="3459397"/>
            <a:ext cx="3810000" cy="1042988"/>
            <a:chOff x="3120" y="2067"/>
            <a:chExt cx="2400" cy="657"/>
          </a:xfrm>
          <a:solidFill>
            <a:schemeClr val="tx1"/>
          </a:solidFill>
        </p:grpSpPr>
        <p:sp>
          <p:nvSpPr>
            <p:cNvPr id="59" name="Line 24"/>
            <p:cNvSpPr>
              <a:spLocks noChangeShapeType="1"/>
            </p:cNvSpPr>
            <p:nvPr/>
          </p:nvSpPr>
          <p:spPr bwMode="auto">
            <a:xfrm>
              <a:off x="3120" y="2067"/>
              <a:ext cx="840" cy="357"/>
            </a:xfrm>
            <a:prstGeom prst="line">
              <a:avLst/>
            </a:prstGeom>
            <a:grpFill/>
            <a:ln w="57150">
              <a:solidFill>
                <a:schemeClr val="tx1">
                  <a:lumMod val="95000"/>
                </a:schemeClr>
              </a:solidFill>
              <a:round/>
              <a:headEn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600" i="0" u="none" strike="noStrike" kern="0" cap="none" spc="0" normalizeH="0" baseline="0" noProof="0">
                <a:ln>
                  <a:solidFill>
                    <a:srgbClr val="000000"/>
                  </a:solidFill>
                </a:ln>
                <a:solidFill>
                  <a:schemeClr val="tx1">
                    <a:lumMod val="85000"/>
                  </a:schemeClr>
                </a:solidFill>
                <a:effectLst/>
                <a:uLnTx/>
                <a:uFillTx/>
              </a:endParaRPr>
            </a:p>
          </p:txBody>
        </p:sp>
        <p:sp>
          <p:nvSpPr>
            <p:cNvPr id="60" name="Rectangle 28"/>
            <p:cNvSpPr>
              <a:spLocks noChangeArrowheads="1"/>
            </p:cNvSpPr>
            <p:nvPr/>
          </p:nvSpPr>
          <p:spPr bwMode="auto">
            <a:xfrm>
              <a:off x="3456" y="2472"/>
              <a:ext cx="2064" cy="252"/>
            </a:xfrm>
            <a:prstGeom prst="rect">
              <a:avLst/>
            </a:prstGeom>
            <a:grpFill/>
            <a:ln>
              <a:solidFill>
                <a:schemeClr val="tx1">
                  <a:lumMod val="95000"/>
                </a:schemeClr>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i="0" u="none" strike="noStrike" kern="0" cap="none" spc="0" normalizeH="0" baseline="0" noProof="0" dirty="0">
                  <a:ln>
                    <a:noFill/>
                  </a:ln>
                  <a:solidFill>
                    <a:schemeClr val="tx1">
                      <a:lumMod val="85000"/>
                    </a:schemeClr>
                  </a:solidFill>
                  <a:effectLst/>
                  <a:uLnTx/>
                  <a:uFillTx/>
                </a:rPr>
                <a:t>Risk of graft failure</a:t>
              </a:r>
              <a:endParaRPr kumimoji="0" lang="en-GB" sz="1600" i="0" u="none" strike="noStrike" kern="0" cap="none" spc="0" normalizeH="0" baseline="0" noProof="0" dirty="0">
                <a:ln>
                  <a:noFill/>
                </a:ln>
                <a:solidFill>
                  <a:schemeClr val="tx1">
                    <a:lumMod val="85000"/>
                  </a:schemeClr>
                </a:solidFill>
                <a:effectLst/>
                <a:uLnTx/>
                <a:uFillTx/>
              </a:endParaRPr>
            </a:p>
          </p:txBody>
        </p:sp>
      </p:grpSp>
      <p:sp>
        <p:nvSpPr>
          <p:cNvPr id="31" name="30 Rectángulo"/>
          <p:cNvSpPr/>
          <p:nvPr/>
        </p:nvSpPr>
        <p:spPr>
          <a:xfrm>
            <a:off x="857224" y="857232"/>
            <a:ext cx="7358114" cy="496996"/>
          </a:xfrm>
          <a:prstGeom prst="rect">
            <a:avLst/>
          </a:prstGeom>
          <a:solidFill>
            <a:schemeClr val="tx1"/>
          </a:solidFill>
          <a:ln>
            <a:solidFill>
              <a:schemeClr val="tx1">
                <a:lumMod val="95000"/>
              </a:schemeClr>
            </a:solidFill>
          </a:ln>
        </p:spPr>
        <p:txBody>
          <a:bodyPr wrap="square">
            <a:spAutoFit/>
          </a:bodyPr>
          <a:lstStyle/>
          <a:p>
            <a:pPr algn="ctr">
              <a:lnSpc>
                <a:spcPct val="150000"/>
              </a:lnSpc>
              <a:defRPr/>
            </a:pPr>
            <a:r>
              <a:rPr lang="es-ES" u="sng" dirty="0" smtClean="0">
                <a:solidFill>
                  <a:schemeClr val="tx1">
                    <a:lumMod val="85000"/>
                  </a:schemeClr>
                </a:solidFill>
              </a:rPr>
              <a:t>Disparidad HLA: intensa </a:t>
            </a:r>
            <a:r>
              <a:rPr lang="es-ES" u="sng" dirty="0" err="1" smtClean="0">
                <a:solidFill>
                  <a:schemeClr val="tx1">
                    <a:lumMod val="85000"/>
                  </a:schemeClr>
                </a:solidFill>
              </a:rPr>
              <a:t>aloreactividad</a:t>
            </a:r>
            <a:r>
              <a:rPr lang="es-ES" u="sng" dirty="0" smtClean="0">
                <a:solidFill>
                  <a:schemeClr val="tx1">
                    <a:lumMod val="85000"/>
                  </a:schemeClr>
                </a:solidFill>
              </a:rPr>
              <a:t> bidireccional</a:t>
            </a:r>
            <a:endParaRPr lang="es-ES" u="sng" dirty="0">
              <a:solidFill>
                <a:schemeClr val="tx1">
                  <a:lumMod val="85000"/>
                </a:schemeClr>
              </a:solidFill>
            </a:endParaRPr>
          </a:p>
        </p:txBody>
      </p:sp>
    </p:spTree>
    <p:extLst>
      <p:ext uri="{BB962C8B-B14F-4D97-AF65-F5344CB8AC3E}">
        <p14:creationId xmlns:p14="http://schemas.microsoft.com/office/powerpoint/2010/main" val="375190181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78530" name="Group 40"/>
          <p:cNvGrpSpPr>
            <a:grpSpLocks/>
          </p:cNvGrpSpPr>
          <p:nvPr/>
        </p:nvGrpSpPr>
        <p:grpSpPr bwMode="auto">
          <a:xfrm>
            <a:off x="0" y="0"/>
            <a:ext cx="9215438" cy="6858000"/>
            <a:chOff x="0" y="0"/>
            <a:chExt cx="5805" cy="4320"/>
          </a:xfrm>
        </p:grpSpPr>
        <p:sp>
          <p:nvSpPr>
            <p:cNvPr id="278536"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78537" name="Group 35"/>
            <p:cNvGrpSpPr>
              <a:grpSpLocks/>
            </p:cNvGrpSpPr>
            <p:nvPr/>
          </p:nvGrpSpPr>
          <p:grpSpPr bwMode="auto">
            <a:xfrm>
              <a:off x="0" y="0"/>
              <a:ext cx="5760" cy="482"/>
              <a:chOff x="0" y="0"/>
              <a:chExt cx="5760" cy="482"/>
            </a:xfrm>
          </p:grpSpPr>
          <p:sp>
            <p:nvSpPr>
              <p:cNvPr id="278539"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78540"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78541"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78531"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Progresos en </a:t>
            </a:r>
            <a:r>
              <a:rPr lang="es-ES" sz="2400" dirty="0" err="1">
                <a:solidFill>
                  <a:srgbClr val="FA166D"/>
                </a:solidFill>
              </a:rPr>
              <a:t>haplo</a:t>
            </a:r>
            <a:r>
              <a:rPr lang="es-ES" sz="2400" dirty="0">
                <a:solidFill>
                  <a:srgbClr val="FA166D"/>
                </a:solidFill>
              </a:rPr>
              <a:t> T-</a:t>
            </a:r>
            <a:r>
              <a:rPr lang="es-ES" sz="2400" dirty="0" err="1">
                <a:solidFill>
                  <a:srgbClr val="FA166D"/>
                </a:solidFill>
              </a:rPr>
              <a:t>cell</a:t>
            </a:r>
            <a:r>
              <a:rPr lang="es-ES" sz="2400" dirty="0">
                <a:solidFill>
                  <a:srgbClr val="FA166D"/>
                </a:solidFill>
              </a:rPr>
              <a:t> </a:t>
            </a:r>
            <a:r>
              <a:rPr lang="es-ES" sz="2400" dirty="0" smtClean="0">
                <a:solidFill>
                  <a:srgbClr val="FA166D"/>
                </a:solidFill>
              </a:rPr>
              <a:t>replete</a:t>
            </a:r>
            <a:endParaRPr lang="es-ES" sz="1400" dirty="0">
              <a:solidFill>
                <a:srgbClr val="FA166D"/>
              </a:solidFill>
            </a:endParaRPr>
          </a:p>
        </p:txBody>
      </p:sp>
      <p:pic>
        <p:nvPicPr>
          <p:cNvPr id="278532"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15"/>
          <p:cNvSpPr txBox="1">
            <a:spLocks noChangeArrowheads="1"/>
          </p:cNvSpPr>
          <p:nvPr/>
        </p:nvSpPr>
        <p:spPr bwMode="auto">
          <a:xfrm>
            <a:off x="0" y="1196752"/>
            <a:ext cx="9144000" cy="584776"/>
          </a:xfrm>
          <a:prstGeom prst="rect">
            <a:avLst/>
          </a:prstGeom>
          <a:solidFill>
            <a:srgbClr val="FFF7D2"/>
          </a:solidFill>
          <a:ln>
            <a:noFill/>
          </a:ln>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sz="3200" dirty="0" smtClean="0">
                <a:solidFill>
                  <a:srgbClr val="000000"/>
                </a:solidFill>
              </a:rPr>
              <a:t>Protocolo GIAC</a:t>
            </a:r>
            <a:endParaRPr lang="es-ES" sz="3200" dirty="0">
              <a:solidFill>
                <a:srgbClr val="000000"/>
              </a:solidFill>
            </a:endParaRPr>
          </a:p>
        </p:txBody>
      </p:sp>
      <p:sp>
        <p:nvSpPr>
          <p:cNvPr id="19" name="Rectangle 3"/>
          <p:cNvSpPr txBox="1">
            <a:spLocks noChangeArrowheads="1"/>
          </p:cNvSpPr>
          <p:nvPr/>
        </p:nvSpPr>
        <p:spPr>
          <a:xfrm>
            <a:off x="683568" y="1916832"/>
            <a:ext cx="8047038" cy="36576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457200" indent="-457200">
              <a:lnSpc>
                <a:spcPct val="150000"/>
              </a:lnSpc>
            </a:pPr>
            <a:r>
              <a:rPr lang="en-US" altLang="zh-CN" sz="2800" b="1" dirty="0" smtClean="0">
                <a:solidFill>
                  <a:srgbClr val="FF0066"/>
                </a:solidFill>
                <a:latin typeface="Calibri" charset="0"/>
                <a:ea typeface="SimSun" charset="0"/>
                <a:cs typeface="Arial Unicode MS" charset="0"/>
              </a:rPr>
              <a:t>G: </a:t>
            </a:r>
            <a:r>
              <a:rPr lang="en-US" altLang="zh-CN" sz="2800" b="1" dirty="0" smtClean="0">
                <a:solidFill>
                  <a:srgbClr val="000000"/>
                </a:solidFill>
                <a:latin typeface="Calibri" charset="0"/>
                <a:ea typeface="SimSun" charset="0"/>
                <a:cs typeface="Arial Unicode MS" charset="0"/>
              </a:rPr>
              <a:t>donor treatment with </a:t>
            </a:r>
            <a:r>
              <a:rPr lang="en-US" altLang="zh-CN" sz="2800" b="1" dirty="0" err="1" smtClean="0">
                <a:solidFill>
                  <a:srgbClr val="000000"/>
                </a:solidFill>
                <a:latin typeface="Calibri" charset="0"/>
                <a:ea typeface="SimSun" charset="0"/>
                <a:cs typeface="Arial Unicode MS" charset="0"/>
              </a:rPr>
              <a:t>rhG</a:t>
            </a:r>
            <a:r>
              <a:rPr lang="en-US" altLang="zh-CN" sz="2800" b="1" dirty="0" smtClean="0">
                <a:solidFill>
                  <a:srgbClr val="000000"/>
                </a:solidFill>
                <a:latin typeface="Calibri" charset="0"/>
                <a:ea typeface="SimSun" charset="0"/>
                <a:cs typeface="Arial Unicode MS" charset="0"/>
              </a:rPr>
              <a:t>-CSF</a:t>
            </a:r>
          </a:p>
          <a:p>
            <a:pPr marL="457200" indent="-457200">
              <a:lnSpc>
                <a:spcPct val="150000"/>
              </a:lnSpc>
            </a:pPr>
            <a:r>
              <a:rPr lang="en-US" altLang="zh-CN" sz="2800" b="1" dirty="0" smtClean="0">
                <a:solidFill>
                  <a:srgbClr val="FF0066"/>
                </a:solidFill>
                <a:latin typeface="Calibri" charset="0"/>
                <a:ea typeface="SimSun" charset="0"/>
                <a:cs typeface="Arial Unicode MS" charset="0"/>
              </a:rPr>
              <a:t>I: </a:t>
            </a:r>
            <a:r>
              <a:rPr lang="en-US" altLang="zh-CN" sz="2800" b="1" dirty="0" smtClean="0">
                <a:solidFill>
                  <a:srgbClr val="000000"/>
                </a:solidFill>
                <a:latin typeface="Calibri" charset="0"/>
                <a:ea typeface="SimSun" charset="0"/>
                <a:cs typeface="Arial Unicode MS" charset="0"/>
              </a:rPr>
              <a:t>intensified immunological suppression</a:t>
            </a:r>
          </a:p>
          <a:p>
            <a:pPr marL="457200" indent="-457200">
              <a:lnSpc>
                <a:spcPct val="150000"/>
              </a:lnSpc>
            </a:pPr>
            <a:r>
              <a:rPr lang="en-US" altLang="zh-CN" sz="2800" b="1" dirty="0" smtClean="0">
                <a:solidFill>
                  <a:srgbClr val="FF0066"/>
                </a:solidFill>
                <a:latin typeface="Calibri" charset="0"/>
                <a:ea typeface="SimSun" charset="0"/>
                <a:cs typeface="Arial Unicode MS" charset="0"/>
              </a:rPr>
              <a:t>A: </a:t>
            </a:r>
            <a:r>
              <a:rPr lang="en-US" altLang="zh-CN" sz="2800" b="1" dirty="0" smtClean="0">
                <a:solidFill>
                  <a:srgbClr val="000000"/>
                </a:solidFill>
                <a:latin typeface="Calibri" charset="0"/>
                <a:ea typeface="SimSun" charset="0"/>
                <a:cs typeface="Arial Unicode MS" charset="0"/>
              </a:rPr>
              <a:t>anti-human </a:t>
            </a:r>
            <a:r>
              <a:rPr lang="en-US" altLang="zh-CN" sz="2800" b="1" dirty="0" err="1" smtClean="0">
                <a:solidFill>
                  <a:srgbClr val="000000"/>
                </a:solidFill>
                <a:latin typeface="Calibri" charset="0"/>
                <a:ea typeface="SimSun" charset="0"/>
                <a:cs typeface="Arial Unicode MS" charset="0"/>
              </a:rPr>
              <a:t>thymocyte</a:t>
            </a:r>
            <a:r>
              <a:rPr lang="en-US" altLang="zh-CN" sz="2800" b="1" dirty="0" smtClean="0">
                <a:solidFill>
                  <a:srgbClr val="000000"/>
                </a:solidFill>
                <a:latin typeface="Calibri" charset="0"/>
                <a:ea typeface="SimSun" charset="0"/>
                <a:cs typeface="Arial Unicode MS" charset="0"/>
              </a:rPr>
              <a:t> immunoglobulin  (ATG) for the prevention of GVHD</a:t>
            </a:r>
          </a:p>
          <a:p>
            <a:pPr marL="457200" indent="-457200">
              <a:lnSpc>
                <a:spcPct val="150000"/>
              </a:lnSpc>
            </a:pPr>
            <a:r>
              <a:rPr lang="en-US" altLang="zh-CN" sz="2800" b="1" dirty="0" smtClean="0">
                <a:solidFill>
                  <a:srgbClr val="FF0066"/>
                </a:solidFill>
                <a:latin typeface="Calibri" charset="0"/>
                <a:ea typeface="SimSun" charset="0"/>
                <a:cs typeface="Arial Unicode MS" charset="0"/>
              </a:rPr>
              <a:t>C: </a:t>
            </a:r>
            <a:r>
              <a:rPr lang="en-US" altLang="zh-CN" sz="2800" b="1" dirty="0" smtClean="0">
                <a:solidFill>
                  <a:srgbClr val="000000"/>
                </a:solidFill>
                <a:latin typeface="Calibri" charset="0"/>
                <a:ea typeface="SimSun" charset="0"/>
                <a:cs typeface="Arial Unicode MS" charset="0"/>
              </a:rPr>
              <a:t>combination of G-PB and G-BM</a:t>
            </a:r>
            <a:r>
              <a:rPr lang="en-US" altLang="zh-CN" sz="2400" b="1" dirty="0" smtClean="0">
                <a:solidFill>
                  <a:srgbClr val="000000"/>
                </a:solidFill>
                <a:latin typeface="Arial Unicode MS" charset="0"/>
                <a:ea typeface="SimSun" charset="0"/>
                <a:cs typeface="Arial Unicode MS" charset="0"/>
              </a:rPr>
              <a:t> </a:t>
            </a:r>
            <a:endParaRPr lang="en-US" altLang="zh-CN" sz="2400" b="1" dirty="0">
              <a:solidFill>
                <a:srgbClr val="000000"/>
              </a:solidFill>
              <a:latin typeface="Arial Unicode MS" charset="0"/>
              <a:ea typeface="SimSun" charset="0"/>
              <a:cs typeface="Arial Unicode MS" charset="0"/>
            </a:endParaRPr>
          </a:p>
        </p:txBody>
      </p:sp>
      <p:sp>
        <p:nvSpPr>
          <p:cNvPr id="20" name="Rectangle 4"/>
          <p:cNvSpPr>
            <a:spLocks noChangeArrowheads="1"/>
          </p:cNvSpPr>
          <p:nvPr/>
        </p:nvSpPr>
        <p:spPr bwMode="auto">
          <a:xfrm>
            <a:off x="3830638" y="5517232"/>
            <a:ext cx="4737194" cy="1077218"/>
          </a:xfrm>
          <a:prstGeom prst="rect">
            <a:avLst/>
          </a:prstGeom>
          <a:solidFill>
            <a:srgbClr val="FFF7D2"/>
          </a:solidFill>
          <a:ln w="9525">
            <a:solidFill>
              <a:srgbClr val="000000"/>
            </a:solidFill>
            <a:miter lim="800000"/>
            <a:headEnd/>
            <a:tailEnd/>
          </a:ln>
          <a:extLst/>
        </p:spPr>
        <p:txBody>
          <a:bodyPr wrap="none">
            <a:spAutoFit/>
          </a:bodyPr>
          <a:lstStyle/>
          <a:p>
            <a:r>
              <a:rPr kumimoji="1" lang="en-US" altLang="zh-CN" sz="1600" smtClean="0">
                <a:solidFill>
                  <a:srgbClr val="000000"/>
                </a:solidFill>
                <a:latin typeface="Calibri" charset="0"/>
                <a:ea typeface="SimSun" charset="0"/>
                <a:cs typeface="SimSun" charset="0"/>
              </a:rPr>
              <a:t>Huang XJ, et al. Blood, 2006, 107(8):3065-3073</a:t>
            </a:r>
          </a:p>
          <a:p>
            <a:r>
              <a:rPr kumimoji="1" lang="en-US" altLang="zh-CN" sz="1600" smtClean="0">
                <a:solidFill>
                  <a:srgbClr val="000000"/>
                </a:solidFill>
                <a:latin typeface="Calibri" charset="0"/>
                <a:ea typeface="SimSun" charset="0"/>
                <a:cs typeface="SimSun" charset="0"/>
              </a:rPr>
              <a:t>Huang XJ, et al. Annals of Medicine, 2008, 40,444-455</a:t>
            </a:r>
          </a:p>
          <a:p>
            <a:r>
              <a:rPr kumimoji="1" lang="fr-FR" altLang="zh-CN" sz="1600" smtClean="0">
                <a:solidFill>
                  <a:srgbClr val="000000"/>
                </a:solidFill>
                <a:latin typeface="Calibri" charset="0"/>
                <a:ea typeface="SimSun" charset="0"/>
                <a:cs typeface="SimSun" charset="0"/>
              </a:rPr>
              <a:t>Huang XJ, et al. Clin Cancer Res. 2009;15:4777-4783</a:t>
            </a:r>
          </a:p>
          <a:p>
            <a:r>
              <a:rPr kumimoji="1" lang="da-DK" altLang="zh-CN" sz="1600" smtClean="0">
                <a:solidFill>
                  <a:srgbClr val="000000"/>
                </a:solidFill>
                <a:latin typeface="Calibri" charset="0"/>
                <a:ea typeface="SimSun" charset="0"/>
                <a:cs typeface="SimSun" charset="0"/>
              </a:rPr>
              <a:t>Huang XJ, et al. BBMT. 2011 Jun;17(6):821-30.</a:t>
            </a:r>
          </a:p>
        </p:txBody>
      </p:sp>
    </p:spTree>
    <p:extLst>
      <p:ext uri="{BB962C8B-B14F-4D97-AF65-F5344CB8AC3E}">
        <p14:creationId xmlns:p14="http://schemas.microsoft.com/office/powerpoint/2010/main" val="67027661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cstate="print"/>
          <a:stretch>
            <a:fillRect/>
          </a:stretch>
        </p:blipFill>
        <p:spPr>
          <a:xfrm>
            <a:off x="0" y="1052736"/>
            <a:ext cx="9144000" cy="1737256"/>
          </a:xfrm>
          <a:prstGeom prst="rect">
            <a:avLst/>
          </a:prstGeom>
        </p:spPr>
      </p:pic>
      <p:sp>
        <p:nvSpPr>
          <p:cNvPr id="278529"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78530" name="Group 40"/>
          <p:cNvGrpSpPr>
            <a:grpSpLocks/>
          </p:cNvGrpSpPr>
          <p:nvPr/>
        </p:nvGrpSpPr>
        <p:grpSpPr bwMode="auto">
          <a:xfrm>
            <a:off x="0" y="0"/>
            <a:ext cx="9215438" cy="6858000"/>
            <a:chOff x="0" y="0"/>
            <a:chExt cx="5805" cy="4320"/>
          </a:xfrm>
        </p:grpSpPr>
        <p:sp>
          <p:nvSpPr>
            <p:cNvPr id="278536"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78537" name="Group 35"/>
            <p:cNvGrpSpPr>
              <a:grpSpLocks/>
            </p:cNvGrpSpPr>
            <p:nvPr/>
          </p:nvGrpSpPr>
          <p:grpSpPr bwMode="auto">
            <a:xfrm>
              <a:off x="0" y="0"/>
              <a:ext cx="5760" cy="482"/>
              <a:chOff x="0" y="0"/>
              <a:chExt cx="5760" cy="482"/>
            </a:xfrm>
          </p:grpSpPr>
          <p:sp>
            <p:nvSpPr>
              <p:cNvPr id="278539"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78540"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78541"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4"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78531"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Progresos en </a:t>
            </a:r>
            <a:r>
              <a:rPr lang="es-ES" sz="2400" dirty="0" err="1">
                <a:solidFill>
                  <a:srgbClr val="FA166D"/>
                </a:solidFill>
              </a:rPr>
              <a:t>haplo</a:t>
            </a:r>
            <a:r>
              <a:rPr lang="es-ES" sz="2400" dirty="0">
                <a:solidFill>
                  <a:srgbClr val="FA166D"/>
                </a:solidFill>
              </a:rPr>
              <a:t> T-</a:t>
            </a:r>
            <a:r>
              <a:rPr lang="es-ES" sz="2400" dirty="0" err="1">
                <a:solidFill>
                  <a:srgbClr val="FA166D"/>
                </a:solidFill>
              </a:rPr>
              <a:t>cell</a:t>
            </a:r>
            <a:r>
              <a:rPr lang="es-ES" sz="2400" dirty="0">
                <a:solidFill>
                  <a:srgbClr val="FA166D"/>
                </a:solidFill>
              </a:rPr>
              <a:t> </a:t>
            </a:r>
            <a:r>
              <a:rPr lang="es-ES" sz="2400" dirty="0" smtClean="0">
                <a:solidFill>
                  <a:srgbClr val="FA166D"/>
                </a:solidFill>
              </a:rPr>
              <a:t>replete</a:t>
            </a:r>
            <a:endParaRPr lang="es-ES" sz="1400" dirty="0">
              <a:solidFill>
                <a:srgbClr val="FA166D"/>
              </a:solidFill>
            </a:endParaRPr>
          </a:p>
        </p:txBody>
      </p:sp>
      <p:pic>
        <p:nvPicPr>
          <p:cNvPr id="278532"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534" name="CuadroTexto 15"/>
          <p:cNvSpPr txBox="1">
            <a:spLocks noChangeArrowheads="1"/>
          </p:cNvSpPr>
          <p:nvPr/>
        </p:nvSpPr>
        <p:spPr bwMode="auto">
          <a:xfrm>
            <a:off x="36512" y="796702"/>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smtClean="0">
                <a:solidFill>
                  <a:srgbClr val="660033"/>
                </a:solidFill>
              </a:rPr>
              <a:t>Protocolo GIAC</a:t>
            </a:r>
            <a:endParaRPr lang="es-ES" dirty="0">
              <a:solidFill>
                <a:srgbClr val="660033"/>
              </a:solidFill>
            </a:endParaRPr>
          </a:p>
        </p:txBody>
      </p:sp>
      <p:sp>
        <p:nvSpPr>
          <p:cNvPr id="16" name="Text Box 4"/>
          <p:cNvSpPr txBox="1">
            <a:spLocks noChangeArrowheads="1"/>
          </p:cNvSpPr>
          <p:nvPr/>
        </p:nvSpPr>
        <p:spPr bwMode="auto">
          <a:xfrm>
            <a:off x="0" y="6453336"/>
            <a:ext cx="9144000" cy="2880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algn="ctr"/>
            <a:r>
              <a:rPr lang="en-GB" sz="1200">
                <a:latin typeface="Arial" charset="0"/>
              </a:rPr>
              <a:t>Dao-Pei Lu et al. Blood 2006;107:3065-3073</a:t>
            </a:r>
          </a:p>
        </p:txBody>
      </p:sp>
      <p:pic>
        <p:nvPicPr>
          <p:cNvPr id="1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8" y="3311544"/>
            <a:ext cx="8604250" cy="2903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8" name="17 CuadroTexto"/>
          <p:cNvSpPr txBox="1"/>
          <p:nvPr/>
        </p:nvSpPr>
        <p:spPr>
          <a:xfrm>
            <a:off x="1428728" y="3214686"/>
            <a:ext cx="2500330" cy="400110"/>
          </a:xfrm>
          <a:prstGeom prst="rect">
            <a:avLst/>
          </a:prstGeom>
          <a:noFill/>
        </p:spPr>
        <p:txBody>
          <a:bodyPr wrap="square" rtlCol="0">
            <a:spAutoFit/>
          </a:bodyPr>
          <a:lstStyle/>
          <a:p>
            <a:pPr algn="ctr"/>
            <a:r>
              <a:rPr lang="es-ES" u="sng" dirty="0" smtClean="0">
                <a:solidFill>
                  <a:srgbClr val="660033"/>
                </a:solidFill>
              </a:rPr>
              <a:t>Más EICH agudo</a:t>
            </a:r>
            <a:endParaRPr lang="es-ES" u="sng" dirty="0">
              <a:solidFill>
                <a:srgbClr val="660033"/>
              </a:solidFill>
            </a:endParaRPr>
          </a:p>
        </p:txBody>
      </p:sp>
      <p:sp>
        <p:nvSpPr>
          <p:cNvPr id="19" name="18 CuadroTexto"/>
          <p:cNvSpPr txBox="1"/>
          <p:nvPr/>
        </p:nvSpPr>
        <p:spPr>
          <a:xfrm>
            <a:off x="5715008" y="3214686"/>
            <a:ext cx="2500330" cy="400110"/>
          </a:xfrm>
          <a:prstGeom prst="rect">
            <a:avLst/>
          </a:prstGeom>
          <a:noFill/>
        </p:spPr>
        <p:txBody>
          <a:bodyPr wrap="square" rtlCol="0">
            <a:spAutoFit/>
          </a:bodyPr>
          <a:lstStyle/>
          <a:p>
            <a:pPr algn="ctr"/>
            <a:r>
              <a:rPr lang="es-ES" u="sng" dirty="0" smtClean="0">
                <a:solidFill>
                  <a:srgbClr val="660033"/>
                </a:solidFill>
              </a:rPr>
              <a:t>EICH crónico</a:t>
            </a:r>
            <a:endParaRPr lang="es-ES" u="sng" dirty="0">
              <a:solidFill>
                <a:srgbClr val="660033"/>
              </a:solidFill>
            </a:endParaRPr>
          </a:p>
        </p:txBody>
      </p:sp>
      <p:cxnSp>
        <p:nvCxnSpPr>
          <p:cNvPr id="21" name="20 Conector recto"/>
          <p:cNvCxnSpPr/>
          <p:nvPr/>
        </p:nvCxnSpPr>
        <p:spPr bwMode="auto">
          <a:xfrm>
            <a:off x="285720" y="1893177"/>
            <a:ext cx="4143404" cy="0"/>
          </a:xfrm>
          <a:prstGeom prst="line">
            <a:avLst/>
          </a:prstGeom>
          <a:noFill/>
          <a:ln w="38100" cap="flat" cmpd="sng" algn="ctr">
            <a:solidFill>
              <a:srgbClr val="FF0000"/>
            </a:solidFill>
            <a:prstDash val="solid"/>
            <a:round/>
            <a:headEnd type="none" w="med" len="med"/>
            <a:tailEnd type="none" w="med" len="med"/>
          </a:ln>
          <a:effectLst/>
        </p:spPr>
      </p:cxnSp>
      <p:cxnSp>
        <p:nvCxnSpPr>
          <p:cNvPr id="22" name="21 Conector recto"/>
          <p:cNvCxnSpPr/>
          <p:nvPr/>
        </p:nvCxnSpPr>
        <p:spPr bwMode="auto">
          <a:xfrm>
            <a:off x="3143240" y="2214554"/>
            <a:ext cx="4143404" cy="0"/>
          </a:xfrm>
          <a:prstGeom prst="line">
            <a:avLst/>
          </a:prstGeom>
          <a:noFill/>
          <a:ln w="381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20206883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3717032"/>
            <a:ext cx="8604250" cy="2870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865190"/>
            <a:ext cx="8604250" cy="28495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78529"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78530" name="Group 40"/>
          <p:cNvGrpSpPr>
            <a:grpSpLocks/>
          </p:cNvGrpSpPr>
          <p:nvPr/>
        </p:nvGrpSpPr>
        <p:grpSpPr bwMode="auto">
          <a:xfrm>
            <a:off x="0" y="0"/>
            <a:ext cx="9215438" cy="6858000"/>
            <a:chOff x="0" y="0"/>
            <a:chExt cx="5805" cy="4320"/>
          </a:xfrm>
        </p:grpSpPr>
        <p:sp>
          <p:nvSpPr>
            <p:cNvPr id="278536"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78537" name="Group 35"/>
            <p:cNvGrpSpPr>
              <a:grpSpLocks/>
            </p:cNvGrpSpPr>
            <p:nvPr/>
          </p:nvGrpSpPr>
          <p:grpSpPr bwMode="auto">
            <a:xfrm>
              <a:off x="0" y="0"/>
              <a:ext cx="5760" cy="482"/>
              <a:chOff x="0" y="0"/>
              <a:chExt cx="5760" cy="482"/>
            </a:xfrm>
          </p:grpSpPr>
          <p:sp>
            <p:nvSpPr>
              <p:cNvPr id="278539"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78540"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78541"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5"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78531"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Progresos en </a:t>
            </a:r>
            <a:r>
              <a:rPr lang="es-ES" sz="2400" dirty="0" err="1">
                <a:solidFill>
                  <a:srgbClr val="FA166D"/>
                </a:solidFill>
              </a:rPr>
              <a:t>haplo</a:t>
            </a:r>
            <a:r>
              <a:rPr lang="es-ES" sz="2400" dirty="0">
                <a:solidFill>
                  <a:srgbClr val="FA166D"/>
                </a:solidFill>
              </a:rPr>
              <a:t> T-</a:t>
            </a:r>
            <a:r>
              <a:rPr lang="es-ES" sz="2400" dirty="0" err="1">
                <a:solidFill>
                  <a:srgbClr val="FA166D"/>
                </a:solidFill>
              </a:rPr>
              <a:t>cell</a:t>
            </a:r>
            <a:r>
              <a:rPr lang="es-ES" sz="2400" dirty="0">
                <a:solidFill>
                  <a:srgbClr val="FA166D"/>
                </a:solidFill>
              </a:rPr>
              <a:t> </a:t>
            </a:r>
            <a:r>
              <a:rPr lang="es-ES" sz="2400" dirty="0" smtClean="0">
                <a:solidFill>
                  <a:srgbClr val="FA166D"/>
                </a:solidFill>
              </a:rPr>
              <a:t>replete</a:t>
            </a:r>
            <a:endParaRPr lang="es-ES" sz="1400" dirty="0">
              <a:solidFill>
                <a:srgbClr val="FA166D"/>
              </a:solidFill>
            </a:endParaRPr>
          </a:p>
        </p:txBody>
      </p:sp>
      <p:pic>
        <p:nvPicPr>
          <p:cNvPr id="278532"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4"/>
          <p:cNvSpPr txBox="1">
            <a:spLocks noChangeArrowheads="1"/>
          </p:cNvSpPr>
          <p:nvPr/>
        </p:nvSpPr>
        <p:spPr bwMode="auto">
          <a:xfrm>
            <a:off x="0" y="6453336"/>
            <a:ext cx="9144000" cy="2880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algn="ctr"/>
            <a:r>
              <a:rPr lang="en-GB" sz="1200">
                <a:latin typeface="Arial" charset="0"/>
              </a:rPr>
              <a:t>Dao-Pei Lu et al. Blood 2006;107:3065-3073</a:t>
            </a:r>
          </a:p>
        </p:txBody>
      </p:sp>
      <p:sp>
        <p:nvSpPr>
          <p:cNvPr id="15" name="14 CuadroTexto"/>
          <p:cNvSpPr txBox="1"/>
          <p:nvPr/>
        </p:nvSpPr>
        <p:spPr>
          <a:xfrm>
            <a:off x="1428728" y="3957584"/>
            <a:ext cx="2500330" cy="400110"/>
          </a:xfrm>
          <a:prstGeom prst="rect">
            <a:avLst/>
          </a:prstGeom>
          <a:noFill/>
        </p:spPr>
        <p:txBody>
          <a:bodyPr wrap="square" rtlCol="0">
            <a:spAutoFit/>
          </a:bodyPr>
          <a:lstStyle/>
          <a:p>
            <a:pPr algn="ctr"/>
            <a:r>
              <a:rPr lang="es-ES" u="sng" dirty="0" smtClean="0">
                <a:solidFill>
                  <a:srgbClr val="660033"/>
                </a:solidFill>
              </a:rPr>
              <a:t>SLP</a:t>
            </a:r>
            <a:endParaRPr lang="es-ES" u="sng" dirty="0">
              <a:solidFill>
                <a:srgbClr val="660033"/>
              </a:solidFill>
            </a:endParaRPr>
          </a:p>
        </p:txBody>
      </p:sp>
      <p:sp>
        <p:nvSpPr>
          <p:cNvPr id="17" name="16 CuadroTexto"/>
          <p:cNvSpPr txBox="1"/>
          <p:nvPr/>
        </p:nvSpPr>
        <p:spPr>
          <a:xfrm>
            <a:off x="5715008" y="3957584"/>
            <a:ext cx="2500330" cy="400110"/>
          </a:xfrm>
          <a:prstGeom prst="rect">
            <a:avLst/>
          </a:prstGeom>
          <a:noFill/>
        </p:spPr>
        <p:txBody>
          <a:bodyPr wrap="square" rtlCol="0">
            <a:spAutoFit/>
          </a:bodyPr>
          <a:lstStyle/>
          <a:p>
            <a:pPr algn="ctr"/>
            <a:r>
              <a:rPr lang="es-ES" u="sng" dirty="0" smtClean="0">
                <a:solidFill>
                  <a:srgbClr val="660033"/>
                </a:solidFill>
              </a:rPr>
              <a:t>SG</a:t>
            </a:r>
            <a:endParaRPr lang="es-ES" u="sng" dirty="0">
              <a:solidFill>
                <a:srgbClr val="660033"/>
              </a:solidFill>
            </a:endParaRPr>
          </a:p>
        </p:txBody>
      </p:sp>
      <p:sp>
        <p:nvSpPr>
          <p:cNvPr id="20" name="19 CuadroTexto"/>
          <p:cNvSpPr txBox="1"/>
          <p:nvPr/>
        </p:nvSpPr>
        <p:spPr>
          <a:xfrm>
            <a:off x="1428728" y="857232"/>
            <a:ext cx="2500330" cy="400110"/>
          </a:xfrm>
          <a:prstGeom prst="rect">
            <a:avLst/>
          </a:prstGeom>
          <a:noFill/>
        </p:spPr>
        <p:txBody>
          <a:bodyPr wrap="square" rtlCol="0">
            <a:spAutoFit/>
          </a:bodyPr>
          <a:lstStyle/>
          <a:p>
            <a:pPr algn="ctr"/>
            <a:r>
              <a:rPr lang="es-ES" u="sng" dirty="0" smtClean="0">
                <a:solidFill>
                  <a:srgbClr val="660033"/>
                </a:solidFill>
              </a:rPr>
              <a:t>Recaída</a:t>
            </a:r>
            <a:endParaRPr lang="es-ES" u="sng" dirty="0">
              <a:solidFill>
                <a:srgbClr val="660033"/>
              </a:solidFill>
            </a:endParaRPr>
          </a:p>
        </p:txBody>
      </p:sp>
      <p:sp>
        <p:nvSpPr>
          <p:cNvPr id="21" name="20 CuadroTexto"/>
          <p:cNvSpPr txBox="1"/>
          <p:nvPr/>
        </p:nvSpPr>
        <p:spPr>
          <a:xfrm>
            <a:off x="5715008" y="857232"/>
            <a:ext cx="2500330" cy="400110"/>
          </a:xfrm>
          <a:prstGeom prst="rect">
            <a:avLst/>
          </a:prstGeom>
          <a:noFill/>
        </p:spPr>
        <p:txBody>
          <a:bodyPr wrap="square" rtlCol="0">
            <a:spAutoFit/>
          </a:bodyPr>
          <a:lstStyle/>
          <a:p>
            <a:pPr algn="ctr"/>
            <a:r>
              <a:rPr lang="es-ES" u="sng" dirty="0" smtClean="0">
                <a:solidFill>
                  <a:srgbClr val="660033"/>
                </a:solidFill>
              </a:rPr>
              <a:t>MRT</a:t>
            </a:r>
            <a:endParaRPr lang="es-ES" u="sng" dirty="0">
              <a:solidFill>
                <a:srgbClr val="660033"/>
              </a:solidFill>
            </a:endParaRPr>
          </a:p>
        </p:txBody>
      </p:sp>
    </p:spTree>
    <p:extLst>
      <p:ext uri="{BB962C8B-B14F-4D97-AF65-F5344CB8AC3E}">
        <p14:creationId xmlns:p14="http://schemas.microsoft.com/office/powerpoint/2010/main" val="357661173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cstate="print"/>
          <a:stretch>
            <a:fillRect/>
          </a:stretch>
        </p:blipFill>
        <p:spPr>
          <a:xfrm>
            <a:off x="2520280" y="2999419"/>
            <a:ext cx="6732240" cy="3741949"/>
          </a:xfrm>
          <a:prstGeom prst="rect">
            <a:avLst/>
          </a:prstGeom>
        </p:spPr>
      </p:pic>
      <p:pic>
        <p:nvPicPr>
          <p:cNvPr id="3" name="Imagen 2"/>
          <p:cNvPicPr>
            <a:picLocks noChangeAspect="1"/>
          </p:cNvPicPr>
          <p:nvPr/>
        </p:nvPicPr>
        <p:blipFill>
          <a:blip r:embed="rId4" cstate="print"/>
          <a:stretch>
            <a:fillRect/>
          </a:stretch>
        </p:blipFill>
        <p:spPr>
          <a:xfrm>
            <a:off x="251520" y="908720"/>
            <a:ext cx="7236296" cy="2091035"/>
          </a:xfrm>
          <a:prstGeom prst="rect">
            <a:avLst/>
          </a:prstGeom>
        </p:spPr>
      </p:pic>
      <p:sp>
        <p:nvSpPr>
          <p:cNvPr id="278529"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78530" name="Group 40"/>
          <p:cNvGrpSpPr>
            <a:grpSpLocks/>
          </p:cNvGrpSpPr>
          <p:nvPr/>
        </p:nvGrpSpPr>
        <p:grpSpPr bwMode="auto">
          <a:xfrm>
            <a:off x="0" y="0"/>
            <a:ext cx="9215438" cy="6858000"/>
            <a:chOff x="0" y="0"/>
            <a:chExt cx="5805" cy="4320"/>
          </a:xfrm>
        </p:grpSpPr>
        <p:sp>
          <p:nvSpPr>
            <p:cNvPr id="278536"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78537" name="Group 35"/>
            <p:cNvGrpSpPr>
              <a:grpSpLocks/>
            </p:cNvGrpSpPr>
            <p:nvPr/>
          </p:nvGrpSpPr>
          <p:grpSpPr bwMode="auto">
            <a:xfrm>
              <a:off x="0" y="0"/>
              <a:ext cx="5760" cy="482"/>
              <a:chOff x="0" y="0"/>
              <a:chExt cx="5760" cy="482"/>
            </a:xfrm>
          </p:grpSpPr>
          <p:sp>
            <p:nvSpPr>
              <p:cNvPr id="278539"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78540"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78541"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5"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78531"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Progresos en </a:t>
            </a:r>
            <a:r>
              <a:rPr lang="es-ES" sz="2400" dirty="0" err="1">
                <a:solidFill>
                  <a:srgbClr val="FA166D"/>
                </a:solidFill>
              </a:rPr>
              <a:t>haplo</a:t>
            </a:r>
            <a:r>
              <a:rPr lang="es-ES" sz="2400" dirty="0">
                <a:solidFill>
                  <a:srgbClr val="FA166D"/>
                </a:solidFill>
              </a:rPr>
              <a:t> T-</a:t>
            </a:r>
            <a:r>
              <a:rPr lang="es-ES" sz="2400" dirty="0" err="1">
                <a:solidFill>
                  <a:srgbClr val="FA166D"/>
                </a:solidFill>
              </a:rPr>
              <a:t>cell</a:t>
            </a:r>
            <a:r>
              <a:rPr lang="es-ES" sz="2400" dirty="0">
                <a:solidFill>
                  <a:srgbClr val="FA166D"/>
                </a:solidFill>
              </a:rPr>
              <a:t> </a:t>
            </a:r>
            <a:r>
              <a:rPr lang="es-ES" sz="2400" dirty="0" smtClean="0">
                <a:solidFill>
                  <a:srgbClr val="FA166D"/>
                </a:solidFill>
              </a:rPr>
              <a:t>replete</a:t>
            </a:r>
            <a:endParaRPr lang="es-ES" sz="1400" dirty="0">
              <a:solidFill>
                <a:srgbClr val="FA166D"/>
              </a:solidFill>
            </a:endParaRPr>
          </a:p>
        </p:txBody>
      </p:sp>
      <p:pic>
        <p:nvPicPr>
          <p:cNvPr id="278532"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p:cNvPicPr>
            <a:picLocks noChangeAspect="1"/>
          </p:cNvPicPr>
          <p:nvPr/>
        </p:nvPicPr>
        <p:blipFill>
          <a:blip r:embed="rId7" cstate="print"/>
          <a:stretch>
            <a:fillRect/>
          </a:stretch>
        </p:blipFill>
        <p:spPr>
          <a:xfrm>
            <a:off x="5923915" y="6165304"/>
            <a:ext cx="3213100" cy="520700"/>
          </a:xfrm>
          <a:prstGeom prst="rect">
            <a:avLst/>
          </a:prstGeom>
        </p:spPr>
      </p:pic>
      <p:sp>
        <p:nvSpPr>
          <p:cNvPr id="15" name="14 CuadroTexto"/>
          <p:cNvSpPr txBox="1"/>
          <p:nvPr/>
        </p:nvSpPr>
        <p:spPr>
          <a:xfrm>
            <a:off x="126314" y="3890372"/>
            <a:ext cx="2357454" cy="1338828"/>
          </a:xfrm>
          <a:prstGeom prst="rect">
            <a:avLst/>
          </a:prstGeom>
          <a:noFill/>
          <a:ln>
            <a:solidFill>
              <a:schemeClr val="accent2"/>
            </a:solidFill>
          </a:ln>
        </p:spPr>
        <p:txBody>
          <a:bodyPr wrap="square" rtlCol="0">
            <a:spAutoFit/>
          </a:bodyPr>
          <a:lstStyle/>
          <a:p>
            <a:pPr algn="ctr">
              <a:lnSpc>
                <a:spcPct val="150000"/>
              </a:lnSpc>
            </a:pPr>
            <a:r>
              <a:rPr lang="es-ES" sz="1800" dirty="0" smtClean="0">
                <a:solidFill>
                  <a:schemeClr val="accent2"/>
                </a:solidFill>
              </a:rPr>
              <a:t>N= </a:t>
            </a:r>
            <a:r>
              <a:rPr lang="es-ES" sz="1800" dirty="0" smtClean="0"/>
              <a:t>756 LA</a:t>
            </a:r>
          </a:p>
          <a:p>
            <a:pPr algn="ctr">
              <a:lnSpc>
                <a:spcPct val="150000"/>
              </a:lnSpc>
            </a:pPr>
            <a:r>
              <a:rPr lang="es-ES" sz="1800" dirty="0" smtClean="0">
                <a:solidFill>
                  <a:schemeClr val="accent2"/>
                </a:solidFill>
              </a:rPr>
              <a:t>Injerto: </a:t>
            </a:r>
            <a:r>
              <a:rPr lang="es-ES" sz="1800" dirty="0" smtClean="0"/>
              <a:t>99%</a:t>
            </a:r>
          </a:p>
          <a:p>
            <a:pPr algn="ctr">
              <a:lnSpc>
                <a:spcPct val="150000"/>
              </a:lnSpc>
            </a:pPr>
            <a:r>
              <a:rPr lang="es-ES" sz="1800" dirty="0" smtClean="0">
                <a:solidFill>
                  <a:schemeClr val="accent2"/>
                </a:solidFill>
              </a:rPr>
              <a:t>TRM= 18</a:t>
            </a:r>
            <a:r>
              <a:rPr lang="es-ES" sz="1800" dirty="0" smtClean="0"/>
              <a:t>% 2 años</a:t>
            </a:r>
            <a:endParaRPr lang="es-ES" sz="1800" dirty="0"/>
          </a:p>
        </p:txBody>
      </p:sp>
      <p:sp>
        <p:nvSpPr>
          <p:cNvPr id="16" name="15 CuadroTexto"/>
          <p:cNvSpPr txBox="1"/>
          <p:nvPr/>
        </p:nvSpPr>
        <p:spPr>
          <a:xfrm>
            <a:off x="2791750" y="4071942"/>
            <a:ext cx="2500330" cy="400110"/>
          </a:xfrm>
          <a:prstGeom prst="rect">
            <a:avLst/>
          </a:prstGeom>
          <a:noFill/>
        </p:spPr>
        <p:txBody>
          <a:bodyPr wrap="square" rtlCol="0">
            <a:spAutoFit/>
          </a:bodyPr>
          <a:lstStyle/>
          <a:p>
            <a:pPr algn="ctr"/>
            <a:r>
              <a:rPr lang="es-ES" u="sng" dirty="0" smtClean="0">
                <a:solidFill>
                  <a:srgbClr val="660033"/>
                </a:solidFill>
              </a:rPr>
              <a:t>Recaída</a:t>
            </a:r>
            <a:endParaRPr lang="es-ES" u="sng" dirty="0">
              <a:solidFill>
                <a:srgbClr val="660033"/>
              </a:solidFill>
            </a:endParaRPr>
          </a:p>
        </p:txBody>
      </p:sp>
      <p:sp>
        <p:nvSpPr>
          <p:cNvPr id="17" name="16 CuadroTexto"/>
          <p:cNvSpPr txBox="1"/>
          <p:nvPr/>
        </p:nvSpPr>
        <p:spPr>
          <a:xfrm>
            <a:off x="6032110" y="4714884"/>
            <a:ext cx="2500330" cy="400110"/>
          </a:xfrm>
          <a:prstGeom prst="rect">
            <a:avLst/>
          </a:prstGeom>
          <a:noFill/>
        </p:spPr>
        <p:txBody>
          <a:bodyPr wrap="square" rtlCol="0">
            <a:spAutoFit/>
          </a:bodyPr>
          <a:lstStyle/>
          <a:p>
            <a:pPr algn="ctr"/>
            <a:r>
              <a:rPr lang="es-ES" u="sng" dirty="0" smtClean="0">
                <a:solidFill>
                  <a:srgbClr val="660033"/>
                </a:solidFill>
              </a:rPr>
              <a:t>SLP</a:t>
            </a:r>
            <a:endParaRPr lang="es-ES" u="sng" dirty="0">
              <a:solidFill>
                <a:srgbClr val="660033"/>
              </a:solidFill>
            </a:endParaRPr>
          </a:p>
        </p:txBody>
      </p:sp>
    </p:spTree>
    <p:extLst>
      <p:ext uri="{BB962C8B-B14F-4D97-AF65-F5344CB8AC3E}">
        <p14:creationId xmlns:p14="http://schemas.microsoft.com/office/powerpoint/2010/main" val="227184607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78530" name="Group 40"/>
          <p:cNvGrpSpPr>
            <a:grpSpLocks/>
          </p:cNvGrpSpPr>
          <p:nvPr/>
        </p:nvGrpSpPr>
        <p:grpSpPr bwMode="auto">
          <a:xfrm>
            <a:off x="0" y="0"/>
            <a:ext cx="9215438" cy="6858000"/>
            <a:chOff x="0" y="0"/>
            <a:chExt cx="5805" cy="4320"/>
          </a:xfrm>
        </p:grpSpPr>
        <p:sp>
          <p:nvSpPr>
            <p:cNvPr id="278536"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78537" name="Group 35"/>
            <p:cNvGrpSpPr>
              <a:grpSpLocks/>
            </p:cNvGrpSpPr>
            <p:nvPr/>
          </p:nvGrpSpPr>
          <p:grpSpPr bwMode="auto">
            <a:xfrm>
              <a:off x="0" y="0"/>
              <a:ext cx="5760" cy="482"/>
              <a:chOff x="0" y="0"/>
              <a:chExt cx="5760" cy="482"/>
            </a:xfrm>
          </p:grpSpPr>
          <p:sp>
            <p:nvSpPr>
              <p:cNvPr id="278539"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78540"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78541"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78531"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smtClean="0">
                <a:solidFill>
                  <a:srgbClr val="FA166D"/>
                </a:solidFill>
              </a:rPr>
              <a:t>¿cómo funciona la CY post trasplante?</a:t>
            </a:r>
            <a:endParaRPr lang="es-ES" sz="1400" dirty="0">
              <a:solidFill>
                <a:srgbClr val="FA166D"/>
              </a:solidFill>
            </a:endParaRPr>
          </a:p>
        </p:txBody>
      </p:sp>
      <p:pic>
        <p:nvPicPr>
          <p:cNvPr id="278532"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24" name="Picture 4" descr="http://www.sciencedirect.com/cache/MiamiImageURL/1-s2.0-S1083879109005321-gr1_lrg.jpg/0?wchp=dGLbVlV-zSkWl&amp;pii=S1083879109005321"/>
          <p:cNvPicPr>
            <a:picLocks noChangeAspect="1" noChangeArrowheads="1"/>
          </p:cNvPicPr>
          <p:nvPr/>
        </p:nvPicPr>
        <p:blipFill>
          <a:blip r:embed="rId5" cstate="print"/>
          <a:srcRect/>
          <a:stretch>
            <a:fillRect/>
          </a:stretch>
        </p:blipFill>
        <p:spPr bwMode="auto">
          <a:xfrm>
            <a:off x="-32" y="1643050"/>
            <a:ext cx="9093548" cy="4071966"/>
          </a:xfrm>
          <a:prstGeom prst="rect">
            <a:avLst/>
          </a:prstGeom>
          <a:noFill/>
        </p:spPr>
      </p:pic>
      <p:pic>
        <p:nvPicPr>
          <p:cNvPr id="18" name="Imagen 5"/>
          <p:cNvPicPr>
            <a:picLocks noChangeAspect="1"/>
          </p:cNvPicPr>
          <p:nvPr/>
        </p:nvPicPr>
        <p:blipFill>
          <a:blip r:embed="rId6" cstate="print"/>
          <a:stretch>
            <a:fillRect/>
          </a:stretch>
        </p:blipFill>
        <p:spPr>
          <a:xfrm>
            <a:off x="1331640" y="6347668"/>
            <a:ext cx="6934200" cy="393700"/>
          </a:xfrm>
          <a:prstGeom prst="rect">
            <a:avLst/>
          </a:prstGeom>
        </p:spPr>
      </p:pic>
      <p:sp>
        <p:nvSpPr>
          <p:cNvPr id="19" name="18 CuadroTexto"/>
          <p:cNvSpPr txBox="1"/>
          <p:nvPr/>
        </p:nvSpPr>
        <p:spPr>
          <a:xfrm>
            <a:off x="1857356" y="4286256"/>
            <a:ext cx="928694" cy="276999"/>
          </a:xfrm>
          <a:prstGeom prst="rect">
            <a:avLst/>
          </a:prstGeom>
          <a:noFill/>
          <a:ln>
            <a:solidFill>
              <a:schemeClr val="bg1"/>
            </a:solidFill>
          </a:ln>
        </p:spPr>
        <p:txBody>
          <a:bodyPr wrap="square" rtlCol="0">
            <a:spAutoFit/>
          </a:bodyPr>
          <a:lstStyle/>
          <a:p>
            <a:r>
              <a:rPr lang="es-ES" sz="1200" dirty="0" smtClean="0">
                <a:solidFill>
                  <a:schemeClr val="accent2"/>
                </a:solidFill>
              </a:rPr>
              <a:t>Anti-CMV</a:t>
            </a:r>
            <a:endParaRPr lang="es-ES" sz="1200" dirty="0">
              <a:solidFill>
                <a:schemeClr val="accent2"/>
              </a:solidFill>
            </a:endParaRPr>
          </a:p>
        </p:txBody>
      </p:sp>
      <p:sp>
        <p:nvSpPr>
          <p:cNvPr id="20" name="19 CuadroTexto"/>
          <p:cNvSpPr txBox="1"/>
          <p:nvPr/>
        </p:nvSpPr>
        <p:spPr>
          <a:xfrm>
            <a:off x="1643042" y="5572140"/>
            <a:ext cx="1509128" cy="276999"/>
          </a:xfrm>
          <a:prstGeom prst="rect">
            <a:avLst/>
          </a:prstGeom>
          <a:noFill/>
          <a:ln>
            <a:solidFill>
              <a:schemeClr val="bg1"/>
            </a:solidFill>
          </a:ln>
        </p:spPr>
        <p:txBody>
          <a:bodyPr wrap="square" rtlCol="0">
            <a:spAutoFit/>
          </a:bodyPr>
          <a:lstStyle/>
          <a:p>
            <a:r>
              <a:rPr lang="es-ES" sz="1200" dirty="0" smtClean="0">
                <a:solidFill>
                  <a:srgbClr val="FF0000"/>
                </a:solidFill>
              </a:rPr>
              <a:t>Anti-</a:t>
            </a:r>
            <a:r>
              <a:rPr lang="es-ES" sz="1200" dirty="0" err="1" smtClean="0">
                <a:solidFill>
                  <a:srgbClr val="FF0000"/>
                </a:solidFill>
              </a:rPr>
              <a:t>aspergillus</a:t>
            </a:r>
            <a:endParaRPr lang="es-ES" sz="1200" dirty="0">
              <a:solidFill>
                <a:srgbClr val="FF0000"/>
              </a:solidFill>
            </a:endParaRPr>
          </a:p>
        </p:txBody>
      </p:sp>
      <p:sp>
        <p:nvSpPr>
          <p:cNvPr id="21" name="20 CuadroTexto"/>
          <p:cNvSpPr txBox="1"/>
          <p:nvPr/>
        </p:nvSpPr>
        <p:spPr>
          <a:xfrm>
            <a:off x="3071802" y="4643446"/>
            <a:ext cx="928694" cy="276999"/>
          </a:xfrm>
          <a:prstGeom prst="rect">
            <a:avLst/>
          </a:prstGeom>
          <a:noFill/>
          <a:ln>
            <a:solidFill>
              <a:schemeClr val="bg1"/>
            </a:solidFill>
          </a:ln>
        </p:spPr>
        <p:txBody>
          <a:bodyPr wrap="square" rtlCol="0">
            <a:spAutoFit/>
          </a:bodyPr>
          <a:lstStyle/>
          <a:p>
            <a:r>
              <a:rPr lang="es-ES" sz="1200" dirty="0" smtClean="0">
                <a:solidFill>
                  <a:schemeClr val="accent1">
                    <a:lumMod val="50000"/>
                  </a:schemeClr>
                </a:solidFill>
              </a:rPr>
              <a:t>Anti- EBV</a:t>
            </a:r>
            <a:endParaRPr lang="es-ES" sz="1200" dirty="0">
              <a:solidFill>
                <a:schemeClr val="accent1">
                  <a:lumMod val="50000"/>
                </a:schemeClr>
              </a:solidFill>
            </a:endParaRPr>
          </a:p>
        </p:txBody>
      </p:sp>
    </p:spTree>
    <p:extLst>
      <p:ext uri="{BB962C8B-B14F-4D97-AF65-F5344CB8AC3E}">
        <p14:creationId xmlns:p14="http://schemas.microsoft.com/office/powerpoint/2010/main" val="350595063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78530" name="Group 40"/>
          <p:cNvGrpSpPr>
            <a:grpSpLocks/>
          </p:cNvGrpSpPr>
          <p:nvPr/>
        </p:nvGrpSpPr>
        <p:grpSpPr bwMode="auto">
          <a:xfrm>
            <a:off x="0" y="0"/>
            <a:ext cx="9215438" cy="6858000"/>
            <a:chOff x="0" y="0"/>
            <a:chExt cx="5805" cy="4320"/>
          </a:xfrm>
        </p:grpSpPr>
        <p:sp>
          <p:nvSpPr>
            <p:cNvPr id="278536"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78537" name="Group 35"/>
            <p:cNvGrpSpPr>
              <a:grpSpLocks/>
            </p:cNvGrpSpPr>
            <p:nvPr/>
          </p:nvGrpSpPr>
          <p:grpSpPr bwMode="auto">
            <a:xfrm>
              <a:off x="0" y="0"/>
              <a:ext cx="5760" cy="482"/>
              <a:chOff x="0" y="0"/>
              <a:chExt cx="5760" cy="482"/>
            </a:xfrm>
          </p:grpSpPr>
          <p:sp>
            <p:nvSpPr>
              <p:cNvPr id="278539"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78540"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78541"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78531"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Progresos en </a:t>
            </a:r>
            <a:r>
              <a:rPr lang="es-ES" sz="2400" dirty="0" err="1">
                <a:solidFill>
                  <a:srgbClr val="FA166D"/>
                </a:solidFill>
              </a:rPr>
              <a:t>haplo</a:t>
            </a:r>
            <a:r>
              <a:rPr lang="es-ES" sz="2400" dirty="0">
                <a:solidFill>
                  <a:srgbClr val="FA166D"/>
                </a:solidFill>
              </a:rPr>
              <a:t> T-</a:t>
            </a:r>
            <a:r>
              <a:rPr lang="es-ES" sz="2400" dirty="0" err="1">
                <a:solidFill>
                  <a:srgbClr val="FA166D"/>
                </a:solidFill>
              </a:rPr>
              <a:t>cell</a:t>
            </a:r>
            <a:r>
              <a:rPr lang="es-ES" sz="2400" dirty="0">
                <a:solidFill>
                  <a:srgbClr val="FA166D"/>
                </a:solidFill>
              </a:rPr>
              <a:t> </a:t>
            </a:r>
            <a:r>
              <a:rPr lang="es-ES" sz="2400" dirty="0" smtClean="0">
                <a:solidFill>
                  <a:srgbClr val="FA166D"/>
                </a:solidFill>
              </a:rPr>
              <a:t>replete</a:t>
            </a:r>
            <a:endParaRPr lang="es-ES" sz="1400" dirty="0">
              <a:solidFill>
                <a:srgbClr val="FA166D"/>
              </a:solidFill>
            </a:endParaRPr>
          </a:p>
        </p:txBody>
      </p:sp>
      <p:pic>
        <p:nvPicPr>
          <p:cNvPr id="278532"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p:cNvPicPr>
            <a:picLocks noChangeAspect="1"/>
          </p:cNvPicPr>
          <p:nvPr/>
        </p:nvPicPr>
        <p:blipFill>
          <a:blip r:embed="rId5" cstate="print"/>
          <a:stretch>
            <a:fillRect/>
          </a:stretch>
        </p:blipFill>
        <p:spPr>
          <a:xfrm>
            <a:off x="899592" y="3356992"/>
            <a:ext cx="7632848" cy="2954350"/>
          </a:xfrm>
          <a:prstGeom prst="rect">
            <a:avLst/>
          </a:prstGeom>
          <a:ln>
            <a:solidFill>
              <a:srgbClr val="000000"/>
            </a:solidFill>
          </a:ln>
        </p:spPr>
      </p:pic>
      <p:pic>
        <p:nvPicPr>
          <p:cNvPr id="6" name="Imagen 5"/>
          <p:cNvPicPr>
            <a:picLocks noChangeAspect="1"/>
          </p:cNvPicPr>
          <p:nvPr/>
        </p:nvPicPr>
        <p:blipFill>
          <a:blip r:embed="rId6" cstate="print"/>
          <a:stretch>
            <a:fillRect/>
          </a:stretch>
        </p:blipFill>
        <p:spPr>
          <a:xfrm>
            <a:off x="1331640" y="6347668"/>
            <a:ext cx="6934200" cy="393700"/>
          </a:xfrm>
          <a:prstGeom prst="rect">
            <a:avLst/>
          </a:prstGeom>
        </p:spPr>
      </p:pic>
      <p:sp>
        <p:nvSpPr>
          <p:cNvPr id="15" name="CuadroTexto 15"/>
          <p:cNvSpPr txBox="1">
            <a:spLocks noChangeArrowheads="1"/>
          </p:cNvSpPr>
          <p:nvPr/>
        </p:nvSpPr>
        <p:spPr bwMode="auto">
          <a:xfrm>
            <a:off x="36512" y="1012726"/>
            <a:ext cx="9144000" cy="400050"/>
          </a:xfrm>
          <a:prstGeom prst="rect">
            <a:avLst/>
          </a:prstGeom>
          <a:solidFill>
            <a:srgbClr val="FFF7D2"/>
          </a:solidFill>
          <a:ln>
            <a:noFill/>
          </a:ln>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err="1" smtClean="0">
                <a:solidFill>
                  <a:srgbClr val="000000"/>
                </a:solidFill>
              </a:rPr>
              <a:t>Haplo</a:t>
            </a:r>
            <a:r>
              <a:rPr lang="es-ES" dirty="0" smtClean="0">
                <a:solidFill>
                  <a:srgbClr val="000000"/>
                </a:solidFill>
              </a:rPr>
              <a:t> sin manipulación: </a:t>
            </a:r>
            <a:r>
              <a:rPr lang="es-ES" dirty="0" err="1" smtClean="0">
                <a:solidFill>
                  <a:srgbClr val="000000"/>
                </a:solidFill>
              </a:rPr>
              <a:t>ciclofosfamida</a:t>
            </a:r>
            <a:r>
              <a:rPr lang="es-ES" dirty="0" smtClean="0">
                <a:solidFill>
                  <a:srgbClr val="000000"/>
                </a:solidFill>
              </a:rPr>
              <a:t> </a:t>
            </a:r>
            <a:r>
              <a:rPr lang="es-ES" dirty="0" err="1" smtClean="0">
                <a:solidFill>
                  <a:srgbClr val="000000"/>
                </a:solidFill>
              </a:rPr>
              <a:t>postrasplante</a:t>
            </a:r>
            <a:endParaRPr lang="es-ES" dirty="0">
              <a:solidFill>
                <a:srgbClr val="000000"/>
              </a:solidFill>
            </a:endParaRPr>
          </a:p>
        </p:txBody>
      </p:sp>
      <p:sp>
        <p:nvSpPr>
          <p:cNvPr id="18" name="2 Marcador de contenido"/>
          <p:cNvSpPr>
            <a:spLocks noGrp="1"/>
          </p:cNvSpPr>
          <p:nvPr>
            <p:ph idx="4294967295"/>
          </p:nvPr>
        </p:nvSpPr>
        <p:spPr>
          <a:xfrm>
            <a:off x="467544" y="1628800"/>
            <a:ext cx="8352928" cy="1512168"/>
          </a:xfrm>
          <a:prstGeom prst="rect">
            <a:avLst/>
          </a:prstGeom>
          <a:ln>
            <a:solidFill>
              <a:schemeClr val="bg1"/>
            </a:solidFill>
          </a:ln>
        </p:spPr>
        <p:txBody>
          <a:bodyPr rtlCol="0">
            <a:noAutofit/>
          </a:bodyPr>
          <a:lstStyle/>
          <a:p>
            <a:pPr marL="640080" marR="0" lvl="1" indent="0" defTabSz="914400" eaLnBrk="1" fontAlgn="auto" latinLnBrk="0" hangingPunct="1">
              <a:lnSpc>
                <a:spcPct val="140000"/>
              </a:lnSpc>
              <a:spcBef>
                <a:spcPts val="0"/>
              </a:spcBef>
              <a:spcAft>
                <a:spcPts val="0"/>
              </a:spcAft>
              <a:buClrTx/>
              <a:buSzTx/>
              <a:buFont typeface="Arial" pitchFamily="34" charset="0"/>
              <a:buChar char="•"/>
              <a:tabLst/>
              <a:defRPr/>
            </a:pPr>
            <a:r>
              <a:rPr kumimoji="0" lang="en-US" sz="1600" b="1" i="0" u="none" strike="noStrike" kern="0" cap="none" spc="0" normalizeH="0" baseline="0" noProof="0" dirty="0" smtClean="0">
                <a:ln>
                  <a:noFill/>
                </a:ln>
                <a:solidFill>
                  <a:sysClr val="windowText" lastClr="000000"/>
                </a:solidFill>
                <a:effectLst/>
                <a:uLnTx/>
                <a:uFillTx/>
                <a:latin typeface="Arial"/>
                <a:ea typeface="+mn-ea"/>
                <a:cs typeface="Arial"/>
              </a:rPr>
              <a:t>N: 68 </a:t>
            </a:r>
            <a:r>
              <a:rPr kumimoji="0" lang="en-US" sz="1600" b="1" i="0" u="none" strike="noStrike" kern="0" cap="none" spc="0" normalizeH="0" baseline="0" noProof="0" dirty="0" err="1" smtClean="0">
                <a:ln>
                  <a:noFill/>
                </a:ln>
                <a:solidFill>
                  <a:sysClr val="windowText" lastClr="000000"/>
                </a:solidFill>
                <a:effectLst/>
                <a:uLnTx/>
                <a:uFillTx/>
                <a:latin typeface="Arial"/>
                <a:ea typeface="+mn-ea"/>
                <a:cs typeface="Arial"/>
              </a:rPr>
              <a:t>pacientes</a:t>
            </a:r>
            <a:r>
              <a:rPr kumimoji="0" lang="en-US" sz="1600" b="1" i="0" u="none" strike="noStrike" kern="0" cap="none" spc="0" normalizeH="0" baseline="0" noProof="0" dirty="0">
                <a:ln>
                  <a:noFill/>
                </a:ln>
                <a:solidFill>
                  <a:sysClr val="windowText" lastClr="000000"/>
                </a:solidFill>
                <a:effectLst/>
                <a:uLnTx/>
                <a:uFillTx/>
                <a:latin typeface="Arial"/>
                <a:ea typeface="+mn-ea"/>
                <a:cs typeface="Arial"/>
              </a:rPr>
              <a:t>.</a:t>
            </a:r>
            <a:r>
              <a:rPr kumimoji="0" lang="en-US" sz="1600" b="1" i="0" u="none" strike="noStrike" kern="0" cap="none" spc="0" normalizeH="0" baseline="0" noProof="0" dirty="0" smtClean="0">
                <a:ln>
                  <a:noFill/>
                </a:ln>
                <a:solidFill>
                  <a:sysClr val="windowText" lastClr="000000"/>
                </a:solidFill>
                <a:effectLst/>
                <a:uLnTx/>
                <a:uFillTx/>
                <a:latin typeface="Arial"/>
                <a:ea typeface="+mn-ea"/>
                <a:cs typeface="Arial"/>
              </a:rPr>
              <a:t> </a:t>
            </a:r>
            <a:r>
              <a:rPr kumimoji="0" lang="en-US" sz="1600" b="1" i="0" u="none" strike="noStrike" kern="0" cap="none" spc="0" normalizeH="0" baseline="0" noProof="0" dirty="0" err="1" smtClean="0">
                <a:ln>
                  <a:noFill/>
                </a:ln>
                <a:solidFill>
                  <a:sysClr val="windowText" lastClr="000000"/>
                </a:solidFill>
                <a:effectLst/>
                <a:uLnTx/>
                <a:uFillTx/>
                <a:latin typeface="Arial"/>
                <a:ea typeface="+mn-ea"/>
                <a:cs typeface="Arial"/>
              </a:rPr>
              <a:t>Mediana</a:t>
            </a:r>
            <a:r>
              <a:rPr kumimoji="0" lang="en-US" sz="1600" b="1" i="0" u="none" strike="noStrike" kern="0" cap="none" spc="0" normalizeH="0" baseline="0" noProof="0" dirty="0" smtClean="0">
                <a:ln>
                  <a:noFill/>
                </a:ln>
                <a:solidFill>
                  <a:sysClr val="windowText" lastClr="000000"/>
                </a:solidFill>
                <a:effectLst/>
                <a:uLnTx/>
                <a:uFillTx/>
                <a:latin typeface="Arial"/>
                <a:ea typeface="+mn-ea"/>
                <a:cs typeface="Arial"/>
              </a:rPr>
              <a:t> </a:t>
            </a:r>
            <a:r>
              <a:rPr kumimoji="0" lang="en-US" sz="1600" b="1" i="0" u="none" strike="noStrike" kern="0" cap="none" spc="0" normalizeH="0" baseline="0" noProof="0" dirty="0" err="1" smtClean="0">
                <a:ln>
                  <a:noFill/>
                </a:ln>
                <a:solidFill>
                  <a:sysClr val="windowText" lastClr="000000"/>
                </a:solidFill>
                <a:effectLst/>
                <a:uLnTx/>
                <a:uFillTx/>
                <a:latin typeface="Arial"/>
                <a:ea typeface="+mn-ea"/>
                <a:cs typeface="Arial"/>
              </a:rPr>
              <a:t>edad</a:t>
            </a:r>
            <a:r>
              <a:rPr kumimoji="0" lang="en-US" sz="1600" b="1" i="0" u="none" strike="noStrike" kern="0" cap="none" spc="0" normalizeH="0" baseline="0" noProof="0" dirty="0" smtClean="0">
                <a:ln>
                  <a:noFill/>
                </a:ln>
                <a:solidFill>
                  <a:sysClr val="windowText" lastClr="000000"/>
                </a:solidFill>
                <a:effectLst/>
                <a:uLnTx/>
                <a:uFillTx/>
                <a:latin typeface="Arial"/>
                <a:ea typeface="+mn-ea"/>
                <a:cs typeface="Arial"/>
              </a:rPr>
              <a:t>: 46 (1-71). </a:t>
            </a:r>
          </a:p>
          <a:p>
            <a:pPr marL="640080" marR="0" lvl="1" indent="0" defTabSz="914400" eaLnBrk="1" fontAlgn="auto" latinLnBrk="0" hangingPunct="1">
              <a:lnSpc>
                <a:spcPct val="140000"/>
              </a:lnSpc>
              <a:spcBef>
                <a:spcPts val="0"/>
              </a:spcBef>
              <a:spcAft>
                <a:spcPts val="0"/>
              </a:spcAft>
              <a:buClrTx/>
              <a:buSzTx/>
              <a:buFont typeface="Arial" pitchFamily="34" charset="0"/>
              <a:buChar char="•"/>
              <a:tabLst/>
              <a:defRPr/>
            </a:pPr>
            <a:r>
              <a:rPr kumimoji="0" lang="en-US" sz="1600" b="1" i="0" u="none" strike="noStrike" kern="0" cap="none" spc="0" normalizeH="0" baseline="0" noProof="0" dirty="0" smtClean="0">
                <a:ln>
                  <a:noFill/>
                </a:ln>
                <a:solidFill>
                  <a:sysClr val="windowText" lastClr="000000"/>
                </a:solidFill>
                <a:effectLst/>
                <a:uLnTx/>
                <a:uFillTx/>
                <a:latin typeface="Arial"/>
                <a:ea typeface="+mn-ea"/>
                <a:cs typeface="Arial"/>
              </a:rPr>
              <a:t>LMA (40%), LH (19%), LNH (15%), LMC/LMMC (9%), LLA (6%)</a:t>
            </a:r>
          </a:p>
          <a:p>
            <a:pPr marL="640080" marR="0" lvl="1" indent="0" defTabSz="914400" eaLnBrk="1" fontAlgn="auto" latinLnBrk="0" hangingPunct="1">
              <a:lnSpc>
                <a:spcPct val="140000"/>
              </a:lnSpc>
              <a:spcBef>
                <a:spcPts val="0"/>
              </a:spcBef>
              <a:spcAft>
                <a:spcPts val="0"/>
              </a:spcAft>
              <a:buClrTx/>
              <a:buSzTx/>
              <a:buFont typeface="Arial" pitchFamily="34" charset="0"/>
              <a:buChar char="•"/>
              <a:tabLst/>
              <a:defRPr/>
            </a:pPr>
            <a:r>
              <a:rPr kumimoji="0" lang="en-US" sz="1600" b="1" i="0" u="none" strike="noStrike" kern="0" cap="none" spc="0" normalizeH="0" baseline="0" noProof="0" dirty="0" smtClean="0">
                <a:ln>
                  <a:noFill/>
                </a:ln>
                <a:solidFill>
                  <a:sysClr val="windowText" lastClr="000000"/>
                </a:solidFill>
                <a:effectLst/>
                <a:uLnTx/>
                <a:uFillTx/>
                <a:latin typeface="Arial"/>
                <a:ea typeface="+mn-ea"/>
                <a:cs typeface="Arial"/>
              </a:rPr>
              <a:t>El 77% del total no </a:t>
            </a:r>
            <a:r>
              <a:rPr kumimoji="0" lang="en-US" sz="1600" b="1" i="0" u="none" strike="noStrike" kern="0" cap="none" spc="0" normalizeH="0" baseline="0" noProof="0" dirty="0" err="1" smtClean="0">
                <a:ln>
                  <a:noFill/>
                </a:ln>
                <a:solidFill>
                  <a:sysClr val="windowText" lastClr="000000"/>
                </a:solidFill>
                <a:effectLst/>
                <a:uLnTx/>
                <a:uFillTx/>
                <a:latin typeface="Arial"/>
                <a:ea typeface="+mn-ea"/>
                <a:cs typeface="Arial"/>
              </a:rPr>
              <a:t>había</a:t>
            </a:r>
            <a:r>
              <a:rPr kumimoji="0" lang="en-US" sz="1600" b="1" i="0" u="none" strike="noStrike" kern="0" cap="none" spc="0" normalizeH="0" baseline="0" noProof="0" dirty="0" smtClean="0">
                <a:ln>
                  <a:noFill/>
                </a:ln>
                <a:solidFill>
                  <a:sysClr val="windowText" lastClr="000000"/>
                </a:solidFill>
                <a:effectLst/>
                <a:uLnTx/>
                <a:uFillTx/>
                <a:latin typeface="Arial"/>
                <a:ea typeface="+mn-ea"/>
                <a:cs typeface="Arial"/>
              </a:rPr>
              <a:t> </a:t>
            </a:r>
            <a:r>
              <a:rPr kumimoji="0" lang="en-US" sz="1600" b="1" i="0" u="none" strike="noStrike" kern="0" cap="none" spc="0" normalizeH="0" baseline="0" noProof="0" dirty="0" err="1" smtClean="0">
                <a:ln>
                  <a:noFill/>
                </a:ln>
                <a:solidFill>
                  <a:sysClr val="windowText" lastClr="000000"/>
                </a:solidFill>
                <a:effectLst/>
                <a:uLnTx/>
                <a:uFillTx/>
                <a:latin typeface="Arial"/>
                <a:ea typeface="+mn-ea"/>
                <a:cs typeface="Arial"/>
              </a:rPr>
              <a:t>respondido</a:t>
            </a:r>
            <a:r>
              <a:rPr kumimoji="0" lang="en-US" sz="1600" b="1" i="0" u="none" strike="noStrike" kern="0" cap="none" spc="0" normalizeH="0" baseline="0" noProof="0" dirty="0" smtClean="0">
                <a:ln>
                  <a:noFill/>
                </a:ln>
                <a:solidFill>
                  <a:sysClr val="windowText" lastClr="000000"/>
                </a:solidFill>
                <a:effectLst/>
                <a:uLnTx/>
                <a:uFillTx/>
                <a:latin typeface="Arial"/>
                <a:ea typeface="+mn-ea"/>
                <a:cs typeface="Arial"/>
              </a:rPr>
              <a:t> a 1º </a:t>
            </a:r>
            <a:r>
              <a:rPr kumimoji="0" lang="en-US" sz="1600" b="1" i="0" u="none" strike="noStrike" kern="0" cap="none" spc="0" normalizeH="0" baseline="0" noProof="0" dirty="0" err="1" smtClean="0">
                <a:ln>
                  <a:noFill/>
                </a:ln>
                <a:solidFill>
                  <a:sysClr val="windowText" lastClr="000000"/>
                </a:solidFill>
                <a:effectLst/>
                <a:uLnTx/>
                <a:uFillTx/>
                <a:latin typeface="Arial"/>
                <a:ea typeface="+mn-ea"/>
                <a:cs typeface="Arial"/>
              </a:rPr>
              <a:t>linea</a:t>
            </a:r>
            <a:r>
              <a:rPr kumimoji="0" lang="en-US" sz="1600" b="1" i="0" u="none" strike="noStrike" kern="0" cap="none" spc="0" normalizeH="0" baseline="0" noProof="0" dirty="0" smtClean="0">
                <a:ln>
                  <a:noFill/>
                </a:ln>
                <a:solidFill>
                  <a:sysClr val="windowText" lastClr="000000"/>
                </a:solidFill>
                <a:effectLst/>
                <a:uLnTx/>
                <a:uFillTx/>
                <a:latin typeface="Arial"/>
                <a:ea typeface="+mn-ea"/>
                <a:cs typeface="Arial"/>
              </a:rPr>
              <a:t> de </a:t>
            </a:r>
            <a:r>
              <a:rPr kumimoji="0" lang="en-US" sz="1600" b="1" i="0" u="none" strike="noStrike" kern="0" cap="none" spc="0" normalizeH="0" baseline="0" noProof="0" dirty="0" err="1" smtClean="0">
                <a:ln>
                  <a:noFill/>
                </a:ln>
                <a:solidFill>
                  <a:sysClr val="windowText" lastClr="000000"/>
                </a:solidFill>
                <a:effectLst/>
                <a:uLnTx/>
                <a:uFillTx/>
                <a:latin typeface="Arial"/>
                <a:ea typeface="+mn-ea"/>
                <a:cs typeface="Arial"/>
              </a:rPr>
              <a:t>tratamiento</a:t>
            </a:r>
            <a:r>
              <a:rPr kumimoji="0" lang="en-US" sz="1600" b="1" i="0" u="none" strike="noStrike" kern="0" cap="none" spc="0" normalizeH="0" baseline="0" noProof="0" dirty="0" smtClean="0">
                <a:ln>
                  <a:noFill/>
                </a:ln>
                <a:solidFill>
                  <a:sysClr val="windowText" lastClr="000000"/>
                </a:solidFill>
                <a:effectLst/>
                <a:uLnTx/>
                <a:uFillTx/>
                <a:latin typeface="Arial"/>
                <a:ea typeface="+mn-ea"/>
                <a:cs typeface="Arial"/>
              </a:rPr>
              <a:t>. </a:t>
            </a:r>
          </a:p>
          <a:p>
            <a:pPr marL="640080" marR="0" lvl="1" indent="0" defTabSz="914400" eaLnBrk="1" fontAlgn="auto" latinLnBrk="0" hangingPunct="1">
              <a:lnSpc>
                <a:spcPct val="140000"/>
              </a:lnSpc>
              <a:spcBef>
                <a:spcPts val="0"/>
              </a:spcBef>
              <a:spcAft>
                <a:spcPts val="0"/>
              </a:spcAft>
              <a:buClrTx/>
              <a:buSzTx/>
              <a:buFont typeface="Arial" pitchFamily="34" charset="0"/>
              <a:buChar char="•"/>
              <a:tabLst/>
              <a:defRPr/>
            </a:pPr>
            <a:r>
              <a:rPr kumimoji="0" lang="en-US" sz="1600" b="1" i="0" u="none" strike="noStrike" kern="0" cap="none" spc="0" normalizeH="0" baseline="0" noProof="0" dirty="0" smtClean="0">
                <a:ln>
                  <a:noFill/>
                </a:ln>
                <a:solidFill>
                  <a:sysClr val="windowText" lastClr="000000"/>
                </a:solidFill>
                <a:effectLst/>
                <a:uLnTx/>
                <a:uFillTx/>
                <a:latin typeface="Arial"/>
                <a:ea typeface="+mn-ea"/>
                <a:cs typeface="Arial"/>
              </a:rPr>
              <a:t>El 31% </a:t>
            </a:r>
            <a:r>
              <a:rPr kumimoji="0" lang="en-US" sz="1600" b="1" i="0" u="none" strike="noStrike" kern="0" cap="none" spc="0" normalizeH="0" baseline="0" noProof="0" dirty="0" err="1" smtClean="0">
                <a:ln>
                  <a:noFill/>
                </a:ln>
                <a:solidFill>
                  <a:sysClr val="windowText" lastClr="000000"/>
                </a:solidFill>
                <a:effectLst/>
                <a:uLnTx/>
                <a:uFillTx/>
                <a:latin typeface="Arial"/>
                <a:ea typeface="+mn-ea"/>
                <a:cs typeface="Arial"/>
              </a:rPr>
              <a:t>había</a:t>
            </a:r>
            <a:r>
              <a:rPr kumimoji="0" lang="en-US" sz="1600" b="1" i="0" u="none" strike="noStrike" kern="0" cap="none" spc="0" normalizeH="0" baseline="0" noProof="0" dirty="0" smtClean="0">
                <a:ln>
                  <a:noFill/>
                </a:ln>
                <a:solidFill>
                  <a:sysClr val="windowText" lastClr="000000"/>
                </a:solidFill>
                <a:effectLst/>
                <a:uLnTx/>
                <a:uFillTx/>
                <a:latin typeface="Arial"/>
                <a:ea typeface="+mn-ea"/>
                <a:cs typeface="Arial"/>
              </a:rPr>
              <a:t> </a:t>
            </a:r>
            <a:r>
              <a:rPr kumimoji="0" lang="en-US" sz="1600" b="1" i="0" u="none" strike="noStrike" kern="0" cap="none" spc="0" normalizeH="0" baseline="0" noProof="0" dirty="0" err="1" smtClean="0">
                <a:ln>
                  <a:noFill/>
                </a:ln>
                <a:solidFill>
                  <a:sysClr val="windowText" lastClr="000000"/>
                </a:solidFill>
                <a:effectLst/>
                <a:uLnTx/>
                <a:uFillTx/>
                <a:latin typeface="Arial"/>
                <a:ea typeface="+mn-ea"/>
                <a:cs typeface="Arial"/>
              </a:rPr>
              <a:t>recibido</a:t>
            </a:r>
            <a:r>
              <a:rPr kumimoji="0" lang="en-US" sz="1600" b="1" i="0" u="none" strike="noStrike" kern="0" cap="none" spc="0" normalizeH="0" baseline="0" noProof="0" dirty="0" smtClean="0">
                <a:ln>
                  <a:noFill/>
                </a:ln>
                <a:solidFill>
                  <a:sysClr val="windowText" lastClr="000000"/>
                </a:solidFill>
                <a:effectLst/>
                <a:uLnTx/>
                <a:uFillTx/>
                <a:latin typeface="Arial"/>
                <a:ea typeface="+mn-ea"/>
                <a:cs typeface="Arial"/>
              </a:rPr>
              <a:t> un </a:t>
            </a:r>
            <a:r>
              <a:rPr kumimoji="0" lang="en-US" sz="1600" b="1" i="0" u="none" strike="noStrike" kern="0" cap="none" spc="0" normalizeH="0" baseline="0" noProof="0" dirty="0" err="1" smtClean="0">
                <a:ln>
                  <a:noFill/>
                </a:ln>
                <a:solidFill>
                  <a:sysClr val="windowText" lastClr="000000"/>
                </a:solidFill>
                <a:effectLst/>
                <a:uLnTx/>
                <a:uFillTx/>
                <a:latin typeface="Arial"/>
                <a:ea typeface="+mn-ea"/>
                <a:cs typeface="Arial"/>
              </a:rPr>
              <a:t>autoTPH</a:t>
            </a:r>
            <a:r>
              <a:rPr kumimoji="0" lang="en-US" sz="1600" b="1" i="0" u="none" strike="noStrike" kern="0" cap="none" spc="0" normalizeH="0" baseline="0" noProof="0" dirty="0" smtClean="0">
                <a:ln>
                  <a:noFill/>
                </a:ln>
                <a:solidFill>
                  <a:sysClr val="windowText" lastClr="000000"/>
                </a:solidFill>
                <a:effectLst/>
                <a:uLnTx/>
                <a:uFillTx/>
                <a:latin typeface="Arial"/>
                <a:ea typeface="+mn-ea"/>
                <a:cs typeface="Arial"/>
              </a:rPr>
              <a:t> </a:t>
            </a:r>
            <a:r>
              <a:rPr kumimoji="0" lang="en-US" sz="1600" b="1" i="0" u="none" strike="noStrike" kern="0" cap="none" spc="0" normalizeH="0" baseline="0" noProof="0" dirty="0" err="1" smtClean="0">
                <a:ln>
                  <a:noFill/>
                </a:ln>
                <a:solidFill>
                  <a:sysClr val="windowText" lastClr="000000"/>
                </a:solidFill>
                <a:effectLst/>
                <a:uLnTx/>
                <a:uFillTx/>
                <a:latin typeface="Arial"/>
                <a:ea typeface="+mn-ea"/>
                <a:cs typeface="Arial"/>
              </a:rPr>
              <a:t>previo</a:t>
            </a:r>
            <a:r>
              <a:rPr kumimoji="0" lang="en-US" sz="1600" b="1" i="0" u="none" strike="noStrike" kern="0" cap="none" spc="0" normalizeH="0" baseline="0" noProof="0" dirty="0" smtClean="0">
                <a:ln>
                  <a:noFill/>
                </a:ln>
                <a:solidFill>
                  <a:sysClr val="windowText" lastClr="000000"/>
                </a:solidFill>
                <a:effectLst/>
                <a:uLnTx/>
                <a:uFillTx/>
                <a:latin typeface="Arial"/>
                <a:ea typeface="+mn-ea"/>
                <a:cs typeface="Arial"/>
              </a:rPr>
              <a:t>.</a:t>
            </a:r>
          </a:p>
        </p:txBody>
      </p:sp>
    </p:spTree>
    <p:extLst>
      <p:ext uri="{BB962C8B-B14F-4D97-AF65-F5344CB8AC3E}">
        <p14:creationId xmlns:p14="http://schemas.microsoft.com/office/powerpoint/2010/main" val="236191429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cstate="print"/>
          <a:stretch>
            <a:fillRect/>
          </a:stretch>
        </p:blipFill>
        <p:spPr>
          <a:xfrm>
            <a:off x="539552" y="1988840"/>
            <a:ext cx="8100392" cy="4184857"/>
          </a:xfrm>
          <a:prstGeom prst="rect">
            <a:avLst/>
          </a:prstGeom>
          <a:ln>
            <a:solidFill>
              <a:srgbClr val="000000"/>
            </a:solidFill>
          </a:ln>
        </p:spPr>
      </p:pic>
      <p:sp>
        <p:nvSpPr>
          <p:cNvPr id="278529"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78530" name="Group 40"/>
          <p:cNvGrpSpPr>
            <a:grpSpLocks/>
          </p:cNvGrpSpPr>
          <p:nvPr/>
        </p:nvGrpSpPr>
        <p:grpSpPr bwMode="auto">
          <a:xfrm>
            <a:off x="0" y="0"/>
            <a:ext cx="9215438" cy="6858000"/>
            <a:chOff x="0" y="0"/>
            <a:chExt cx="5805" cy="4320"/>
          </a:xfrm>
        </p:grpSpPr>
        <p:sp>
          <p:nvSpPr>
            <p:cNvPr id="278536"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78537" name="Group 35"/>
            <p:cNvGrpSpPr>
              <a:grpSpLocks/>
            </p:cNvGrpSpPr>
            <p:nvPr/>
          </p:nvGrpSpPr>
          <p:grpSpPr bwMode="auto">
            <a:xfrm>
              <a:off x="0" y="0"/>
              <a:ext cx="5760" cy="482"/>
              <a:chOff x="0" y="0"/>
              <a:chExt cx="5760" cy="482"/>
            </a:xfrm>
          </p:grpSpPr>
          <p:sp>
            <p:nvSpPr>
              <p:cNvPr id="278539"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78540"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78541"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4"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78531"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Progresos en </a:t>
            </a:r>
            <a:r>
              <a:rPr lang="es-ES" sz="2400" dirty="0" err="1">
                <a:solidFill>
                  <a:srgbClr val="FA166D"/>
                </a:solidFill>
              </a:rPr>
              <a:t>haplo</a:t>
            </a:r>
            <a:r>
              <a:rPr lang="es-ES" sz="2400" dirty="0">
                <a:solidFill>
                  <a:srgbClr val="FA166D"/>
                </a:solidFill>
              </a:rPr>
              <a:t> T-</a:t>
            </a:r>
            <a:r>
              <a:rPr lang="es-ES" sz="2400" dirty="0" err="1">
                <a:solidFill>
                  <a:srgbClr val="FA166D"/>
                </a:solidFill>
              </a:rPr>
              <a:t>cell</a:t>
            </a:r>
            <a:r>
              <a:rPr lang="es-ES" sz="2400" dirty="0">
                <a:solidFill>
                  <a:srgbClr val="FA166D"/>
                </a:solidFill>
              </a:rPr>
              <a:t> </a:t>
            </a:r>
            <a:r>
              <a:rPr lang="es-ES" sz="2400" dirty="0" err="1">
                <a:solidFill>
                  <a:srgbClr val="FA166D"/>
                </a:solidFill>
              </a:rPr>
              <a:t>r</a:t>
            </a:r>
            <a:r>
              <a:rPr lang="es-ES" sz="2400" dirty="0" err="1" smtClean="0">
                <a:solidFill>
                  <a:srgbClr val="FA166D"/>
                </a:solidFill>
              </a:rPr>
              <a:t>epleted</a:t>
            </a:r>
            <a:endParaRPr lang="es-ES" sz="1400" dirty="0">
              <a:solidFill>
                <a:srgbClr val="FA166D"/>
              </a:solidFill>
            </a:endParaRPr>
          </a:p>
        </p:txBody>
      </p:sp>
      <p:pic>
        <p:nvPicPr>
          <p:cNvPr id="278532"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uadroTexto 15"/>
          <p:cNvSpPr txBox="1">
            <a:spLocks noChangeArrowheads="1"/>
          </p:cNvSpPr>
          <p:nvPr/>
        </p:nvSpPr>
        <p:spPr bwMode="auto">
          <a:xfrm>
            <a:off x="0" y="160019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smtClean="0">
                <a:solidFill>
                  <a:srgbClr val="660033"/>
                </a:solidFill>
              </a:rPr>
              <a:t>Baja incidencia de EICH</a:t>
            </a:r>
            <a:endParaRPr lang="es-ES" dirty="0">
              <a:solidFill>
                <a:srgbClr val="660033"/>
              </a:solidFill>
            </a:endParaRPr>
          </a:p>
        </p:txBody>
      </p:sp>
      <p:pic>
        <p:nvPicPr>
          <p:cNvPr id="6" name="Imagen 5"/>
          <p:cNvPicPr>
            <a:picLocks noChangeAspect="1"/>
          </p:cNvPicPr>
          <p:nvPr/>
        </p:nvPicPr>
        <p:blipFill>
          <a:blip r:embed="rId6" cstate="print"/>
          <a:stretch>
            <a:fillRect/>
          </a:stretch>
        </p:blipFill>
        <p:spPr>
          <a:xfrm>
            <a:off x="1331640" y="6347668"/>
            <a:ext cx="6934200" cy="393700"/>
          </a:xfrm>
          <a:prstGeom prst="rect">
            <a:avLst/>
          </a:prstGeom>
        </p:spPr>
      </p:pic>
      <p:sp>
        <p:nvSpPr>
          <p:cNvPr id="15" name="CuadroTexto 15"/>
          <p:cNvSpPr txBox="1">
            <a:spLocks noChangeArrowheads="1"/>
          </p:cNvSpPr>
          <p:nvPr/>
        </p:nvSpPr>
        <p:spPr bwMode="auto">
          <a:xfrm>
            <a:off x="-36512" y="1012726"/>
            <a:ext cx="9144000" cy="400050"/>
          </a:xfrm>
          <a:prstGeom prst="rect">
            <a:avLst/>
          </a:prstGeom>
          <a:solidFill>
            <a:srgbClr val="FFF7D2"/>
          </a:solidFill>
          <a:ln>
            <a:noFill/>
          </a:ln>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err="1" smtClean="0">
                <a:solidFill>
                  <a:srgbClr val="000000"/>
                </a:solidFill>
              </a:rPr>
              <a:t>Haplo</a:t>
            </a:r>
            <a:r>
              <a:rPr lang="es-ES" dirty="0" smtClean="0">
                <a:solidFill>
                  <a:srgbClr val="000000"/>
                </a:solidFill>
              </a:rPr>
              <a:t> sin manipulación: </a:t>
            </a:r>
            <a:r>
              <a:rPr lang="es-ES" dirty="0" err="1" smtClean="0">
                <a:solidFill>
                  <a:srgbClr val="000000"/>
                </a:solidFill>
              </a:rPr>
              <a:t>ciclofosfamida</a:t>
            </a:r>
            <a:r>
              <a:rPr lang="es-ES" dirty="0" smtClean="0">
                <a:solidFill>
                  <a:srgbClr val="000000"/>
                </a:solidFill>
              </a:rPr>
              <a:t> </a:t>
            </a:r>
            <a:r>
              <a:rPr lang="es-ES" dirty="0" err="1" smtClean="0">
                <a:solidFill>
                  <a:srgbClr val="000000"/>
                </a:solidFill>
              </a:rPr>
              <a:t>postrasplante</a:t>
            </a:r>
            <a:endParaRPr lang="es-ES" dirty="0">
              <a:solidFill>
                <a:srgbClr val="000000"/>
              </a:solidFill>
            </a:endParaRPr>
          </a:p>
        </p:txBody>
      </p:sp>
    </p:spTree>
    <p:extLst>
      <p:ext uri="{BB962C8B-B14F-4D97-AF65-F5344CB8AC3E}">
        <p14:creationId xmlns:p14="http://schemas.microsoft.com/office/powerpoint/2010/main" val="352842996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1666" name="14 Grupo"/>
          <p:cNvGrpSpPr>
            <a:grpSpLocks/>
          </p:cNvGrpSpPr>
          <p:nvPr/>
        </p:nvGrpSpPr>
        <p:grpSpPr bwMode="auto">
          <a:xfrm>
            <a:off x="0" y="-617538"/>
            <a:ext cx="9144000" cy="7475538"/>
            <a:chOff x="0" y="-617538"/>
            <a:chExt cx="9144000" cy="7475538"/>
          </a:xfrm>
        </p:grpSpPr>
        <p:grpSp>
          <p:nvGrpSpPr>
            <p:cNvPr id="241673" name="Group 16"/>
            <p:cNvGrpSpPr>
              <a:grpSpLocks/>
            </p:cNvGrpSpPr>
            <p:nvPr/>
          </p:nvGrpSpPr>
          <p:grpSpPr bwMode="auto">
            <a:xfrm>
              <a:off x="0" y="0"/>
              <a:ext cx="9144000" cy="6858000"/>
              <a:chOff x="0" y="0"/>
              <a:chExt cx="5760" cy="4320"/>
            </a:xfrm>
          </p:grpSpPr>
          <p:sp>
            <p:nvSpPr>
              <p:cNvPr id="241675" name="Rectangle 2"/>
              <p:cNvSpPr>
                <a:spLocks noChangeArrowheads="1"/>
              </p:cNvSpPr>
              <p:nvPr/>
            </p:nvSpPr>
            <p:spPr bwMode="auto">
              <a:xfrm>
                <a:off x="0" y="4247"/>
                <a:ext cx="5760" cy="73"/>
              </a:xfrm>
              <a:prstGeom prst="rect">
                <a:avLst/>
              </a:prstGeom>
              <a:gradFill rotWithShape="1">
                <a:gsLst>
                  <a:gs pos="0">
                    <a:srgbClr val="00FFFF"/>
                  </a:gs>
                  <a:gs pos="50000">
                    <a:srgbClr val="00E6E6"/>
                  </a:gs>
                  <a:gs pos="100000">
                    <a:srgbClr val="00A0A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sz="2800">
                  <a:solidFill>
                    <a:srgbClr val="000000"/>
                  </a:solidFill>
                </a:endParaRPr>
              </a:p>
            </p:txBody>
          </p:sp>
          <p:sp>
            <p:nvSpPr>
              <p:cNvPr id="241676" name="Rectangle 3"/>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sz="2800">
                  <a:solidFill>
                    <a:srgbClr val="000000"/>
                  </a:solidFill>
                </a:endParaRPr>
              </a:p>
            </p:txBody>
          </p:sp>
          <p:sp>
            <p:nvSpPr>
              <p:cNvPr id="241677" name="Text Box 4"/>
              <p:cNvSpPr txBox="1">
                <a:spLocks noChangeArrowheads="1"/>
              </p:cNvSpPr>
              <p:nvPr/>
            </p:nvSpPr>
            <p:spPr bwMode="auto">
              <a:xfrm>
                <a:off x="22" y="119"/>
                <a:ext cx="521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800" dirty="0" smtClean="0">
                    <a:solidFill>
                      <a:srgbClr val="00FFFF"/>
                    </a:solidFill>
                  </a:rPr>
                  <a:t>Introducción</a:t>
                </a:r>
                <a:endParaRPr lang="es-ES" sz="2800" dirty="0">
                  <a:solidFill>
                    <a:srgbClr val="00FFFF"/>
                  </a:solidFill>
                </a:endParaRPr>
              </a:p>
            </p:txBody>
          </p:sp>
          <p:sp>
            <p:nvSpPr>
              <p:cNvPr id="241678" name="Rectangle 5"/>
              <p:cNvSpPr>
                <a:spLocks noChangeArrowheads="1"/>
              </p:cNvSpPr>
              <p:nvPr/>
            </p:nvSpPr>
            <p:spPr bwMode="auto">
              <a:xfrm>
                <a:off x="0" y="436"/>
                <a:ext cx="5760" cy="46"/>
              </a:xfrm>
              <a:prstGeom prst="rect">
                <a:avLst/>
              </a:prstGeom>
              <a:gradFill rotWithShape="1">
                <a:gsLst>
                  <a:gs pos="0">
                    <a:srgbClr val="00A0A0"/>
                  </a:gs>
                  <a:gs pos="50000">
                    <a:srgbClr val="00E6E6"/>
                  </a:gs>
                  <a:gs pos="100000">
                    <a:srgbClr val="00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sz="2800">
                  <a:solidFill>
                    <a:srgbClr val="000000"/>
                  </a:solidFill>
                </a:endParaRPr>
              </a:p>
            </p:txBody>
          </p:sp>
        </p:grpSp>
        <p:sp>
          <p:nvSpPr>
            <p:cNvPr id="241674" name="AutoShape 5" descr="data:image/jpeg;base64,/9j/4AAQSkZJRgABAQAAAQABAAD/2wCEAAkGBhQSERQUEhQUFBQUFBUVFxcVFxQUFRUUFBQVFBQUFRQXHCYeFxkjGRQUHy8gIycpLCwsFR4xNTAqNSYrLCkBCQoKDgwOGg8PGiwkHyQpLCwsLCwsLCwpLC8sLCwsLCwsKSwsKSksLCwsLCwsKSwsKSwsLCksLCwsLCwsLCwsLP/AABEIALkBEAMBIgACEQEDEQH/xAAbAAACAwEBAQAAAAAAAAAAAAAEBQIDBgEAB//EADYQAAEDAwIEBAQFBAIDAAAAAAEAAhEDBCEFMRJBUWEGInGBkaGxwRMjMtHwFDNC8VJicoLh/8QAGgEAAgMBAQAAAAAAAAAAAAAAAgMAAQQGBf/EACsRAAICAQMDAgYCAwAAAAAAAAABAhEDBBIhMUFRImEFEyMycbGBoUKR8P/aAAwDAQACEQMRAD8A0dpZ42TEOAEfVVUGwuurAYgpJ6L5Z55BGN1AuMdVW5+cLz63CP5CJF0BvaZlVCqOeFJ7uKVQKI5hWaVS6nqlTouB8blee8IGvWzhC2FV8BFaoh6ztlSahlTpsk4QjIqgy1dB7H+ZTVhwldNnIJpQ2UYnKU1W7ylGpfpKd1qYlK9QAAIVovGxZZUNjuqLm0y7nzxyjPxXKerNYIgkifRC6jqFTzPaGhmAOpkZj4r0oW6PLyJJtMT3d5T4nFsuJEyMQf2Rfh6h5S4yZz3Si/tOFwg/q5cx6rY6Pa8LGwl6uXO006CP+Q0tGiMJpTb5UFSZz5I6m6VhNuRnabYlUV6md91c93bKGq0jGVAY8vkHrOyI6ollVB1HCQO6s4oQjZLgOkHKvYYG3ultKtlMmPBwoZ5KiVvXk7Kw1sxHwUGtA2XQznKYhbog+Cdiha9EphgrnArIpUJ61pjZKb/SQ4GQtY+nPRCvtg5Cw1M+W6jpJpnsgiBjb25r6JrOmA4I+6weqaeab45HZehg1F+mXUx6jB/nHofaw1cc8Aq2o/ol9epjfK84fFWSrPh0goWrU4kGLrq7OxUxVRJmhQosmNz7IarXJPNUveZzj9lQ+qeqjGbebLi6MISq6VLiXaNOT0QdS1xycp4EcyibVsCFGkzM+wRoo5VEbom2cI23VdvTlTjhdCuxEnfBe8DdKtRZM+iaVDhLbqng9FZWPhmIuLQl7uk+6hrDuGi1pk8+nPqoa3qrqVUhoG0ye6VXWrPqMDXEQD0Xo4pcIxZ16mj1q3jrNABHvK31lTwOyxHh+mTVnot7ZUpCyZpbptm/Sx2YkxjbM5o3hQ1szCKDIykNlTfJTUVbjAhF1xhVtZhQpMT3FDMqstkJm+jKGDOEkEYVGndaBQPVGNkAZUMHfCrpgiQoD1DRUgSpPrkgQqKVTMHYq1zBOEaAryF0D/OalUPt/OaGp+U+qnVqdJRC9vJ2TBGFylU4RlUVKn7Y2XBS4iBOP5yUZezyQqmZ3+Szuu2IcJC09xQASe6okgoE2nYaSaNNVv4AlAV6w3nKvvGgiYSLU7ssIgEzsFGDjgmRq1pd0z7q6Y5pG24c53mBHOE3bUBG/JQ09iVV8BCU3ycfFXPaTzwusZ0CjK6I9AnOY+qtpgudA91ypT4d+qK09mCeqFsW3SsnToRy2VhMlerVABHNVUXEqA9eQqlUIMyvVbjMyvOoHngK78IDkpQFqyIrSOcoW9BjOBCZimEBqJgGQrRINOXB8z8TiK3/AK/dJ068TkGt7BJ3Nhb8f2GLUP6rND4VoAye63NrRjssh4SEN2W2tWlYpctnox9ONL2LG1FJtcrtRgPqhQHA7yEAKSYwYZGdyr6NLqgaNT/SKNXCiFSRY6kJKX3QE9kzFQEIZ9AOn6KEjKuosrU5XC8bKwtgkdFS9mZ6Kx/Ug+mRlW0XRsuVRERsuUnAk8j0UDu0ECvkHp8Vb+IJ6IRrsoateBhOURFjsJLwDt8ETZOAnBKTUdSBdAKZ0b0cs9VVkyQaVB72A7/BB3lEch+yue7i55VJpuz85VCYr3O3F0Iwl1uGvqO4togdiVXcXMcQ67KGnOMSNySf2RDdlIPOlgyHDuD9whq1sae2UwbdYHXZdcJ3jKEFSa6icCTHNWvbBV1enwkQvVacDqSqDcrKGHidnYJjTIbgc0sbR9ySjqFOP1HKok4o5du80A+6OtKQA79UvcyXYTKjjdEhU1wkTqv2hdDlSauYA+KtbQkSf56qxdV1OPvmcylN5dyCmdawbGMpa9kYKo0Yow6owniCoASCzzE8XFOY/wCMdElcnvitvnb7pGW5j0WrHH0WedqYfWZqvC/6FtqD9gCstoNmAAtI2nEEZhZLPUnGkohrTHLKnRYCcoMXmJiJRFGqFDPKLSC6rQQMKiuYC9MHdWVcjKsWlQLTrbFE06vNBPZGytonmeagco8WQuRJkBCvYU1NEQY5oAGT6KFwl4A6tQ4nkoihxEEYV1xRkrv4JG2ypGlSpcFTz/OyUajSeRLRAPXcpxsc81RUl8zsEbJua6GXrsfTglxIcY9CVodMIDRJ90u1igHUnEYLc/BWaZXBY3uELCTtUai3g5BVjqh5JfZjGEYXgblEZ5LkyWq8TXAA+Un4J1p9eIHZA6rTkGdwrNKqHE5BUDmr4Hj6QORhV8W6iaTo8u3Q8vRWUrY7nPVDQr8gtTMwrqFqTn29EZ+EA3ChRdg91Re61wV2tsGgzlVVyJ5dFdUqjhPVKnEz2VDIxcm2w2yHE6OfVMizGMlC6dSIzzKL44KgrJ93BWymSUe2keFB035RhuQBCJCptgpbE5Sy5fvzR1apkpTd1P1RyUo0Y0YnxKSXbYScGXjlsmOonjquiSdsIS8oFj28W5AMdOy3Uo40u5iyy3ZnLsmbjSh5WgZKdsqcki0ZwLRmCm9KrBWA9XJyF/ghwzsr6NqIXrc8RjlCsq4VUY5N9AdzSDCmKiiyrghSa2PdWWyp78qzikKiuYUeMwpZe3gKFXouOof5DkfqoUa/UFdZcbwoVta6HeAbHEIPhIJyifM/HRcNKZHzKha4KG0AMkyh7giImIRrrTv/ADslF3btY4u3/dWgk1LuKNdvuFjgOn1S3RNQinB/xx3PRDeILvidwj1KjoFvxOJ7gfdNlH0WDjn9bavBqLKpUqHctE8k9p27QMiUFpzABt/AiKpS0jRPl0KtVrQCe6u02pA9PoqNaaOEz1woWgiIO4/gRFbVJmlpVcD+SiA2cjH7oLTq2I3RNS4gem3sohMoc0jjqhxKsc6B7IezrB/6srtWJ9VVFNU9rKC6ATB3Q1NnE4Ae/orLypy5K3T6MNnmfkELHXSsZW9vgZ2XajImUIy5j4oO7vCTAUSExxykwqpU5hevapgGUNVqwzCBuL3Ebkq+42MebLrm55yluoXRc0hvuUfa6WahDn7dB91dqdu1rDAjCi5Lc4p0jCMuiwPgedxw7oNjhAXYwCPQzkk7yiXjJ9Shrnb3XSZNHjUHJdaOYjqpynt7WaXQ7zyhPaFed9ln9O0xxphzN4RLbxzMOBC5p8M62PKNXZvIyCiRUJnus/aXuOyY0K881OwqePuGNap8UqhjiVC2reaCrSF7bsJrUsSgQ4uMbBNan6SOyDZbyCOiFokJcckQwzCtNvzC61w4ZO4RVIggIkrKlNopo0YyF5zQ4yj/AMLhaYQrvKPUfNShO6+Sp1MRus3rbHQcwB8+afPqHlnEFZ3UC53ECUW0fii+phb93nKa+G+Y7/ZKb0fmO9U08NO8x74T8sdsf9GXTu87/k2lhPsirqgQJBVVrRRz2+WOiQjdKXNoyOrXXFUa35JhaW0AfFZfR6xq1y87nb9lt7Ru08+SuUaYqOS1aCreAAQoXNYo7+m8o7JNqD+A80LlQeKpMsoVeEGAhq187jjl1QFfUeQkk8lRUqVf+MT/ADZDuHtcjJ9xxEBMmVj7RCS2VYsGWn4K2rqMZOAq3IW4vpQxqV4KFq3I2ECUvpipVPlwDzTa00Af5EkqWW6iuWAXeo4gZjdW6VR4iHH/AEFK+0oAEKGkVYbHRQja2+keA8I9Et1q6H4busFEOu5bhI9aY4sceyZBXJCJKotsyZdKoudgpqusMc112bnHJexyOL70/c3fh98NaOwTm60ptRpkApBozvy2ziAJWit74BvVcbJ8nYST6xMpc0XUDIJLfommm3YMHdVeI7tvCe6R6E93Did8Ku1j1LdwzXvvoU6VQTxcykz+KMgx1Xre8GxOVakRQSRoWXeR80SyqJk7FJaNyDEe6Y03NIjdXYicURu3hrhGzlBt7wkjkq739Pp/MIFt0Mn6qJ0MjFNcj6hfh3/1eNbixHv6JP8A1IMZ+COYcDMokwJQUeS1+GnbJSS/p5JKdkFw7JTfgwRGUSZUZUfPtUEVXK/QrjhqR1+yjq1KHlAscQQRuFuzY28cZeV+jyo5fl537P8AZ9MtLmQjG3HVYzStdbADsEJwdZYBJKwJNcHr3Fq0Zzwu6HFbewqGQeqwWgHzGOy21hIiN0yX3CMMU8aNA54DQlF/RJM8kbUpkjIyPZDVD5YKVIPGtvKElvTH43sU8pUQMwltKkBVEJ8wCNkNBZZcg924RyCQX9GQZT64t55wlV3TABHQFCw8bSXAbpDBwDCaA8PdKNGqDhE9Psj6txAViZq5AN+8mSlOnVQS4dHFM7q5BbI3Cy+h3351Qf8AYkfFXXA1OuDXsbyhDahRJpubjITC3eC3G6Fuqwg8W8K0L6nzt9OCpW1LjqNb3k+gUbyeN2cSUX4YYDULjy2910ur1G3Ba7o53S4N2op9n+jWWdOG8lN7Ybjr8ldR4eWFy42XMHUWZfxLcwyOZTXQrKGNHYLL6/ccVSOQW10uOBvoEycdsUn35FY57pSrtwPKVAbHPZKtX0Zj8gQUxtHQZV1w4QZSqBtwl1MVZVHMqGmcxt6LVW9DiAj9lnbegH13Hphaa2BAH1Vdx03wgPU7J8b79Fn7iwfmXLY3DsCUhv3RKlBY5SaEWnVHmoWSYBWnsqBnJnskvh+2Je894WmoU+AwVe3my5zpUGg8I2SnUnZKcsZiT6rP6nVl0gQJhNSMuNWzHa038zbkljqA9Ex1l81CUAun0kIz08VJHO66Uo6iVf8AcFP9MeqtpUyFYHKbCnw08IO4oyPNOXDZ3QnfmR6L6DpNOZPfBXzjSnxVC+haLVmAOi5XLxI6nC7xcD2tV8sFKrtsAQfVdurwxBGyW1a5KRJ0PxQpWQNT8z0T6jcQ0YWRtrn8wnvC09ndAs9lEXk6FlSsEq1F0NJ7FTvbuP8ASS61eRSJ7Y91XVhKO1WMNPqEAJhdPJbhJ9HrcVNp7BOqAMQcqLhlvyKa2QeqyFvVLK/uQvoFayAysP4ht+CtxcnZ/dOxvhx8iM7+2a7M2emVzEyqbsGTOVXo9wC0dwEXfOkjogS4NyjUjC6s3hqOHL90boNOGz1Kp1+nNVvfCb2tmYAb0WnPnc4Rj4Ri02lUc85Pz+xhRuHR0VOoXxa0z8V0NIMFJtbr7N2SMON5JqK7mnUyWKDn4Edy+XErdaJd+RuNlhWtlwHUrbaczgaIGVo11b6XY874em4NvuaJmoAjAyhL698pzlQsWTJO/wBks1NxE9ysXY2KK3FehVJe4/8AZbC2o8XosT4Zqgl4P/Ja2zcZgbd1GiZHuVoYXVEFvss7fiWHGy0ZqSMZSjVY4HYzlF2Awy28MQ+HbkAuH/YrU0ao339VgdEuh+LUaeoK1orgAQhfA2SU+UODddQkuoEZxCOpXwiOcbpZeXIAPMJifAqMafQxOrVfzEIHInUIc9xQhp9F1eli1hj+Dl9bJSzyfuTU2FUQVZTctNmSiq2fFQHuvoWiswHBfOHCCVuvCuogsAK5LUqnZ02llcGkaS8tuNndZ99sWHf4rT8YIAHNAX9sIkbrK+TZhm1wZRjC2o6eeU3sTAIHNBaizhc08jhG2NSPsq7jm+CNywh2QYS7xHQDqRjcZ+BWjLONBXVsCMjCvo7QDe5bWZ3wteYLeh+q21hVBGV84ok0Lgt5T8uS2un3YhXNVK/IGP1Qp9VwM7r0wfqsl40tPI13Q/IrWOuhwpB4nq8dFwVp07I4uUXED8LVppjqMJ5cU+fRZTwjehr3NdsRI9ea0V9qOTCOSpmjTzc4p+xntQpTXpjuVprCgI+yxWp335oI/wAU+03XWEZdBjnhU4PhlxyxlKUU+bGt4BO6xOoV+JzjyT7WNeZw8LDLjjHJZeq9etocOxSyy/g8f4nqFPbhi/yFaLQ46w7SVvaVARIWQ8K0hxOcfRbS2YImfivJzSufJu00duJF1GnGyR6/WgGU+fAysj4suhAA9CgUbdBuW25AHhy5gu7mVurNzgBOxCwHh+gXOPqteyuQI+6mRLcy8VyxxHjqoDZ2gSkOt3/kOcopzi5v7LN60YDvRUvBcY1yI9MefxhHOVuqNeABHJY7wxSmtMTA+q2/4HxR5fuF6Z+jnyW0J4ScCUrvjvnCaC1LBO8pFq+GuJ6IUrpBuSTbM1XdLj6qqFHiUgu1hHbFL2OMyS3Sb8s8V4MXlJgRC0D3bYKZeHL3gfwnYoK5ZIQ1KpwkEcl4Ovw1K/J7OizVXsfWrK5BhSu6gjfKz2jXvE1p9E3vBxAZyvFo91Q9SEGs1pY7q3I9lPSK/EAu31jPukWl3JpPLD/ifkrStDclRarub2lUGy5cU8ICyrA5PxRFa8HJU2LUOeDI+L7SHNeP/E/ULmiahIAO+yO8QkOYRvj5rOaRVioO6YvVD8C6ePMvDN5SZjsfqhLynLSD02V1K9IAjMqq6eScoKN0YPuYWqwteY5E7K7+tqEQXGEVqlCH+qD4V0em02OcFkas5TU58uDJLHF0ilzVwUlfwrjnALc8MLtowfNl0srFNce2FL8RQJJKTqJRjjYzCpSmh74caQJ6laKnVcCUp05vAwABMWVSuTlzKzt8WLbBL2L73U4aOuFjNZu+Op2Ce6y6GrKVdytWDE3Fz8Hl63Io1jXc1Hhi1P4c9T9VqaVsAMwk3h2G0m+ifii0tk7nusrfJqSqKRFzAB5dlj/E1WARzOFri0Ac9lgfEdzxPjoUcFbQvJLbGTDPCLQC5xxkALW/1OJWZ0OzDaYJ3OfinFOrthDLmTNGLHtxobOuAW7xhZDxNcx5Z3ynFw/HRY3Uq3G8zyWzRYnPMvbkwaxrFib88FEroVWQpNq9V1Cn5OWcfBcFYxUtKsplFYujzygSEY77IWpusWtinivwatNKp0aHw1deUt6LVW9eQRPJYnw3/cPstfabn0XNTVSZ12n9WJWcuXRv8lk9ep8NQVG8/qtdebLL+JP0t9fsqj9wzUL6Tfgv0284gMp8WANndZTQ+fqtP/ghaptExPdGLB7rzbDH3WTvKJpVJGBMj9lrxt7rOeIuXuix9aJq4JQtdUaPTHy1p5EIqvSnZBaL/appif2+qodGVqzLa9R4c90lNVP/ABN+n3H1WcXQfDpv5Ne5zPxWC+ffsdLivAFTbsuhejVnkt0QLVOxp8VQfH4LlXZX6P8A3PYry/iLpJI9H4et01fk1VpaFwx0VjqUdiUfpOxVV7yXPpHXRm29pm9eeQ2CVnzlP/Ee490ho7j1H1XqQ9OmVd2/6Of1T36qn2S/s1mnNcAOWE2o3LtplBW/6R6K1q8k6BRTiTvb8tZJPVYl7vxKvqflzWk1j9Czml/3W+qdj4TZ5+pXrjDyzWUtg2ETSaQu0dwrK32S0ein2BL+tFMk43WNe6SStZrn9r2WRXu/C4r1SOa+LTdxj+Ty8QvLh3XsnhnuHorKdXrhcGyk3cIHxyi7vhn/2Q=="/>
            <p:cNvSpPr>
              <a:spLocks noChangeAspect="1" noChangeArrowheads="1"/>
            </p:cNvSpPr>
            <p:nvPr/>
          </p:nvSpPr>
          <p:spPr bwMode="auto">
            <a:xfrm>
              <a:off x="0" y="-617538"/>
              <a:ext cx="1905000" cy="129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solidFill>
                  <a:srgbClr val="FFFFFF"/>
                </a:solidFill>
              </a:endParaRPr>
            </a:p>
          </p:txBody>
        </p:sp>
      </p:grpSp>
      <p:pic>
        <p:nvPicPr>
          <p:cNvPr id="3" name="Imagen 2"/>
          <p:cNvPicPr>
            <a:picLocks noChangeAspect="1"/>
          </p:cNvPicPr>
          <p:nvPr/>
        </p:nvPicPr>
        <p:blipFill>
          <a:blip r:embed="rId3"/>
          <a:stretch>
            <a:fillRect/>
          </a:stretch>
        </p:blipFill>
        <p:spPr>
          <a:xfrm>
            <a:off x="3851920" y="1449027"/>
            <a:ext cx="3494687" cy="2304256"/>
          </a:xfrm>
          <a:prstGeom prst="rect">
            <a:avLst/>
          </a:prstGeom>
        </p:spPr>
      </p:pic>
      <p:sp>
        <p:nvSpPr>
          <p:cNvPr id="6" name="Rectángulo 5"/>
          <p:cNvSpPr/>
          <p:nvPr/>
        </p:nvSpPr>
        <p:spPr>
          <a:xfrm>
            <a:off x="-36512" y="868650"/>
            <a:ext cx="9180512" cy="400110"/>
          </a:xfrm>
          <a:prstGeom prst="rect">
            <a:avLst/>
          </a:prstGeom>
        </p:spPr>
        <p:txBody>
          <a:bodyPr wrap="square">
            <a:spAutoFit/>
          </a:bodyPr>
          <a:lstStyle/>
          <a:p>
            <a:pPr algn="ctr"/>
            <a:r>
              <a:rPr lang="es-ES_tradnl" i="1" u="sng" dirty="0" smtClean="0">
                <a:solidFill>
                  <a:srgbClr val="000000"/>
                </a:solidFill>
              </a:rPr>
              <a:t>“</a:t>
            </a:r>
            <a:r>
              <a:rPr lang="es-ES_tradnl" i="1" u="sng" dirty="0" err="1" smtClean="0">
                <a:solidFill>
                  <a:srgbClr val="000000"/>
                </a:solidFill>
              </a:rPr>
              <a:t>Impact</a:t>
            </a:r>
            <a:r>
              <a:rPr lang="es-ES_tradnl" i="1" u="sng" dirty="0" smtClean="0">
                <a:solidFill>
                  <a:srgbClr val="000000"/>
                </a:solidFill>
              </a:rPr>
              <a:t> </a:t>
            </a:r>
            <a:r>
              <a:rPr lang="es-ES_tradnl" i="1" u="sng" dirty="0">
                <a:solidFill>
                  <a:srgbClr val="000000"/>
                </a:solidFill>
              </a:rPr>
              <a:t>of </a:t>
            </a:r>
            <a:r>
              <a:rPr lang="es-ES_tradnl" i="1" u="sng" dirty="0" err="1">
                <a:solidFill>
                  <a:srgbClr val="000000"/>
                </a:solidFill>
              </a:rPr>
              <a:t>drug</a:t>
            </a:r>
            <a:r>
              <a:rPr lang="es-ES_tradnl" i="1" u="sng" dirty="0">
                <a:solidFill>
                  <a:srgbClr val="000000"/>
                </a:solidFill>
              </a:rPr>
              <a:t> </a:t>
            </a:r>
            <a:r>
              <a:rPr lang="es-ES_tradnl" i="1" u="sng" dirty="0" err="1">
                <a:solidFill>
                  <a:srgbClr val="000000"/>
                </a:solidFill>
              </a:rPr>
              <a:t>development</a:t>
            </a:r>
            <a:r>
              <a:rPr lang="es-ES_tradnl" i="1" u="sng" dirty="0">
                <a:solidFill>
                  <a:srgbClr val="000000"/>
                </a:solidFill>
              </a:rPr>
              <a:t> </a:t>
            </a:r>
            <a:r>
              <a:rPr lang="es-ES_tradnl" i="1" u="sng" dirty="0" err="1">
                <a:solidFill>
                  <a:srgbClr val="000000"/>
                </a:solidFill>
              </a:rPr>
              <a:t>on</a:t>
            </a:r>
            <a:r>
              <a:rPr lang="es-ES_tradnl" i="1" u="sng" dirty="0">
                <a:solidFill>
                  <a:srgbClr val="000000"/>
                </a:solidFill>
              </a:rPr>
              <a:t> </a:t>
            </a:r>
            <a:r>
              <a:rPr lang="es-ES_tradnl" i="1" u="sng" dirty="0" err="1">
                <a:solidFill>
                  <a:srgbClr val="000000"/>
                </a:solidFill>
              </a:rPr>
              <a:t>the</a:t>
            </a:r>
            <a:r>
              <a:rPr lang="es-ES_tradnl" i="1" u="sng" dirty="0">
                <a:solidFill>
                  <a:srgbClr val="000000"/>
                </a:solidFill>
              </a:rPr>
              <a:t> use of </a:t>
            </a:r>
            <a:r>
              <a:rPr lang="es-ES_tradnl" i="1" u="sng" dirty="0" err="1">
                <a:solidFill>
                  <a:srgbClr val="000000"/>
                </a:solidFill>
              </a:rPr>
              <a:t>stem</a:t>
            </a:r>
            <a:r>
              <a:rPr lang="es-ES_tradnl" i="1" u="sng" dirty="0">
                <a:solidFill>
                  <a:srgbClr val="000000"/>
                </a:solidFill>
              </a:rPr>
              <a:t> </a:t>
            </a:r>
            <a:r>
              <a:rPr lang="es-ES_tradnl" i="1" u="sng" dirty="0" err="1">
                <a:solidFill>
                  <a:srgbClr val="000000"/>
                </a:solidFill>
              </a:rPr>
              <a:t>cell</a:t>
            </a:r>
            <a:r>
              <a:rPr lang="es-ES_tradnl" i="1" u="sng" dirty="0">
                <a:solidFill>
                  <a:srgbClr val="000000"/>
                </a:solidFill>
              </a:rPr>
              <a:t> </a:t>
            </a:r>
            <a:r>
              <a:rPr lang="es-ES_tradnl" i="1" u="sng" dirty="0" err="1" smtClean="0">
                <a:solidFill>
                  <a:srgbClr val="000000"/>
                </a:solidFill>
              </a:rPr>
              <a:t>transplantation</a:t>
            </a:r>
            <a:r>
              <a:rPr lang="es-ES_tradnl" i="1" u="sng" dirty="0" smtClean="0">
                <a:solidFill>
                  <a:srgbClr val="000000"/>
                </a:solidFill>
              </a:rPr>
              <a:t>” </a:t>
            </a:r>
            <a:endParaRPr lang="es-ES" i="1" u="sng" dirty="0">
              <a:solidFill>
                <a:srgbClr val="000000"/>
              </a:solidFill>
            </a:endParaRPr>
          </a:p>
        </p:txBody>
      </p:sp>
      <p:pic>
        <p:nvPicPr>
          <p:cNvPr id="15" name="Imagen 14"/>
          <p:cNvPicPr>
            <a:picLocks noChangeAspect="1"/>
          </p:cNvPicPr>
          <p:nvPr/>
        </p:nvPicPr>
        <p:blipFill>
          <a:blip r:embed="rId4"/>
          <a:stretch>
            <a:fillRect/>
          </a:stretch>
        </p:blipFill>
        <p:spPr>
          <a:xfrm>
            <a:off x="107504" y="1772816"/>
            <a:ext cx="3653680" cy="4941168"/>
          </a:xfrm>
          <a:prstGeom prst="rect">
            <a:avLst/>
          </a:prstGeom>
        </p:spPr>
      </p:pic>
      <p:sp>
        <p:nvSpPr>
          <p:cNvPr id="5" name="CuadroTexto 4"/>
          <p:cNvSpPr txBox="1"/>
          <p:nvPr/>
        </p:nvSpPr>
        <p:spPr>
          <a:xfrm>
            <a:off x="4644008" y="6433591"/>
            <a:ext cx="6480720" cy="307777"/>
          </a:xfrm>
          <a:prstGeom prst="rect">
            <a:avLst/>
          </a:prstGeom>
          <a:noFill/>
        </p:spPr>
        <p:txBody>
          <a:bodyPr wrap="square" rtlCol="0">
            <a:spAutoFit/>
          </a:bodyPr>
          <a:lstStyle/>
          <a:p>
            <a:r>
              <a:rPr lang="es-ES" sz="1400" dirty="0" smtClean="0">
                <a:solidFill>
                  <a:srgbClr val="000000"/>
                </a:solidFill>
              </a:rPr>
              <a:t>A </a:t>
            </a:r>
            <a:r>
              <a:rPr lang="es-ES" sz="1400" dirty="0" err="1" smtClean="0">
                <a:solidFill>
                  <a:srgbClr val="000000"/>
                </a:solidFill>
              </a:rPr>
              <a:t>report</a:t>
            </a:r>
            <a:r>
              <a:rPr lang="es-ES" sz="1400" dirty="0" smtClean="0">
                <a:solidFill>
                  <a:srgbClr val="000000"/>
                </a:solidFill>
              </a:rPr>
              <a:t> </a:t>
            </a:r>
            <a:r>
              <a:rPr lang="es-ES" sz="1400" dirty="0" err="1" smtClean="0">
                <a:solidFill>
                  <a:srgbClr val="000000"/>
                </a:solidFill>
              </a:rPr>
              <a:t>by</a:t>
            </a:r>
            <a:r>
              <a:rPr lang="es-ES" sz="1400" dirty="0" smtClean="0">
                <a:solidFill>
                  <a:srgbClr val="000000"/>
                </a:solidFill>
              </a:rPr>
              <a:t> </a:t>
            </a:r>
            <a:r>
              <a:rPr lang="es-ES" sz="1400" dirty="0" err="1" smtClean="0">
                <a:solidFill>
                  <a:srgbClr val="000000"/>
                </a:solidFill>
              </a:rPr>
              <a:t>the</a:t>
            </a:r>
            <a:r>
              <a:rPr lang="es-ES" sz="1400" dirty="0" smtClean="0">
                <a:solidFill>
                  <a:srgbClr val="000000"/>
                </a:solidFill>
              </a:rPr>
              <a:t> </a:t>
            </a:r>
            <a:r>
              <a:rPr lang="es-ES" sz="1400" dirty="0" err="1" smtClean="0">
                <a:solidFill>
                  <a:srgbClr val="000000"/>
                </a:solidFill>
              </a:rPr>
              <a:t>activity</a:t>
            </a:r>
            <a:r>
              <a:rPr lang="es-ES" sz="1400" dirty="0" smtClean="0">
                <a:solidFill>
                  <a:srgbClr val="000000"/>
                </a:solidFill>
              </a:rPr>
              <a:t> </a:t>
            </a:r>
            <a:r>
              <a:rPr lang="es-ES" sz="1400" dirty="0" err="1" smtClean="0">
                <a:solidFill>
                  <a:srgbClr val="000000"/>
                </a:solidFill>
              </a:rPr>
              <a:t>survey</a:t>
            </a:r>
            <a:r>
              <a:rPr lang="es-ES" sz="1400" dirty="0" smtClean="0">
                <a:solidFill>
                  <a:srgbClr val="000000"/>
                </a:solidFill>
              </a:rPr>
              <a:t> of </a:t>
            </a:r>
            <a:r>
              <a:rPr lang="es-ES" sz="1400" dirty="0" err="1" smtClean="0">
                <a:solidFill>
                  <a:srgbClr val="000000"/>
                </a:solidFill>
              </a:rPr>
              <a:t>the</a:t>
            </a:r>
            <a:r>
              <a:rPr lang="es-ES" sz="1400" dirty="0" smtClean="0">
                <a:solidFill>
                  <a:srgbClr val="000000"/>
                </a:solidFill>
              </a:rPr>
              <a:t> EBMT</a:t>
            </a:r>
            <a:endParaRPr lang="es-ES" sz="1400" dirty="0">
              <a:solidFill>
                <a:srgbClr val="000000"/>
              </a:solidFill>
            </a:endParaRPr>
          </a:p>
        </p:txBody>
      </p:sp>
    </p:spTree>
    <p:extLst>
      <p:ext uri="{BB962C8B-B14F-4D97-AF65-F5344CB8AC3E}">
        <p14:creationId xmlns:p14="http://schemas.microsoft.com/office/powerpoint/2010/main" val="354016871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78530" name="Group 40"/>
          <p:cNvGrpSpPr>
            <a:grpSpLocks/>
          </p:cNvGrpSpPr>
          <p:nvPr/>
        </p:nvGrpSpPr>
        <p:grpSpPr bwMode="auto">
          <a:xfrm>
            <a:off x="0" y="0"/>
            <a:ext cx="9215438" cy="6858000"/>
            <a:chOff x="0" y="0"/>
            <a:chExt cx="5805" cy="4320"/>
          </a:xfrm>
        </p:grpSpPr>
        <p:sp>
          <p:nvSpPr>
            <p:cNvPr id="278536"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78537" name="Group 35"/>
            <p:cNvGrpSpPr>
              <a:grpSpLocks/>
            </p:cNvGrpSpPr>
            <p:nvPr/>
          </p:nvGrpSpPr>
          <p:grpSpPr bwMode="auto">
            <a:xfrm>
              <a:off x="0" y="0"/>
              <a:ext cx="5760" cy="482"/>
              <a:chOff x="0" y="0"/>
              <a:chExt cx="5760" cy="482"/>
            </a:xfrm>
          </p:grpSpPr>
          <p:sp>
            <p:nvSpPr>
              <p:cNvPr id="278539"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78540"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78541"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78531"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Progresos en </a:t>
            </a:r>
            <a:r>
              <a:rPr lang="es-ES" sz="2400" dirty="0" err="1">
                <a:solidFill>
                  <a:srgbClr val="FA166D"/>
                </a:solidFill>
              </a:rPr>
              <a:t>haplo</a:t>
            </a:r>
            <a:r>
              <a:rPr lang="es-ES" sz="2400" dirty="0">
                <a:solidFill>
                  <a:srgbClr val="FA166D"/>
                </a:solidFill>
              </a:rPr>
              <a:t> T-</a:t>
            </a:r>
            <a:r>
              <a:rPr lang="es-ES" sz="2400" dirty="0" err="1">
                <a:solidFill>
                  <a:srgbClr val="FA166D"/>
                </a:solidFill>
              </a:rPr>
              <a:t>cell</a:t>
            </a:r>
            <a:r>
              <a:rPr lang="es-ES" sz="2400" dirty="0">
                <a:solidFill>
                  <a:srgbClr val="FA166D"/>
                </a:solidFill>
              </a:rPr>
              <a:t> </a:t>
            </a:r>
            <a:r>
              <a:rPr lang="es-ES" sz="2400" dirty="0" err="1">
                <a:solidFill>
                  <a:srgbClr val="FA166D"/>
                </a:solidFill>
              </a:rPr>
              <a:t>r</a:t>
            </a:r>
            <a:r>
              <a:rPr lang="es-ES" sz="2400" dirty="0" err="1" smtClean="0">
                <a:solidFill>
                  <a:srgbClr val="FA166D"/>
                </a:solidFill>
              </a:rPr>
              <a:t>epleted</a:t>
            </a:r>
            <a:endParaRPr lang="es-ES" sz="1400" dirty="0">
              <a:solidFill>
                <a:srgbClr val="FA166D"/>
              </a:solidFill>
            </a:endParaRPr>
          </a:p>
        </p:txBody>
      </p:sp>
      <p:pic>
        <p:nvPicPr>
          <p:cNvPr id="278532"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uadroTexto 15"/>
          <p:cNvSpPr txBox="1">
            <a:spLocks noChangeArrowheads="1"/>
          </p:cNvSpPr>
          <p:nvPr/>
        </p:nvSpPr>
        <p:spPr bwMode="auto">
          <a:xfrm>
            <a:off x="0" y="1691516"/>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sz="1800" u="sng" dirty="0" smtClean="0">
                <a:solidFill>
                  <a:srgbClr val="660033"/>
                </a:solidFill>
              </a:rPr>
              <a:t>MRT aceptable pero riesgo de recaída elevado </a:t>
            </a:r>
            <a:endParaRPr lang="es-ES" sz="1800" u="sng" dirty="0">
              <a:solidFill>
                <a:srgbClr val="660033"/>
              </a:solidFill>
            </a:endParaRPr>
          </a:p>
        </p:txBody>
      </p:sp>
      <p:pic>
        <p:nvPicPr>
          <p:cNvPr id="3" name="Imagen 2"/>
          <p:cNvPicPr>
            <a:picLocks noChangeAspect="1"/>
          </p:cNvPicPr>
          <p:nvPr/>
        </p:nvPicPr>
        <p:blipFill>
          <a:blip r:embed="rId5" cstate="print"/>
          <a:stretch>
            <a:fillRect/>
          </a:stretch>
        </p:blipFill>
        <p:spPr>
          <a:xfrm>
            <a:off x="179512" y="2549123"/>
            <a:ext cx="8820472" cy="3496114"/>
          </a:xfrm>
          <a:prstGeom prst="rect">
            <a:avLst/>
          </a:prstGeom>
          <a:ln>
            <a:solidFill>
              <a:srgbClr val="000000"/>
            </a:solidFill>
          </a:ln>
        </p:spPr>
      </p:pic>
      <p:pic>
        <p:nvPicPr>
          <p:cNvPr id="15" name="Imagen 14"/>
          <p:cNvPicPr>
            <a:picLocks noChangeAspect="1"/>
          </p:cNvPicPr>
          <p:nvPr/>
        </p:nvPicPr>
        <p:blipFill>
          <a:blip r:embed="rId6" cstate="print"/>
          <a:stretch>
            <a:fillRect/>
          </a:stretch>
        </p:blipFill>
        <p:spPr>
          <a:xfrm>
            <a:off x="1331640" y="6347668"/>
            <a:ext cx="6934200" cy="393700"/>
          </a:xfrm>
          <a:prstGeom prst="rect">
            <a:avLst/>
          </a:prstGeom>
        </p:spPr>
      </p:pic>
      <p:sp>
        <p:nvSpPr>
          <p:cNvPr id="17" name="CuadroTexto 15"/>
          <p:cNvSpPr txBox="1">
            <a:spLocks noChangeArrowheads="1"/>
          </p:cNvSpPr>
          <p:nvPr/>
        </p:nvSpPr>
        <p:spPr bwMode="auto">
          <a:xfrm>
            <a:off x="-36512" y="1012726"/>
            <a:ext cx="9180512" cy="400050"/>
          </a:xfrm>
          <a:prstGeom prst="rect">
            <a:avLst/>
          </a:prstGeom>
          <a:solidFill>
            <a:srgbClr val="FFF7D2"/>
          </a:solidFill>
          <a:ln>
            <a:noFill/>
          </a:ln>
          <a:extLst/>
        </p:spPr>
        <p:txBody>
          <a:bodyPr wrap="square">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err="1" smtClean="0">
                <a:solidFill>
                  <a:srgbClr val="000000"/>
                </a:solidFill>
              </a:rPr>
              <a:t>Haplo</a:t>
            </a:r>
            <a:r>
              <a:rPr lang="es-ES" dirty="0" smtClean="0">
                <a:solidFill>
                  <a:srgbClr val="000000"/>
                </a:solidFill>
              </a:rPr>
              <a:t> sin manipulación: </a:t>
            </a:r>
            <a:r>
              <a:rPr lang="es-ES" dirty="0" err="1" smtClean="0">
                <a:solidFill>
                  <a:srgbClr val="000000"/>
                </a:solidFill>
              </a:rPr>
              <a:t>ciclofosfamida</a:t>
            </a:r>
            <a:r>
              <a:rPr lang="es-ES" dirty="0" smtClean="0">
                <a:solidFill>
                  <a:srgbClr val="000000"/>
                </a:solidFill>
              </a:rPr>
              <a:t> </a:t>
            </a:r>
            <a:r>
              <a:rPr lang="es-ES" dirty="0" err="1" smtClean="0">
                <a:solidFill>
                  <a:srgbClr val="000000"/>
                </a:solidFill>
              </a:rPr>
              <a:t>postrasplante</a:t>
            </a:r>
            <a:endParaRPr lang="es-ES" dirty="0">
              <a:solidFill>
                <a:srgbClr val="000000"/>
              </a:solidFill>
            </a:endParaRPr>
          </a:p>
        </p:txBody>
      </p:sp>
      <p:sp>
        <p:nvSpPr>
          <p:cNvPr id="18" name="Rectangle 8"/>
          <p:cNvSpPr>
            <a:spLocks noChangeAspect="1" noChangeArrowheads="1"/>
          </p:cNvSpPr>
          <p:nvPr/>
        </p:nvSpPr>
        <p:spPr bwMode="auto">
          <a:xfrm>
            <a:off x="179512" y="2694365"/>
            <a:ext cx="30972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spAutoFit/>
          </a:bodyPr>
          <a:lstStyle/>
          <a:p>
            <a:pPr algn="ctr">
              <a:defRPr/>
            </a:pPr>
            <a:r>
              <a:rPr lang="es-ES" sz="1800" dirty="0">
                <a:solidFill>
                  <a:srgbClr val="FF0066"/>
                </a:solidFill>
              </a:rPr>
              <a:t>TRM/recaída</a:t>
            </a:r>
          </a:p>
        </p:txBody>
      </p:sp>
      <p:sp>
        <p:nvSpPr>
          <p:cNvPr id="19" name="Rectangle 9"/>
          <p:cNvSpPr>
            <a:spLocks noChangeAspect="1" noChangeArrowheads="1"/>
          </p:cNvSpPr>
          <p:nvPr/>
        </p:nvSpPr>
        <p:spPr bwMode="auto">
          <a:xfrm>
            <a:off x="3130971" y="2708920"/>
            <a:ext cx="309721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spAutoFit/>
          </a:bodyPr>
          <a:lstStyle/>
          <a:p>
            <a:pPr algn="ctr">
              <a:defRPr/>
            </a:pPr>
            <a:r>
              <a:rPr lang="es-ES" sz="1800" dirty="0">
                <a:solidFill>
                  <a:srgbClr val="FF0066"/>
                </a:solidFill>
              </a:rPr>
              <a:t>DFS/OS</a:t>
            </a:r>
          </a:p>
        </p:txBody>
      </p:sp>
      <p:sp>
        <p:nvSpPr>
          <p:cNvPr id="20" name="Rectangle 10"/>
          <p:cNvSpPr>
            <a:spLocks noChangeAspect="1" noChangeArrowheads="1"/>
          </p:cNvSpPr>
          <p:nvPr/>
        </p:nvSpPr>
        <p:spPr bwMode="auto">
          <a:xfrm>
            <a:off x="6155307" y="2708920"/>
            <a:ext cx="309721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spAutoFit/>
          </a:bodyPr>
          <a:lstStyle/>
          <a:p>
            <a:pPr algn="ctr">
              <a:defRPr/>
            </a:pPr>
            <a:r>
              <a:rPr lang="es-ES" sz="1800" dirty="0">
                <a:solidFill>
                  <a:srgbClr val="FF0066"/>
                </a:solidFill>
              </a:rPr>
              <a:t>DFS por enfermedad</a:t>
            </a:r>
          </a:p>
        </p:txBody>
      </p:sp>
    </p:spTree>
    <p:extLst>
      <p:ext uri="{BB962C8B-B14F-4D97-AF65-F5344CB8AC3E}">
        <p14:creationId xmlns:p14="http://schemas.microsoft.com/office/powerpoint/2010/main" val="399581387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5"/>
          <p:cNvSpPr txBox="1">
            <a:spLocks noChangeArrowheads="1"/>
          </p:cNvSpPr>
          <p:nvPr/>
        </p:nvSpPr>
        <p:spPr bwMode="auto">
          <a:xfrm>
            <a:off x="-36512" y="868710"/>
            <a:ext cx="9180512" cy="400050"/>
          </a:xfrm>
          <a:prstGeom prst="rect">
            <a:avLst/>
          </a:prstGeom>
          <a:solidFill>
            <a:srgbClr val="FFF7D2"/>
          </a:solidFill>
          <a:ln>
            <a:noFill/>
          </a:ln>
          <a:extLst/>
        </p:spPr>
        <p:txBody>
          <a:bodyPr wrap="square">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err="1" smtClean="0">
                <a:solidFill>
                  <a:srgbClr val="000000"/>
                </a:solidFill>
              </a:rPr>
              <a:t>Haplo</a:t>
            </a:r>
            <a:r>
              <a:rPr lang="es-ES" dirty="0" smtClean="0">
                <a:solidFill>
                  <a:srgbClr val="000000"/>
                </a:solidFill>
              </a:rPr>
              <a:t> sin manipulación: </a:t>
            </a:r>
            <a:r>
              <a:rPr lang="es-ES" dirty="0" err="1" smtClean="0">
                <a:solidFill>
                  <a:srgbClr val="000000"/>
                </a:solidFill>
              </a:rPr>
              <a:t>ciclofosfamida</a:t>
            </a:r>
            <a:r>
              <a:rPr lang="es-ES" dirty="0" smtClean="0">
                <a:solidFill>
                  <a:srgbClr val="000000"/>
                </a:solidFill>
              </a:rPr>
              <a:t> </a:t>
            </a:r>
            <a:r>
              <a:rPr lang="es-ES" dirty="0" err="1" smtClean="0">
                <a:solidFill>
                  <a:srgbClr val="000000"/>
                </a:solidFill>
              </a:rPr>
              <a:t>postrasplante</a:t>
            </a:r>
            <a:endParaRPr lang="es-ES" dirty="0">
              <a:solidFill>
                <a:srgbClr val="000000"/>
              </a:solidFill>
            </a:endParaRPr>
          </a:p>
        </p:txBody>
      </p:sp>
      <p:sp>
        <p:nvSpPr>
          <p:cNvPr id="278529"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78530" name="Group 40"/>
          <p:cNvGrpSpPr>
            <a:grpSpLocks/>
          </p:cNvGrpSpPr>
          <p:nvPr/>
        </p:nvGrpSpPr>
        <p:grpSpPr bwMode="auto">
          <a:xfrm>
            <a:off x="0" y="0"/>
            <a:ext cx="9215438" cy="6858000"/>
            <a:chOff x="0" y="0"/>
            <a:chExt cx="5805" cy="4320"/>
          </a:xfrm>
        </p:grpSpPr>
        <p:sp>
          <p:nvSpPr>
            <p:cNvPr id="278536"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78537" name="Group 35"/>
            <p:cNvGrpSpPr>
              <a:grpSpLocks/>
            </p:cNvGrpSpPr>
            <p:nvPr/>
          </p:nvGrpSpPr>
          <p:grpSpPr bwMode="auto">
            <a:xfrm>
              <a:off x="0" y="0"/>
              <a:ext cx="5760" cy="482"/>
              <a:chOff x="0" y="0"/>
              <a:chExt cx="5760" cy="482"/>
            </a:xfrm>
          </p:grpSpPr>
          <p:sp>
            <p:nvSpPr>
              <p:cNvPr id="278539"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78540"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78541"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78531"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Progresos en </a:t>
            </a:r>
            <a:r>
              <a:rPr lang="es-ES" sz="2400" dirty="0" err="1">
                <a:solidFill>
                  <a:srgbClr val="FA166D"/>
                </a:solidFill>
              </a:rPr>
              <a:t>haplo</a:t>
            </a:r>
            <a:r>
              <a:rPr lang="es-ES" sz="2400" dirty="0">
                <a:solidFill>
                  <a:srgbClr val="FA166D"/>
                </a:solidFill>
              </a:rPr>
              <a:t> T-</a:t>
            </a:r>
            <a:r>
              <a:rPr lang="es-ES" sz="2400" dirty="0" err="1">
                <a:solidFill>
                  <a:srgbClr val="FA166D"/>
                </a:solidFill>
              </a:rPr>
              <a:t>cell</a:t>
            </a:r>
            <a:r>
              <a:rPr lang="es-ES" sz="2400" dirty="0">
                <a:solidFill>
                  <a:srgbClr val="FA166D"/>
                </a:solidFill>
              </a:rPr>
              <a:t> </a:t>
            </a:r>
            <a:r>
              <a:rPr lang="es-ES" sz="2400" dirty="0" smtClean="0">
                <a:solidFill>
                  <a:srgbClr val="FA166D"/>
                </a:solidFill>
              </a:rPr>
              <a:t>replete</a:t>
            </a:r>
            <a:endParaRPr lang="es-ES" sz="1400" dirty="0">
              <a:solidFill>
                <a:srgbClr val="FA166D"/>
              </a:solidFill>
            </a:endParaRPr>
          </a:p>
        </p:txBody>
      </p:sp>
      <p:pic>
        <p:nvPicPr>
          <p:cNvPr id="278532"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l="20535" t="25000" r="6992" b="36133"/>
          <a:stretch>
            <a:fillRect/>
          </a:stretch>
        </p:blipFill>
        <p:spPr bwMode="auto">
          <a:xfrm>
            <a:off x="27154" y="1593021"/>
            <a:ext cx="5904656" cy="1835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3 CuadroTexto"/>
          <p:cNvSpPr txBox="1"/>
          <p:nvPr/>
        </p:nvSpPr>
        <p:spPr>
          <a:xfrm>
            <a:off x="4643438" y="6433591"/>
            <a:ext cx="4537075" cy="307777"/>
          </a:xfrm>
          <a:prstGeom prst="rect">
            <a:avLst/>
          </a:prstGeom>
          <a:noFill/>
        </p:spPr>
        <p:txBody>
          <a:bodyPr>
            <a:spAutoFit/>
          </a:bodyPr>
          <a:lstStyle/>
          <a:p>
            <a:pPr algn="r" fontAlgn="auto">
              <a:spcBef>
                <a:spcPts val="0"/>
              </a:spcBef>
              <a:spcAft>
                <a:spcPts val="0"/>
              </a:spcAft>
              <a:defRPr/>
            </a:pPr>
            <a:r>
              <a:rPr lang="en-US" sz="1400" dirty="0" smtClean="0">
                <a:solidFill>
                  <a:srgbClr val="000000"/>
                </a:solidFill>
                <a:latin typeface="Calibri"/>
              </a:rPr>
              <a:t> </a:t>
            </a:r>
            <a:r>
              <a:rPr lang="en-US" sz="1400" dirty="0" err="1">
                <a:solidFill>
                  <a:srgbClr val="000000"/>
                </a:solidFill>
                <a:latin typeface="Calibri"/>
              </a:rPr>
              <a:t>Biol</a:t>
            </a:r>
            <a:r>
              <a:rPr lang="en-US" sz="1400" dirty="0">
                <a:solidFill>
                  <a:srgbClr val="000000"/>
                </a:solidFill>
                <a:latin typeface="Calibri"/>
              </a:rPr>
              <a:t> Blood Marrow </a:t>
            </a:r>
            <a:r>
              <a:rPr lang="en-US" sz="1400" dirty="0" smtClean="0">
                <a:solidFill>
                  <a:srgbClr val="000000"/>
                </a:solidFill>
                <a:latin typeface="Calibri"/>
              </a:rPr>
              <a:t>Transplant </a:t>
            </a:r>
            <a:r>
              <a:rPr lang="en-US" sz="1400" dirty="0">
                <a:solidFill>
                  <a:srgbClr val="000000"/>
                </a:solidFill>
                <a:latin typeface="Calibri"/>
              </a:rPr>
              <a:t>(2012</a:t>
            </a:r>
            <a:r>
              <a:rPr lang="en-US" sz="1400" dirty="0" smtClean="0">
                <a:solidFill>
                  <a:srgbClr val="000000"/>
                </a:solidFill>
                <a:latin typeface="Calibri"/>
              </a:rPr>
              <a:t>)</a:t>
            </a:r>
            <a:endParaRPr lang="es-ES" sz="1400" dirty="0">
              <a:solidFill>
                <a:srgbClr val="000000"/>
              </a:solidFill>
              <a:latin typeface="Calibri"/>
            </a:endParaRPr>
          </a:p>
        </p:txBody>
      </p:sp>
      <p:graphicFrame>
        <p:nvGraphicFramePr>
          <p:cNvPr id="23" name="6 Tabla"/>
          <p:cNvGraphicFramePr>
            <a:graphicFrameLocks noGrp="1"/>
          </p:cNvGraphicFramePr>
          <p:nvPr>
            <p:extLst>
              <p:ext uri="{D42A27DB-BD31-4B8C-83A1-F6EECF244321}">
                <p14:modId xmlns:p14="http://schemas.microsoft.com/office/powerpoint/2010/main" val="1712828017"/>
              </p:ext>
            </p:extLst>
          </p:nvPr>
        </p:nvGraphicFramePr>
        <p:xfrm>
          <a:off x="5724400" y="1555876"/>
          <a:ext cx="3240088" cy="2089148"/>
        </p:xfrm>
        <a:graphic>
          <a:graphicData uri="http://schemas.openxmlformats.org/drawingml/2006/table">
            <a:tbl>
              <a:tblPr firstRow="1" bandRow="1"/>
              <a:tblGrid>
                <a:gridCol w="2232061"/>
                <a:gridCol w="1008027"/>
              </a:tblGrid>
              <a:tr h="275028">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pPr algn="ctr"/>
                      <a:r>
                        <a:rPr lang="es-ES" sz="1100" b="1" dirty="0" smtClean="0">
                          <a:solidFill>
                            <a:schemeClr val="bg1"/>
                          </a:solidFill>
                        </a:rPr>
                        <a:t>Número de pacientes</a:t>
                      </a:r>
                      <a:endParaRPr lang="es-ES" sz="1100" b="1" dirty="0">
                        <a:solidFill>
                          <a:schemeClr val="bg1"/>
                        </a:solidFill>
                      </a:endParaRPr>
                    </a:p>
                  </a:txBody>
                  <a:tcPr marL="91432" marR="91432" marT="45734" marB="45734">
                    <a:lnL w="12700" cmpd="sng">
                      <a:solidFill>
                        <a:srgbClr val="DC5924"/>
                      </a:solidFill>
                    </a:lnL>
                    <a:lnR w="12700" cmpd="sng">
                      <a:solidFill>
                        <a:srgbClr val="DC5924"/>
                      </a:solidFill>
                    </a:lnR>
                    <a:lnT w="12700" cmpd="sng">
                      <a:solidFill>
                        <a:srgbClr val="DC5924"/>
                      </a:solidFill>
                    </a:lnT>
                    <a:lnB w="12700" cmpd="sng">
                      <a:solidFill>
                        <a:srgbClr val="DC5924"/>
                      </a:solidFill>
                    </a:lnB>
                    <a:lnTlToBr w="12700" cmpd="sng">
                      <a:noFill/>
                      <a:prstDash val="solid"/>
                    </a:lnTlToBr>
                    <a:lnBlToTr w="12700" cmpd="sng">
                      <a:noFill/>
                      <a:prstDash val="solid"/>
                    </a:lnBlToTr>
                    <a:solidFill>
                      <a:srgbClr val="DC5924">
                        <a:tint val="20000"/>
                      </a:srgbClr>
                    </a:solidFill>
                  </a:tcPr>
                </a:tc>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pPr algn="ctr"/>
                      <a:r>
                        <a:rPr lang="es-ES" sz="1100" b="1" dirty="0" smtClean="0">
                          <a:solidFill>
                            <a:schemeClr val="bg1"/>
                          </a:solidFill>
                        </a:rPr>
                        <a:t>50</a:t>
                      </a:r>
                      <a:endParaRPr lang="es-ES" sz="1100" b="1" dirty="0">
                        <a:solidFill>
                          <a:schemeClr val="bg1"/>
                        </a:solidFill>
                      </a:endParaRPr>
                    </a:p>
                  </a:txBody>
                  <a:tcPr marL="91432" marR="91432" marT="45734" marB="45734">
                    <a:lnL w="12700" cmpd="sng">
                      <a:solidFill>
                        <a:srgbClr val="DC5924"/>
                      </a:solidFill>
                    </a:lnL>
                    <a:lnR w="12700" cmpd="sng">
                      <a:solidFill>
                        <a:srgbClr val="DC5924"/>
                      </a:solidFill>
                    </a:lnR>
                    <a:lnT w="12700" cmpd="sng">
                      <a:solidFill>
                        <a:srgbClr val="DC5924"/>
                      </a:solidFill>
                    </a:lnT>
                    <a:lnB w="12700" cmpd="sng">
                      <a:solidFill>
                        <a:srgbClr val="DC5924"/>
                      </a:solidFill>
                    </a:lnB>
                    <a:lnTlToBr w="12700" cmpd="sng">
                      <a:noFill/>
                      <a:prstDash val="solid"/>
                    </a:lnTlToBr>
                    <a:lnBlToTr w="12700" cmpd="sng">
                      <a:noFill/>
                      <a:prstDash val="solid"/>
                    </a:lnBlToTr>
                    <a:solidFill>
                      <a:srgbClr val="DC5924">
                        <a:tint val="20000"/>
                      </a:srgbClr>
                    </a:solidFill>
                  </a:tcPr>
                </a:tc>
              </a:tr>
              <a:tr h="259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100" b="1" dirty="0" smtClean="0">
                          <a:solidFill>
                            <a:schemeClr val="bg1"/>
                          </a:solidFill>
                        </a:rPr>
                        <a:t>Mediana de edad</a:t>
                      </a:r>
                      <a:endParaRPr lang="es-ES" sz="1100" b="1" dirty="0">
                        <a:solidFill>
                          <a:schemeClr val="bg1"/>
                        </a:solidFill>
                      </a:endParaRPr>
                    </a:p>
                  </a:txBody>
                  <a:tcPr marL="91432" marR="91432" marT="45734" marB="45734">
                    <a:lnL w="12700" cmpd="sng">
                      <a:solidFill>
                        <a:srgbClr val="DC5924"/>
                      </a:solidFill>
                    </a:lnL>
                    <a:lnR w="12700" cmpd="sng">
                      <a:solidFill>
                        <a:srgbClr val="DC5924"/>
                      </a:solidFill>
                    </a:lnR>
                    <a:lnT w="12700" cmpd="sng">
                      <a:solidFill>
                        <a:srgbClr val="DC5924"/>
                      </a:solidFill>
                    </a:lnT>
                    <a:lnB w="12700" cmpd="sng">
                      <a:solidFill>
                        <a:srgbClr val="DC5924"/>
                      </a:solidFill>
                    </a:lnB>
                    <a:lnTlToBr w="12700" cmpd="sng">
                      <a:noFill/>
                      <a:prstDash val="solid"/>
                    </a:lnTlToBr>
                    <a:lnBlToTr w="12700" cmpd="sng">
                      <a:noFill/>
                      <a:prstDash val="solid"/>
                    </a:lnBlToTr>
                    <a:solidFill>
                      <a:srgbClr val="DC5924">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100" b="1" dirty="0" smtClean="0">
                          <a:solidFill>
                            <a:schemeClr val="bg1"/>
                          </a:solidFill>
                        </a:rPr>
                        <a:t>42 (18-66)</a:t>
                      </a:r>
                      <a:endParaRPr lang="es-ES" sz="1100" b="1" dirty="0">
                        <a:solidFill>
                          <a:schemeClr val="bg1"/>
                        </a:solidFill>
                      </a:endParaRPr>
                    </a:p>
                  </a:txBody>
                  <a:tcPr marL="91432" marR="91432" marT="45734" marB="45734">
                    <a:lnL w="12700" cmpd="sng">
                      <a:solidFill>
                        <a:srgbClr val="DC5924"/>
                      </a:solidFill>
                    </a:lnL>
                    <a:lnR w="12700" cmpd="sng">
                      <a:solidFill>
                        <a:srgbClr val="DC5924"/>
                      </a:solidFill>
                    </a:lnR>
                    <a:lnT w="12700" cmpd="sng">
                      <a:solidFill>
                        <a:srgbClr val="DC5924"/>
                      </a:solidFill>
                    </a:lnT>
                    <a:lnB w="12700" cmpd="sng">
                      <a:solidFill>
                        <a:srgbClr val="DC5924"/>
                      </a:solidFill>
                    </a:lnB>
                    <a:lnTlToBr w="12700" cmpd="sng">
                      <a:noFill/>
                      <a:prstDash val="solid"/>
                    </a:lnTlToBr>
                    <a:lnBlToTr w="12700" cmpd="sng">
                      <a:noFill/>
                      <a:prstDash val="solid"/>
                    </a:lnBlToTr>
                    <a:solidFill>
                      <a:srgbClr val="DC5924">
                        <a:tint val="40000"/>
                      </a:srgbClr>
                    </a:solidFill>
                  </a:tcPr>
                </a:tc>
              </a:tr>
              <a:tr h="259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100" b="1" dirty="0" smtClean="0">
                          <a:solidFill>
                            <a:schemeClr val="bg1"/>
                          </a:solidFill>
                        </a:rPr>
                        <a:t>Diagnóstico</a:t>
                      </a:r>
                      <a:endParaRPr lang="es-ES" sz="1100" b="1" dirty="0">
                        <a:solidFill>
                          <a:schemeClr val="bg1"/>
                        </a:solidFill>
                      </a:endParaRPr>
                    </a:p>
                  </a:txBody>
                  <a:tcPr marL="91432" marR="91432" marT="45734" marB="45734">
                    <a:lnL w="12700" cmpd="sng">
                      <a:solidFill>
                        <a:srgbClr val="DC5924"/>
                      </a:solidFill>
                    </a:lnL>
                    <a:lnR w="12700" cmpd="sng">
                      <a:solidFill>
                        <a:srgbClr val="DC5924"/>
                      </a:solidFill>
                    </a:lnR>
                    <a:lnT w="12700" cmpd="sng">
                      <a:solidFill>
                        <a:srgbClr val="DC5924"/>
                      </a:solidFill>
                    </a:lnT>
                    <a:lnB w="12700" cmpd="sng">
                      <a:solidFill>
                        <a:srgbClr val="DC5924"/>
                      </a:solidFill>
                    </a:lnB>
                    <a:lnTlToBr w="12700" cmpd="sng">
                      <a:noFill/>
                      <a:prstDash val="solid"/>
                    </a:lnTlToBr>
                    <a:lnBlToTr w="12700" cmpd="sng">
                      <a:noFill/>
                      <a:prstDash val="solid"/>
                    </a:lnBlToTr>
                    <a:solidFill>
                      <a:srgbClr val="DC592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es-ES" sz="1100" b="1" dirty="0">
                        <a:solidFill>
                          <a:schemeClr val="bg1"/>
                        </a:solidFill>
                      </a:endParaRPr>
                    </a:p>
                  </a:txBody>
                  <a:tcPr marL="91432" marR="91432" marT="45734" marB="45734">
                    <a:lnL w="12700" cmpd="sng">
                      <a:solidFill>
                        <a:srgbClr val="DC5924"/>
                      </a:solidFill>
                    </a:lnL>
                    <a:lnR w="12700" cmpd="sng">
                      <a:solidFill>
                        <a:srgbClr val="DC5924"/>
                      </a:solidFill>
                    </a:lnR>
                    <a:lnT w="12700" cmpd="sng">
                      <a:solidFill>
                        <a:srgbClr val="DC5924"/>
                      </a:solidFill>
                    </a:lnT>
                    <a:lnB w="12700" cmpd="sng">
                      <a:solidFill>
                        <a:srgbClr val="DC5924"/>
                      </a:solidFill>
                    </a:lnB>
                    <a:lnTlToBr w="12700" cmpd="sng">
                      <a:noFill/>
                      <a:prstDash val="solid"/>
                    </a:lnTlToBr>
                    <a:lnBlToTr w="12700" cmpd="sng">
                      <a:noFill/>
                      <a:prstDash val="solid"/>
                    </a:lnBlToTr>
                    <a:solidFill>
                      <a:srgbClr val="DC5924">
                        <a:tint val="20000"/>
                      </a:srgbClr>
                    </a:solidFill>
                  </a:tcPr>
                </a:tc>
              </a:tr>
              <a:tr h="259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s-ES" sz="1100" b="1" dirty="0" smtClean="0">
                          <a:solidFill>
                            <a:schemeClr val="bg1"/>
                          </a:solidFill>
                        </a:rPr>
                        <a:t>LMA</a:t>
                      </a:r>
                      <a:endParaRPr lang="es-ES" sz="1100" b="1" dirty="0">
                        <a:solidFill>
                          <a:schemeClr val="bg1"/>
                        </a:solidFill>
                      </a:endParaRPr>
                    </a:p>
                  </a:txBody>
                  <a:tcPr marL="91432" marR="91432" marT="45734" marB="45734">
                    <a:lnL w="12700" cmpd="sng">
                      <a:solidFill>
                        <a:srgbClr val="DC5924"/>
                      </a:solidFill>
                    </a:lnL>
                    <a:lnR w="12700" cmpd="sng">
                      <a:solidFill>
                        <a:srgbClr val="DC5924"/>
                      </a:solidFill>
                    </a:lnR>
                    <a:lnT w="12700" cmpd="sng">
                      <a:solidFill>
                        <a:srgbClr val="DC5924"/>
                      </a:solidFill>
                    </a:lnT>
                    <a:lnB w="12700" cmpd="sng">
                      <a:solidFill>
                        <a:srgbClr val="DC5924"/>
                      </a:solidFill>
                    </a:lnB>
                    <a:lnTlToBr w="12700" cmpd="sng">
                      <a:noFill/>
                      <a:prstDash val="solid"/>
                    </a:lnTlToBr>
                    <a:lnBlToTr w="12700" cmpd="sng">
                      <a:noFill/>
                      <a:prstDash val="solid"/>
                    </a:lnBlToTr>
                    <a:solidFill>
                      <a:srgbClr val="DC5924">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100" b="1" dirty="0" smtClean="0">
                          <a:solidFill>
                            <a:schemeClr val="bg1"/>
                          </a:solidFill>
                        </a:rPr>
                        <a:t>25</a:t>
                      </a:r>
                      <a:endParaRPr lang="es-ES" sz="1100" b="1" dirty="0">
                        <a:solidFill>
                          <a:schemeClr val="bg1"/>
                        </a:solidFill>
                      </a:endParaRPr>
                    </a:p>
                  </a:txBody>
                  <a:tcPr marL="91432" marR="91432" marT="45734" marB="45734">
                    <a:lnL w="12700" cmpd="sng">
                      <a:solidFill>
                        <a:srgbClr val="DC5924"/>
                      </a:solidFill>
                    </a:lnL>
                    <a:lnR w="12700" cmpd="sng">
                      <a:solidFill>
                        <a:srgbClr val="DC5924"/>
                      </a:solidFill>
                    </a:lnR>
                    <a:lnT w="12700" cmpd="sng">
                      <a:solidFill>
                        <a:srgbClr val="DC5924"/>
                      </a:solidFill>
                    </a:lnT>
                    <a:lnB w="12700" cmpd="sng">
                      <a:solidFill>
                        <a:srgbClr val="DC5924"/>
                      </a:solidFill>
                    </a:lnB>
                    <a:lnTlToBr w="12700" cmpd="sng">
                      <a:noFill/>
                      <a:prstDash val="solid"/>
                    </a:lnTlToBr>
                    <a:lnBlToTr w="12700" cmpd="sng">
                      <a:noFill/>
                      <a:prstDash val="solid"/>
                    </a:lnBlToTr>
                    <a:solidFill>
                      <a:srgbClr val="DC5924">
                        <a:tint val="40000"/>
                      </a:srgbClr>
                    </a:solidFill>
                  </a:tcPr>
                </a:tc>
              </a:tr>
              <a:tr h="259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s-ES" sz="1100" b="1" dirty="0" smtClean="0">
                          <a:solidFill>
                            <a:schemeClr val="bg1"/>
                          </a:solidFill>
                        </a:rPr>
                        <a:t>LLA</a:t>
                      </a:r>
                      <a:endParaRPr lang="es-ES" sz="1100" b="1" dirty="0">
                        <a:solidFill>
                          <a:schemeClr val="bg1"/>
                        </a:solidFill>
                      </a:endParaRPr>
                    </a:p>
                  </a:txBody>
                  <a:tcPr marL="91432" marR="91432" marT="45734" marB="45734">
                    <a:lnL w="12700" cmpd="sng">
                      <a:solidFill>
                        <a:srgbClr val="DC5924"/>
                      </a:solidFill>
                    </a:lnL>
                    <a:lnR w="12700" cmpd="sng">
                      <a:solidFill>
                        <a:srgbClr val="DC5924"/>
                      </a:solidFill>
                    </a:lnR>
                    <a:lnT w="12700" cmpd="sng">
                      <a:solidFill>
                        <a:srgbClr val="DC5924"/>
                      </a:solidFill>
                    </a:lnT>
                    <a:lnB w="12700" cmpd="sng">
                      <a:solidFill>
                        <a:srgbClr val="DC5924"/>
                      </a:solidFill>
                    </a:lnB>
                    <a:lnTlToBr w="12700" cmpd="sng">
                      <a:noFill/>
                      <a:prstDash val="solid"/>
                    </a:lnTlToBr>
                    <a:lnBlToTr w="12700" cmpd="sng">
                      <a:noFill/>
                      <a:prstDash val="solid"/>
                    </a:lnBlToTr>
                    <a:solidFill>
                      <a:srgbClr val="DC592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100" b="1" dirty="0" smtClean="0">
                          <a:solidFill>
                            <a:schemeClr val="bg1"/>
                          </a:solidFill>
                        </a:rPr>
                        <a:t>12</a:t>
                      </a:r>
                      <a:endParaRPr lang="es-ES" sz="1100" b="1" dirty="0">
                        <a:solidFill>
                          <a:schemeClr val="bg1"/>
                        </a:solidFill>
                      </a:endParaRPr>
                    </a:p>
                  </a:txBody>
                  <a:tcPr marL="91432" marR="91432" marT="45734" marB="45734">
                    <a:lnL w="12700" cmpd="sng">
                      <a:solidFill>
                        <a:srgbClr val="DC5924"/>
                      </a:solidFill>
                    </a:lnL>
                    <a:lnR w="12700" cmpd="sng">
                      <a:solidFill>
                        <a:srgbClr val="DC5924"/>
                      </a:solidFill>
                    </a:lnR>
                    <a:lnT w="12700" cmpd="sng">
                      <a:solidFill>
                        <a:srgbClr val="DC5924"/>
                      </a:solidFill>
                    </a:lnT>
                    <a:lnB w="12700" cmpd="sng">
                      <a:solidFill>
                        <a:srgbClr val="DC5924"/>
                      </a:solidFill>
                    </a:lnB>
                    <a:lnTlToBr w="12700" cmpd="sng">
                      <a:noFill/>
                      <a:prstDash val="solid"/>
                    </a:lnTlToBr>
                    <a:lnBlToTr w="12700" cmpd="sng">
                      <a:noFill/>
                      <a:prstDash val="solid"/>
                    </a:lnBlToTr>
                    <a:solidFill>
                      <a:srgbClr val="DC5924">
                        <a:tint val="20000"/>
                      </a:srgbClr>
                    </a:solidFill>
                  </a:tcPr>
                </a:tc>
              </a:tr>
              <a:tr h="259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s-ES" sz="1100" b="1" dirty="0" smtClean="0">
                          <a:solidFill>
                            <a:schemeClr val="bg1"/>
                          </a:solidFill>
                        </a:rPr>
                        <a:t>Linfoma</a:t>
                      </a:r>
                      <a:endParaRPr lang="es-ES" sz="1100" b="1" dirty="0">
                        <a:solidFill>
                          <a:schemeClr val="bg1"/>
                        </a:solidFill>
                      </a:endParaRPr>
                    </a:p>
                  </a:txBody>
                  <a:tcPr marL="91432" marR="91432" marT="45734" marB="45734">
                    <a:lnL w="12700" cmpd="sng">
                      <a:solidFill>
                        <a:srgbClr val="DC5924"/>
                      </a:solidFill>
                    </a:lnL>
                    <a:lnR w="12700" cmpd="sng">
                      <a:solidFill>
                        <a:srgbClr val="DC5924"/>
                      </a:solidFill>
                    </a:lnR>
                    <a:lnT w="12700" cmpd="sng">
                      <a:solidFill>
                        <a:srgbClr val="DC5924"/>
                      </a:solidFill>
                    </a:lnT>
                    <a:lnB w="12700" cmpd="sng">
                      <a:solidFill>
                        <a:srgbClr val="DC5924"/>
                      </a:solidFill>
                    </a:lnB>
                    <a:lnTlToBr w="12700" cmpd="sng">
                      <a:noFill/>
                      <a:prstDash val="solid"/>
                    </a:lnTlToBr>
                    <a:lnBlToTr w="12700" cmpd="sng">
                      <a:noFill/>
                      <a:prstDash val="solid"/>
                    </a:lnBlToTr>
                    <a:solidFill>
                      <a:srgbClr val="DC5924">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100" b="1" dirty="0" smtClean="0">
                          <a:solidFill>
                            <a:schemeClr val="bg1"/>
                          </a:solidFill>
                        </a:rPr>
                        <a:t>5</a:t>
                      </a:r>
                      <a:endParaRPr lang="es-ES" sz="1100" b="1" dirty="0">
                        <a:solidFill>
                          <a:schemeClr val="bg1"/>
                        </a:solidFill>
                      </a:endParaRPr>
                    </a:p>
                  </a:txBody>
                  <a:tcPr marL="91432" marR="91432" marT="45734" marB="45734">
                    <a:lnL w="12700" cmpd="sng">
                      <a:solidFill>
                        <a:srgbClr val="DC5924"/>
                      </a:solidFill>
                    </a:lnL>
                    <a:lnR w="12700" cmpd="sng">
                      <a:solidFill>
                        <a:srgbClr val="DC5924"/>
                      </a:solidFill>
                    </a:lnR>
                    <a:lnT w="12700" cmpd="sng">
                      <a:solidFill>
                        <a:srgbClr val="DC5924"/>
                      </a:solidFill>
                    </a:lnT>
                    <a:lnB w="12700" cmpd="sng">
                      <a:solidFill>
                        <a:srgbClr val="DC5924"/>
                      </a:solidFill>
                    </a:lnB>
                    <a:lnTlToBr w="12700" cmpd="sng">
                      <a:noFill/>
                      <a:prstDash val="solid"/>
                    </a:lnTlToBr>
                    <a:lnBlToTr w="12700" cmpd="sng">
                      <a:noFill/>
                      <a:prstDash val="solid"/>
                    </a:lnBlToTr>
                    <a:solidFill>
                      <a:srgbClr val="DC5924">
                        <a:tint val="40000"/>
                      </a:srgbClr>
                    </a:solidFill>
                  </a:tcPr>
                </a:tc>
              </a:tr>
              <a:tr h="259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s-ES" sz="1100" b="1" dirty="0" smtClean="0">
                          <a:solidFill>
                            <a:schemeClr val="bg1"/>
                          </a:solidFill>
                        </a:rPr>
                        <a:t>SMP</a:t>
                      </a:r>
                    </a:p>
                  </a:txBody>
                  <a:tcPr marL="91432" marR="91432" marT="45734" marB="45734">
                    <a:lnL w="12700" cmpd="sng">
                      <a:solidFill>
                        <a:srgbClr val="DC5924"/>
                      </a:solidFill>
                    </a:lnL>
                    <a:lnR w="12700" cmpd="sng">
                      <a:solidFill>
                        <a:srgbClr val="DC5924"/>
                      </a:solidFill>
                    </a:lnR>
                    <a:lnT w="12700" cmpd="sng">
                      <a:solidFill>
                        <a:srgbClr val="DC5924"/>
                      </a:solidFill>
                    </a:lnT>
                    <a:lnB w="12700" cmpd="sng">
                      <a:solidFill>
                        <a:srgbClr val="DC5924"/>
                      </a:solidFill>
                    </a:lnB>
                    <a:lnTlToBr w="12700" cmpd="sng">
                      <a:noFill/>
                      <a:prstDash val="solid"/>
                    </a:lnTlToBr>
                    <a:lnBlToTr w="12700" cmpd="sng">
                      <a:noFill/>
                      <a:prstDash val="solid"/>
                    </a:lnBlToTr>
                    <a:solidFill>
                      <a:srgbClr val="DC5924">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100" b="1" dirty="0" smtClean="0">
                          <a:solidFill>
                            <a:schemeClr val="bg1"/>
                          </a:solidFill>
                        </a:rPr>
                        <a:t>5</a:t>
                      </a:r>
                      <a:endParaRPr lang="es-ES" sz="1100" b="1" dirty="0">
                        <a:solidFill>
                          <a:schemeClr val="bg1"/>
                        </a:solidFill>
                      </a:endParaRPr>
                    </a:p>
                  </a:txBody>
                  <a:tcPr marL="91432" marR="91432" marT="45734" marB="45734">
                    <a:lnL w="12700" cmpd="sng">
                      <a:solidFill>
                        <a:srgbClr val="DC5924"/>
                      </a:solidFill>
                    </a:lnL>
                    <a:lnR w="12700" cmpd="sng">
                      <a:solidFill>
                        <a:srgbClr val="DC5924"/>
                      </a:solidFill>
                    </a:lnR>
                    <a:lnT w="12700" cmpd="sng">
                      <a:solidFill>
                        <a:srgbClr val="DC5924"/>
                      </a:solidFill>
                    </a:lnT>
                    <a:lnB w="12700" cmpd="sng">
                      <a:solidFill>
                        <a:srgbClr val="DC5924"/>
                      </a:solidFill>
                    </a:lnB>
                    <a:lnTlToBr w="12700" cmpd="sng">
                      <a:noFill/>
                      <a:prstDash val="solid"/>
                    </a:lnTlToBr>
                    <a:lnBlToTr w="12700" cmpd="sng">
                      <a:noFill/>
                      <a:prstDash val="solid"/>
                    </a:lnBlToTr>
                    <a:solidFill>
                      <a:srgbClr val="DC5924">
                        <a:tint val="20000"/>
                      </a:srgbClr>
                    </a:solidFill>
                  </a:tcPr>
                </a:tc>
              </a:tr>
              <a:tr h="259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s-ES" sz="1100" b="1" dirty="0" smtClean="0">
                          <a:solidFill>
                            <a:schemeClr val="bg1"/>
                          </a:solidFill>
                        </a:rPr>
                        <a:t>LMC</a:t>
                      </a:r>
                      <a:endParaRPr lang="es-ES" sz="1100" b="1" dirty="0">
                        <a:solidFill>
                          <a:schemeClr val="bg1"/>
                        </a:solidFill>
                      </a:endParaRPr>
                    </a:p>
                  </a:txBody>
                  <a:tcPr marL="91432" marR="91432" marT="45734" marB="45734">
                    <a:lnL w="12700" cmpd="sng">
                      <a:solidFill>
                        <a:srgbClr val="DC5924"/>
                      </a:solidFill>
                    </a:lnL>
                    <a:lnR w="12700" cmpd="sng">
                      <a:solidFill>
                        <a:srgbClr val="DC5924"/>
                      </a:solidFill>
                    </a:lnR>
                    <a:lnT w="12700" cmpd="sng">
                      <a:solidFill>
                        <a:srgbClr val="DC5924"/>
                      </a:solidFill>
                    </a:lnT>
                    <a:lnB w="12700" cmpd="sng">
                      <a:solidFill>
                        <a:srgbClr val="DC5924"/>
                      </a:solidFill>
                    </a:lnB>
                    <a:lnTlToBr w="12700" cmpd="sng">
                      <a:noFill/>
                      <a:prstDash val="solid"/>
                    </a:lnTlToBr>
                    <a:lnBlToTr w="12700" cmpd="sng">
                      <a:noFill/>
                      <a:prstDash val="solid"/>
                    </a:lnBlToTr>
                    <a:solidFill>
                      <a:srgbClr val="DC5924">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100" b="1" dirty="0" smtClean="0">
                          <a:solidFill>
                            <a:schemeClr val="bg1"/>
                          </a:solidFill>
                        </a:rPr>
                        <a:t>1</a:t>
                      </a:r>
                      <a:endParaRPr lang="es-ES" sz="1100" b="1" dirty="0">
                        <a:solidFill>
                          <a:schemeClr val="bg1"/>
                        </a:solidFill>
                      </a:endParaRPr>
                    </a:p>
                  </a:txBody>
                  <a:tcPr marL="91432" marR="91432" marT="45734" marB="45734">
                    <a:lnL w="12700" cmpd="sng">
                      <a:solidFill>
                        <a:srgbClr val="DC5924"/>
                      </a:solidFill>
                    </a:lnL>
                    <a:lnR w="12700" cmpd="sng">
                      <a:solidFill>
                        <a:srgbClr val="DC5924"/>
                      </a:solidFill>
                    </a:lnR>
                    <a:lnT w="12700" cmpd="sng">
                      <a:solidFill>
                        <a:srgbClr val="DC5924"/>
                      </a:solidFill>
                    </a:lnT>
                    <a:lnB w="12700" cmpd="sng">
                      <a:solidFill>
                        <a:srgbClr val="DC5924"/>
                      </a:solidFill>
                    </a:lnB>
                    <a:lnTlToBr w="12700" cmpd="sng">
                      <a:noFill/>
                      <a:prstDash val="solid"/>
                    </a:lnTlToBr>
                    <a:lnBlToTr w="12700" cmpd="sng">
                      <a:noFill/>
                      <a:prstDash val="solid"/>
                    </a:lnBlToTr>
                    <a:solidFill>
                      <a:srgbClr val="DC5924">
                        <a:tint val="40000"/>
                      </a:srgbClr>
                    </a:solidFill>
                  </a:tcPr>
                </a:tc>
              </a:tr>
            </a:tbl>
          </a:graphicData>
        </a:graphic>
      </p:graphicFrame>
      <p:graphicFrame>
        <p:nvGraphicFramePr>
          <p:cNvPr id="24" name="7 Tabla"/>
          <p:cNvGraphicFramePr>
            <a:graphicFrameLocks noGrp="1"/>
          </p:cNvGraphicFramePr>
          <p:nvPr>
            <p:extLst>
              <p:ext uri="{D42A27DB-BD31-4B8C-83A1-F6EECF244321}">
                <p14:modId xmlns:p14="http://schemas.microsoft.com/office/powerpoint/2010/main" val="2965874075"/>
              </p:ext>
            </p:extLst>
          </p:nvPr>
        </p:nvGraphicFramePr>
        <p:xfrm>
          <a:off x="6084168" y="4077072"/>
          <a:ext cx="2448272" cy="2097119"/>
        </p:xfrm>
        <a:graphic>
          <a:graphicData uri="http://schemas.openxmlformats.org/drawingml/2006/table">
            <a:tbl>
              <a:tblPr firstRow="1" bandRow="1"/>
              <a:tblGrid>
                <a:gridCol w="1584176"/>
                <a:gridCol w="864096"/>
              </a:tblGrid>
              <a:tr h="354993">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pPr algn="ctr"/>
                      <a:r>
                        <a:rPr lang="es-ES" sz="1100" b="1" dirty="0" smtClean="0">
                          <a:solidFill>
                            <a:srgbClr val="000000"/>
                          </a:solidFill>
                        </a:rPr>
                        <a:t>Fase de la enfermedad</a:t>
                      </a:r>
                      <a:endParaRPr lang="es-ES" sz="1100" b="1" dirty="0">
                        <a:solidFill>
                          <a:srgbClr val="000000"/>
                        </a:solidFill>
                      </a:endParaRPr>
                    </a:p>
                  </a:txBody>
                  <a:tcPr marL="91449" marR="91449" marT="45711" marB="45711">
                    <a:lnL w="12700" cmpd="sng">
                      <a:solidFill>
                        <a:srgbClr val="B4B392"/>
                      </a:solidFill>
                    </a:lnL>
                    <a:lnR w="12700" cmpd="sng">
                      <a:solidFill>
                        <a:srgbClr val="B4B392"/>
                      </a:solidFill>
                    </a:lnR>
                    <a:lnT w="12700" cmpd="sng">
                      <a:solidFill>
                        <a:srgbClr val="B4B392"/>
                      </a:solidFill>
                    </a:lnT>
                    <a:lnB w="12700" cmpd="sng">
                      <a:solidFill>
                        <a:srgbClr val="B4B392"/>
                      </a:solidFill>
                    </a:lnB>
                    <a:lnTlToBr w="12700" cmpd="sng">
                      <a:noFill/>
                      <a:prstDash val="solid"/>
                    </a:lnTlToBr>
                    <a:lnBlToTr w="12700" cmpd="sng">
                      <a:noFill/>
                      <a:prstDash val="solid"/>
                    </a:lnBlToTr>
                    <a:solidFill>
                      <a:srgbClr val="B4B392">
                        <a:tint val="20000"/>
                      </a:srgbClr>
                    </a:solidFill>
                  </a:tcPr>
                </a:tc>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endParaRPr lang="es-ES" sz="1100" b="1">
                        <a:solidFill>
                          <a:srgbClr val="000000"/>
                        </a:solidFill>
                      </a:endParaRPr>
                    </a:p>
                  </a:txBody>
                  <a:tcPr marL="91449" marR="91449" marT="45711" marB="45711">
                    <a:lnL w="12700" cmpd="sng">
                      <a:solidFill>
                        <a:srgbClr val="B4B392"/>
                      </a:solidFill>
                    </a:lnL>
                    <a:lnR w="12700" cmpd="sng">
                      <a:solidFill>
                        <a:srgbClr val="B4B392"/>
                      </a:solidFill>
                    </a:lnR>
                    <a:lnT w="12700" cmpd="sng">
                      <a:solidFill>
                        <a:srgbClr val="B4B392"/>
                      </a:solidFill>
                    </a:lnT>
                    <a:lnB w="12700" cmpd="sng">
                      <a:solidFill>
                        <a:srgbClr val="B4B392"/>
                      </a:solidFill>
                    </a:lnB>
                    <a:lnTlToBr w="12700" cmpd="sng">
                      <a:noFill/>
                      <a:prstDash val="solid"/>
                    </a:lnTlToBr>
                    <a:lnBlToTr w="12700" cmpd="sng">
                      <a:noFill/>
                      <a:prstDash val="solid"/>
                    </a:lnBlToTr>
                    <a:solidFill>
                      <a:srgbClr val="B4B392">
                        <a:tint val="20000"/>
                      </a:srgbClr>
                    </a:solidFill>
                  </a:tcPr>
                </a:tc>
              </a:tr>
              <a:tr h="37076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100" b="1" dirty="0" smtClean="0">
                          <a:solidFill>
                            <a:srgbClr val="000000"/>
                          </a:solidFill>
                        </a:rPr>
                        <a:t>CR1</a:t>
                      </a:r>
                      <a:endParaRPr lang="es-ES" sz="1100" b="1" dirty="0">
                        <a:solidFill>
                          <a:srgbClr val="000000"/>
                        </a:solidFill>
                      </a:endParaRPr>
                    </a:p>
                  </a:txBody>
                  <a:tcPr marL="91449" marR="91449" marT="45711" marB="45711">
                    <a:lnL w="12700" cmpd="sng">
                      <a:solidFill>
                        <a:srgbClr val="B4B392"/>
                      </a:solidFill>
                    </a:lnL>
                    <a:lnR w="12700" cmpd="sng">
                      <a:solidFill>
                        <a:srgbClr val="B4B392"/>
                      </a:solidFill>
                    </a:lnR>
                    <a:lnT w="12700" cmpd="sng">
                      <a:solidFill>
                        <a:srgbClr val="B4B392"/>
                      </a:solidFill>
                    </a:lnT>
                    <a:lnB w="12700" cmpd="sng">
                      <a:solidFill>
                        <a:srgbClr val="B4B392"/>
                      </a:solidFill>
                    </a:lnB>
                    <a:lnTlToBr w="12700" cmpd="sng">
                      <a:noFill/>
                      <a:prstDash val="solid"/>
                    </a:lnTlToBr>
                    <a:lnBlToTr w="12700" cmpd="sng">
                      <a:noFill/>
                      <a:prstDash val="solid"/>
                    </a:lnBlToTr>
                    <a:solidFill>
                      <a:srgbClr val="B4B392">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100" b="1" dirty="0" smtClean="0">
                          <a:solidFill>
                            <a:srgbClr val="000000"/>
                          </a:solidFill>
                        </a:rPr>
                        <a:t>11</a:t>
                      </a:r>
                      <a:endParaRPr lang="es-ES" sz="1100" b="1" dirty="0">
                        <a:solidFill>
                          <a:srgbClr val="000000"/>
                        </a:solidFill>
                      </a:endParaRPr>
                    </a:p>
                  </a:txBody>
                  <a:tcPr marL="91449" marR="91449" marT="45711" marB="45711">
                    <a:lnL w="12700" cmpd="sng">
                      <a:solidFill>
                        <a:srgbClr val="B4B392"/>
                      </a:solidFill>
                    </a:lnL>
                    <a:lnR w="12700" cmpd="sng">
                      <a:solidFill>
                        <a:srgbClr val="B4B392"/>
                      </a:solidFill>
                    </a:lnR>
                    <a:lnT w="12700" cmpd="sng">
                      <a:solidFill>
                        <a:srgbClr val="B4B392"/>
                      </a:solidFill>
                    </a:lnT>
                    <a:lnB w="12700" cmpd="sng">
                      <a:solidFill>
                        <a:srgbClr val="B4B392"/>
                      </a:solidFill>
                    </a:lnB>
                    <a:lnTlToBr w="12700" cmpd="sng">
                      <a:noFill/>
                      <a:prstDash val="solid"/>
                    </a:lnTlToBr>
                    <a:lnBlToTr w="12700" cmpd="sng">
                      <a:noFill/>
                      <a:prstDash val="solid"/>
                    </a:lnBlToTr>
                    <a:solidFill>
                      <a:srgbClr val="B4B392">
                        <a:tint val="40000"/>
                      </a:srgbClr>
                    </a:solidFill>
                  </a:tcPr>
                </a:tc>
              </a:tr>
              <a:tr h="37076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100" b="1" dirty="0" smtClean="0">
                          <a:solidFill>
                            <a:srgbClr val="000000"/>
                          </a:solidFill>
                        </a:rPr>
                        <a:t>CR2</a:t>
                      </a:r>
                      <a:endParaRPr lang="es-ES" sz="1100" b="1" dirty="0">
                        <a:solidFill>
                          <a:srgbClr val="000000"/>
                        </a:solidFill>
                      </a:endParaRPr>
                    </a:p>
                  </a:txBody>
                  <a:tcPr marL="91449" marR="91449" marT="45711" marB="45711">
                    <a:lnL w="12700" cmpd="sng">
                      <a:solidFill>
                        <a:srgbClr val="B4B392"/>
                      </a:solidFill>
                    </a:lnL>
                    <a:lnR w="12700" cmpd="sng">
                      <a:solidFill>
                        <a:srgbClr val="B4B392"/>
                      </a:solidFill>
                    </a:lnR>
                    <a:lnT w="12700" cmpd="sng">
                      <a:solidFill>
                        <a:srgbClr val="B4B392"/>
                      </a:solidFill>
                    </a:lnT>
                    <a:lnB w="12700" cmpd="sng">
                      <a:solidFill>
                        <a:srgbClr val="B4B392"/>
                      </a:solidFill>
                    </a:lnB>
                    <a:lnTlToBr w="12700" cmpd="sng">
                      <a:noFill/>
                      <a:prstDash val="solid"/>
                    </a:lnTlToBr>
                    <a:lnBlToTr w="12700" cmpd="sng">
                      <a:noFill/>
                      <a:prstDash val="solid"/>
                    </a:lnBlToTr>
                    <a:solidFill>
                      <a:srgbClr val="B4B392">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100" b="1" dirty="0" smtClean="0">
                          <a:solidFill>
                            <a:srgbClr val="000000"/>
                          </a:solidFill>
                        </a:rPr>
                        <a:t>12</a:t>
                      </a:r>
                      <a:endParaRPr lang="es-ES" sz="1100" b="1" dirty="0">
                        <a:solidFill>
                          <a:srgbClr val="000000"/>
                        </a:solidFill>
                      </a:endParaRPr>
                    </a:p>
                  </a:txBody>
                  <a:tcPr marL="91449" marR="91449" marT="45711" marB="45711">
                    <a:lnL w="12700" cmpd="sng">
                      <a:solidFill>
                        <a:srgbClr val="B4B392"/>
                      </a:solidFill>
                    </a:lnL>
                    <a:lnR w="12700" cmpd="sng">
                      <a:solidFill>
                        <a:srgbClr val="B4B392"/>
                      </a:solidFill>
                    </a:lnR>
                    <a:lnT w="12700" cmpd="sng">
                      <a:solidFill>
                        <a:srgbClr val="B4B392"/>
                      </a:solidFill>
                    </a:lnT>
                    <a:lnB w="12700" cmpd="sng">
                      <a:solidFill>
                        <a:srgbClr val="B4B392"/>
                      </a:solidFill>
                    </a:lnB>
                    <a:lnTlToBr w="12700" cmpd="sng">
                      <a:noFill/>
                      <a:prstDash val="solid"/>
                    </a:lnTlToBr>
                    <a:lnBlToTr w="12700" cmpd="sng">
                      <a:noFill/>
                      <a:prstDash val="solid"/>
                    </a:lnBlToTr>
                    <a:solidFill>
                      <a:srgbClr val="B4B392">
                        <a:tint val="20000"/>
                      </a:srgbClr>
                    </a:solidFill>
                  </a:tcPr>
                </a:tc>
              </a:tr>
              <a:tr h="37076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100" b="1" dirty="0" err="1" smtClean="0">
                          <a:solidFill>
                            <a:srgbClr val="000000"/>
                          </a:solidFill>
                        </a:rPr>
                        <a:t>Enf</a:t>
                      </a:r>
                      <a:r>
                        <a:rPr lang="es-ES" sz="1100" b="1" dirty="0" smtClean="0">
                          <a:solidFill>
                            <a:srgbClr val="000000"/>
                          </a:solidFill>
                        </a:rPr>
                        <a:t>. Activa</a:t>
                      </a:r>
                      <a:endParaRPr lang="es-ES" sz="1100" b="1" dirty="0">
                        <a:solidFill>
                          <a:srgbClr val="000000"/>
                        </a:solidFill>
                      </a:endParaRPr>
                    </a:p>
                  </a:txBody>
                  <a:tcPr marL="91449" marR="91449" marT="45711" marB="45711">
                    <a:lnL w="12700" cmpd="sng">
                      <a:solidFill>
                        <a:srgbClr val="B4B392"/>
                      </a:solidFill>
                    </a:lnL>
                    <a:lnR w="12700" cmpd="sng">
                      <a:solidFill>
                        <a:srgbClr val="B4B392"/>
                      </a:solidFill>
                    </a:lnR>
                    <a:lnT w="12700" cmpd="sng">
                      <a:solidFill>
                        <a:srgbClr val="B4B392"/>
                      </a:solidFill>
                    </a:lnT>
                    <a:lnB w="12700" cmpd="sng">
                      <a:solidFill>
                        <a:srgbClr val="B4B392"/>
                      </a:solidFill>
                    </a:lnB>
                    <a:lnTlToBr w="12700" cmpd="sng">
                      <a:noFill/>
                      <a:prstDash val="solid"/>
                    </a:lnTlToBr>
                    <a:lnBlToTr w="12700" cmpd="sng">
                      <a:noFill/>
                      <a:prstDash val="solid"/>
                    </a:lnBlToTr>
                    <a:solidFill>
                      <a:srgbClr val="B4B392">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100" b="1" dirty="0" smtClean="0">
                          <a:solidFill>
                            <a:srgbClr val="000000"/>
                          </a:solidFill>
                        </a:rPr>
                        <a:t>27</a:t>
                      </a:r>
                      <a:endParaRPr lang="es-ES" sz="1100" b="1" dirty="0">
                        <a:solidFill>
                          <a:srgbClr val="000000"/>
                        </a:solidFill>
                      </a:endParaRPr>
                    </a:p>
                  </a:txBody>
                  <a:tcPr marL="91449" marR="91449" marT="45711" marB="45711">
                    <a:lnL w="12700" cmpd="sng">
                      <a:solidFill>
                        <a:srgbClr val="B4B392"/>
                      </a:solidFill>
                    </a:lnL>
                    <a:lnR w="12700" cmpd="sng">
                      <a:solidFill>
                        <a:srgbClr val="B4B392"/>
                      </a:solidFill>
                    </a:lnR>
                    <a:lnT w="12700" cmpd="sng">
                      <a:solidFill>
                        <a:srgbClr val="B4B392"/>
                      </a:solidFill>
                    </a:lnT>
                    <a:lnB w="12700" cmpd="sng">
                      <a:solidFill>
                        <a:srgbClr val="B4B392"/>
                      </a:solidFill>
                    </a:lnB>
                    <a:lnTlToBr w="12700" cmpd="sng">
                      <a:noFill/>
                      <a:prstDash val="solid"/>
                    </a:lnTlToBr>
                    <a:lnBlToTr w="12700" cmpd="sng">
                      <a:noFill/>
                      <a:prstDash val="solid"/>
                    </a:lnBlToTr>
                    <a:solidFill>
                      <a:srgbClr val="B4B392">
                        <a:tint val="40000"/>
                      </a:srgbClr>
                    </a:solidFill>
                  </a:tcPr>
                </a:tc>
              </a:tr>
              <a:tr h="37076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s-ES" sz="1100" b="1" dirty="0" err="1" smtClean="0">
                          <a:solidFill>
                            <a:srgbClr val="000000"/>
                          </a:solidFill>
                        </a:rPr>
                        <a:t>autoTPH</a:t>
                      </a:r>
                      <a:r>
                        <a:rPr lang="es-ES" sz="1100" b="1" dirty="0" smtClean="0">
                          <a:solidFill>
                            <a:srgbClr val="000000"/>
                          </a:solidFill>
                        </a:rPr>
                        <a:t> previo</a:t>
                      </a:r>
                      <a:endParaRPr lang="es-ES" sz="1100" b="1" dirty="0">
                        <a:solidFill>
                          <a:srgbClr val="000000"/>
                        </a:solidFill>
                      </a:endParaRPr>
                    </a:p>
                  </a:txBody>
                  <a:tcPr marL="91449" marR="91449" marT="45711" marB="45711">
                    <a:lnL w="12700" cmpd="sng">
                      <a:solidFill>
                        <a:srgbClr val="B4B392"/>
                      </a:solidFill>
                    </a:lnL>
                    <a:lnR w="12700" cmpd="sng">
                      <a:solidFill>
                        <a:srgbClr val="B4B392"/>
                      </a:solidFill>
                    </a:lnR>
                    <a:lnT w="12700" cmpd="sng">
                      <a:solidFill>
                        <a:srgbClr val="B4B392"/>
                      </a:solidFill>
                    </a:lnT>
                    <a:lnB w="12700" cmpd="sng">
                      <a:solidFill>
                        <a:srgbClr val="B4B392"/>
                      </a:solidFill>
                    </a:lnB>
                    <a:lnTlToBr w="12700" cmpd="sng">
                      <a:noFill/>
                      <a:prstDash val="solid"/>
                    </a:lnTlToBr>
                    <a:lnBlToTr w="12700" cmpd="sng">
                      <a:noFill/>
                      <a:prstDash val="solid"/>
                    </a:lnBlToTr>
                    <a:solidFill>
                      <a:srgbClr val="B4B392">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100" b="1" dirty="0" smtClean="0">
                          <a:solidFill>
                            <a:srgbClr val="000000"/>
                          </a:solidFill>
                        </a:rPr>
                        <a:t>2</a:t>
                      </a:r>
                      <a:endParaRPr lang="es-ES" sz="1100" b="1" dirty="0">
                        <a:solidFill>
                          <a:srgbClr val="000000"/>
                        </a:solidFill>
                      </a:endParaRPr>
                    </a:p>
                  </a:txBody>
                  <a:tcPr marL="91449" marR="91449" marT="45711" marB="45711">
                    <a:lnL w="12700" cmpd="sng">
                      <a:solidFill>
                        <a:srgbClr val="B4B392"/>
                      </a:solidFill>
                    </a:lnL>
                    <a:lnR w="12700" cmpd="sng">
                      <a:solidFill>
                        <a:srgbClr val="B4B392"/>
                      </a:solidFill>
                    </a:lnR>
                    <a:lnT w="12700" cmpd="sng">
                      <a:solidFill>
                        <a:srgbClr val="B4B392"/>
                      </a:solidFill>
                    </a:lnT>
                    <a:lnB w="12700" cmpd="sng">
                      <a:solidFill>
                        <a:srgbClr val="B4B392"/>
                      </a:solidFill>
                    </a:lnB>
                    <a:lnTlToBr w="12700" cmpd="sng">
                      <a:noFill/>
                      <a:prstDash val="solid"/>
                    </a:lnTlToBr>
                    <a:lnBlToTr w="12700" cmpd="sng">
                      <a:noFill/>
                      <a:prstDash val="solid"/>
                    </a:lnBlToTr>
                    <a:solidFill>
                      <a:srgbClr val="B4B392">
                        <a:tint val="20000"/>
                      </a:srgbClr>
                    </a:solidFill>
                  </a:tcPr>
                </a:tc>
              </a:tr>
              <a:tr h="2590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s-ES" sz="1100" b="1" dirty="0" err="1" smtClean="0">
                          <a:solidFill>
                            <a:srgbClr val="000000"/>
                          </a:solidFill>
                        </a:rPr>
                        <a:t>aloTPH</a:t>
                      </a:r>
                      <a:r>
                        <a:rPr lang="es-ES" sz="1100" b="1" dirty="0" smtClean="0">
                          <a:solidFill>
                            <a:srgbClr val="000000"/>
                          </a:solidFill>
                        </a:rPr>
                        <a:t> previo</a:t>
                      </a:r>
                      <a:endParaRPr lang="es-ES" sz="1100" b="1" dirty="0">
                        <a:solidFill>
                          <a:srgbClr val="000000"/>
                        </a:solidFill>
                      </a:endParaRPr>
                    </a:p>
                  </a:txBody>
                  <a:tcPr marL="91449" marR="91449" marT="45711" marB="45711">
                    <a:lnL w="12700" cmpd="sng">
                      <a:solidFill>
                        <a:srgbClr val="B4B392"/>
                      </a:solidFill>
                    </a:lnL>
                    <a:lnR w="12700" cmpd="sng">
                      <a:solidFill>
                        <a:srgbClr val="B4B392"/>
                      </a:solidFill>
                    </a:lnR>
                    <a:lnT w="12700" cmpd="sng">
                      <a:solidFill>
                        <a:srgbClr val="B4B392"/>
                      </a:solidFill>
                    </a:lnT>
                    <a:lnB w="12700" cmpd="sng">
                      <a:solidFill>
                        <a:srgbClr val="B4B392"/>
                      </a:solidFill>
                    </a:lnB>
                    <a:lnTlToBr w="12700" cmpd="sng">
                      <a:noFill/>
                      <a:prstDash val="solid"/>
                    </a:lnTlToBr>
                    <a:lnBlToTr w="12700" cmpd="sng">
                      <a:noFill/>
                      <a:prstDash val="solid"/>
                    </a:lnBlToTr>
                    <a:solidFill>
                      <a:srgbClr val="B4B392">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100" b="1" dirty="0" smtClean="0">
                          <a:solidFill>
                            <a:srgbClr val="000000"/>
                          </a:solidFill>
                        </a:rPr>
                        <a:t>10</a:t>
                      </a:r>
                      <a:endParaRPr lang="es-ES" sz="1100" b="1" dirty="0">
                        <a:solidFill>
                          <a:srgbClr val="000000"/>
                        </a:solidFill>
                      </a:endParaRPr>
                    </a:p>
                  </a:txBody>
                  <a:tcPr marL="91449" marR="91449" marT="45711" marB="45711">
                    <a:lnL w="12700" cmpd="sng">
                      <a:solidFill>
                        <a:srgbClr val="B4B392"/>
                      </a:solidFill>
                    </a:lnL>
                    <a:lnR w="12700" cmpd="sng">
                      <a:solidFill>
                        <a:srgbClr val="B4B392"/>
                      </a:solidFill>
                    </a:lnR>
                    <a:lnT w="12700" cmpd="sng">
                      <a:solidFill>
                        <a:srgbClr val="B4B392"/>
                      </a:solidFill>
                    </a:lnT>
                    <a:lnB w="12700" cmpd="sng">
                      <a:solidFill>
                        <a:srgbClr val="B4B392"/>
                      </a:solidFill>
                    </a:lnB>
                    <a:lnTlToBr w="12700" cmpd="sng">
                      <a:noFill/>
                      <a:prstDash val="solid"/>
                    </a:lnTlToBr>
                    <a:lnBlToTr w="12700" cmpd="sng">
                      <a:noFill/>
                      <a:prstDash val="solid"/>
                    </a:lnBlToTr>
                    <a:solidFill>
                      <a:srgbClr val="B4B392">
                        <a:tint val="40000"/>
                      </a:srgbClr>
                    </a:solidFill>
                  </a:tcPr>
                </a:tc>
              </a:tr>
            </a:tbl>
          </a:graphicData>
        </a:graphic>
      </p:graphicFrame>
      <p:sp>
        <p:nvSpPr>
          <p:cNvPr id="25" name="8 CuadroTexto"/>
          <p:cNvSpPr txBox="1"/>
          <p:nvPr/>
        </p:nvSpPr>
        <p:spPr>
          <a:xfrm>
            <a:off x="179512" y="4077072"/>
            <a:ext cx="5688632" cy="2447850"/>
          </a:xfrm>
          <a:prstGeom prst="rect">
            <a:avLst/>
          </a:prstGeom>
          <a:noFill/>
          <a:ln>
            <a:solidFill>
              <a:srgbClr val="000000"/>
            </a:solidFill>
          </a:ln>
        </p:spPr>
        <p:txBody>
          <a:bodyPr wrap="square">
            <a:spAutoFit/>
          </a:bodyPr>
          <a:lstStyle/>
          <a:p>
            <a:pPr fontAlgn="auto">
              <a:lnSpc>
                <a:spcPct val="120000"/>
              </a:lnSpc>
              <a:spcBef>
                <a:spcPts val="0"/>
              </a:spcBef>
              <a:spcAft>
                <a:spcPts val="0"/>
              </a:spcAft>
              <a:defRPr/>
            </a:pPr>
            <a:r>
              <a:rPr lang="es-ES" sz="1600" dirty="0">
                <a:solidFill>
                  <a:srgbClr val="0000FF"/>
                </a:solidFill>
                <a:latin typeface="Calibri"/>
              </a:rPr>
              <a:t>Acondicionamiento </a:t>
            </a:r>
            <a:r>
              <a:rPr lang="es-ES" sz="1600" dirty="0" err="1">
                <a:solidFill>
                  <a:srgbClr val="0000FF"/>
                </a:solidFill>
                <a:latin typeface="Calibri"/>
              </a:rPr>
              <a:t>mieloablativo</a:t>
            </a:r>
            <a:r>
              <a:rPr lang="es-ES" sz="1600" dirty="0">
                <a:solidFill>
                  <a:srgbClr val="0000FF"/>
                </a:solidFill>
                <a:latin typeface="Calibri"/>
              </a:rPr>
              <a:t>:</a:t>
            </a:r>
          </a:p>
          <a:p>
            <a:pPr marL="285750" indent="-285750" fontAlgn="auto">
              <a:lnSpc>
                <a:spcPct val="120000"/>
              </a:lnSpc>
              <a:spcBef>
                <a:spcPts val="0"/>
              </a:spcBef>
              <a:spcAft>
                <a:spcPts val="0"/>
              </a:spcAft>
              <a:buFont typeface="Arial" panose="020B0604020202020204" pitchFamily="34" charset="0"/>
              <a:buChar char="•"/>
              <a:defRPr/>
            </a:pPr>
            <a:r>
              <a:rPr lang="es-ES" sz="1600" dirty="0" err="1">
                <a:solidFill>
                  <a:srgbClr val="000000"/>
                </a:solidFill>
                <a:latin typeface="Calibri"/>
              </a:rPr>
              <a:t>Thiotepa</a:t>
            </a:r>
            <a:r>
              <a:rPr lang="es-ES" sz="1600" dirty="0">
                <a:solidFill>
                  <a:srgbClr val="000000"/>
                </a:solidFill>
                <a:latin typeface="Calibri"/>
              </a:rPr>
              <a:t> + </a:t>
            </a:r>
            <a:r>
              <a:rPr lang="es-ES" sz="1600" dirty="0" err="1">
                <a:solidFill>
                  <a:srgbClr val="000000"/>
                </a:solidFill>
                <a:latin typeface="Calibri"/>
              </a:rPr>
              <a:t>Busulfán</a:t>
            </a:r>
            <a:r>
              <a:rPr lang="es-ES" sz="1600" dirty="0">
                <a:solidFill>
                  <a:srgbClr val="000000"/>
                </a:solidFill>
                <a:latin typeface="Calibri"/>
              </a:rPr>
              <a:t> + </a:t>
            </a:r>
            <a:r>
              <a:rPr lang="es-ES" sz="1600" dirty="0" err="1">
                <a:solidFill>
                  <a:srgbClr val="000000"/>
                </a:solidFill>
                <a:latin typeface="Calibri"/>
              </a:rPr>
              <a:t>Fludarabina</a:t>
            </a:r>
            <a:r>
              <a:rPr lang="es-ES" sz="1600" dirty="0">
                <a:solidFill>
                  <a:srgbClr val="000000"/>
                </a:solidFill>
                <a:latin typeface="Calibri"/>
              </a:rPr>
              <a:t> </a:t>
            </a:r>
            <a:r>
              <a:rPr lang="es-ES" sz="1600" dirty="0" smtClean="0">
                <a:solidFill>
                  <a:srgbClr val="000000"/>
                </a:solidFill>
                <a:latin typeface="Calibri"/>
              </a:rPr>
              <a:t>(n = 27</a:t>
            </a:r>
            <a:r>
              <a:rPr lang="es-ES" sz="1600" dirty="0">
                <a:solidFill>
                  <a:srgbClr val="000000"/>
                </a:solidFill>
                <a:latin typeface="Calibri"/>
              </a:rPr>
              <a:t>) </a:t>
            </a:r>
          </a:p>
          <a:p>
            <a:pPr marL="285750" indent="-285750" fontAlgn="auto">
              <a:lnSpc>
                <a:spcPct val="120000"/>
              </a:lnSpc>
              <a:spcBef>
                <a:spcPts val="0"/>
              </a:spcBef>
              <a:spcAft>
                <a:spcPts val="0"/>
              </a:spcAft>
              <a:buFont typeface="Arial" panose="020B0604020202020204" pitchFamily="34" charset="0"/>
              <a:buChar char="•"/>
              <a:defRPr/>
            </a:pPr>
            <a:r>
              <a:rPr lang="es-ES" sz="1600" dirty="0">
                <a:solidFill>
                  <a:srgbClr val="000000"/>
                </a:solidFill>
                <a:latin typeface="Calibri"/>
              </a:rPr>
              <a:t>ICT + </a:t>
            </a:r>
            <a:r>
              <a:rPr lang="es-ES" sz="1600" dirty="0" err="1">
                <a:solidFill>
                  <a:srgbClr val="000000"/>
                </a:solidFill>
                <a:latin typeface="Calibri"/>
              </a:rPr>
              <a:t>Fudarabina</a:t>
            </a:r>
            <a:r>
              <a:rPr lang="es-ES" sz="1600" dirty="0">
                <a:solidFill>
                  <a:srgbClr val="000000"/>
                </a:solidFill>
                <a:latin typeface="Calibri"/>
              </a:rPr>
              <a:t> </a:t>
            </a:r>
            <a:r>
              <a:rPr lang="es-ES" sz="1600" dirty="0" smtClean="0">
                <a:solidFill>
                  <a:srgbClr val="000000"/>
                </a:solidFill>
                <a:latin typeface="Calibri"/>
              </a:rPr>
              <a:t>(n = 15</a:t>
            </a:r>
            <a:r>
              <a:rPr lang="es-ES" sz="1600" dirty="0">
                <a:solidFill>
                  <a:srgbClr val="000000"/>
                </a:solidFill>
                <a:latin typeface="Calibri"/>
              </a:rPr>
              <a:t>) </a:t>
            </a:r>
            <a:r>
              <a:rPr lang="es-ES" sz="1600" dirty="0" smtClean="0">
                <a:solidFill>
                  <a:srgbClr val="000000"/>
                </a:solidFill>
                <a:latin typeface="Calibri"/>
              </a:rPr>
              <a:t>(en </a:t>
            </a:r>
            <a:r>
              <a:rPr lang="es-ES" sz="1600" dirty="0">
                <a:solidFill>
                  <a:srgbClr val="000000"/>
                </a:solidFill>
                <a:latin typeface="Calibri"/>
              </a:rPr>
              <a:t>&lt;55 años).</a:t>
            </a:r>
          </a:p>
          <a:p>
            <a:pPr fontAlgn="auto">
              <a:lnSpc>
                <a:spcPct val="120000"/>
              </a:lnSpc>
              <a:spcBef>
                <a:spcPts val="0"/>
              </a:spcBef>
              <a:spcAft>
                <a:spcPts val="0"/>
              </a:spcAft>
              <a:defRPr/>
            </a:pPr>
            <a:r>
              <a:rPr lang="es-ES" sz="1600" dirty="0">
                <a:solidFill>
                  <a:srgbClr val="0000FF"/>
                </a:solidFill>
                <a:latin typeface="Calibri"/>
              </a:rPr>
              <a:t>Profilaxis EICH:</a:t>
            </a:r>
          </a:p>
          <a:p>
            <a:pPr marL="285750" indent="-285750" fontAlgn="auto">
              <a:lnSpc>
                <a:spcPct val="120000"/>
              </a:lnSpc>
              <a:spcBef>
                <a:spcPts val="0"/>
              </a:spcBef>
              <a:spcAft>
                <a:spcPts val="0"/>
              </a:spcAft>
              <a:buFont typeface="Arial" panose="020B0604020202020204" pitchFamily="34" charset="0"/>
              <a:buChar char="•"/>
              <a:defRPr/>
            </a:pPr>
            <a:r>
              <a:rPr lang="es-ES" sz="1600" dirty="0" err="1">
                <a:solidFill>
                  <a:srgbClr val="000000"/>
                </a:solidFill>
                <a:latin typeface="Calibri"/>
              </a:rPr>
              <a:t>Cy</a:t>
            </a:r>
            <a:r>
              <a:rPr lang="es-ES" sz="1600" dirty="0">
                <a:solidFill>
                  <a:srgbClr val="000000"/>
                </a:solidFill>
                <a:latin typeface="Calibri"/>
              </a:rPr>
              <a:t> (50mg/kg/día) +3 y +5</a:t>
            </a:r>
          </a:p>
          <a:p>
            <a:pPr marL="285750" indent="-285750" fontAlgn="auto">
              <a:lnSpc>
                <a:spcPct val="120000"/>
              </a:lnSpc>
              <a:spcBef>
                <a:spcPts val="0"/>
              </a:spcBef>
              <a:spcAft>
                <a:spcPts val="0"/>
              </a:spcAft>
              <a:buFont typeface="Arial" panose="020B0604020202020204" pitchFamily="34" charset="0"/>
              <a:buChar char="•"/>
              <a:defRPr/>
            </a:pPr>
            <a:r>
              <a:rPr lang="es-ES" sz="1600" dirty="0">
                <a:solidFill>
                  <a:srgbClr val="000000"/>
                </a:solidFill>
                <a:latin typeface="Calibri"/>
              </a:rPr>
              <a:t>CSA desde día 0</a:t>
            </a:r>
          </a:p>
          <a:p>
            <a:pPr marL="285750" indent="-285750" fontAlgn="auto">
              <a:lnSpc>
                <a:spcPct val="120000"/>
              </a:lnSpc>
              <a:spcBef>
                <a:spcPts val="0"/>
              </a:spcBef>
              <a:spcAft>
                <a:spcPts val="0"/>
              </a:spcAft>
              <a:buFont typeface="Arial" panose="020B0604020202020204" pitchFamily="34" charset="0"/>
              <a:buChar char="•"/>
              <a:defRPr/>
            </a:pPr>
            <a:r>
              <a:rPr lang="es-ES" sz="1600" dirty="0">
                <a:solidFill>
                  <a:srgbClr val="000000"/>
                </a:solidFill>
                <a:latin typeface="Calibri"/>
              </a:rPr>
              <a:t>MMF desde día +1 hasta +28.</a:t>
            </a:r>
          </a:p>
          <a:p>
            <a:pPr fontAlgn="auto">
              <a:lnSpc>
                <a:spcPct val="120000"/>
              </a:lnSpc>
              <a:spcBef>
                <a:spcPts val="0"/>
              </a:spcBef>
              <a:spcAft>
                <a:spcPts val="0"/>
              </a:spcAft>
              <a:defRPr/>
            </a:pPr>
            <a:r>
              <a:rPr lang="es-ES" sz="1600" dirty="0">
                <a:solidFill>
                  <a:srgbClr val="0000FF"/>
                </a:solidFill>
                <a:latin typeface="Calibri"/>
              </a:rPr>
              <a:t>Injerto: </a:t>
            </a:r>
            <a:r>
              <a:rPr lang="es-ES" sz="1600" dirty="0">
                <a:solidFill>
                  <a:srgbClr val="000000"/>
                </a:solidFill>
                <a:latin typeface="Calibri"/>
              </a:rPr>
              <a:t>MO. (Mediana CD34 4 x 10</a:t>
            </a:r>
            <a:r>
              <a:rPr lang="es-ES" sz="1600" baseline="30000" dirty="0">
                <a:solidFill>
                  <a:srgbClr val="000000"/>
                </a:solidFill>
                <a:latin typeface="Calibri"/>
              </a:rPr>
              <a:t>6</a:t>
            </a:r>
            <a:r>
              <a:rPr lang="es-ES" sz="1600" dirty="0">
                <a:solidFill>
                  <a:srgbClr val="000000"/>
                </a:solidFill>
                <a:latin typeface="Calibri"/>
              </a:rPr>
              <a:t>/kg; Nucleadas 3,6 x 10</a:t>
            </a:r>
            <a:r>
              <a:rPr lang="es-ES" sz="1600" baseline="30000" dirty="0">
                <a:solidFill>
                  <a:srgbClr val="000000"/>
                </a:solidFill>
                <a:latin typeface="Calibri"/>
              </a:rPr>
              <a:t>8</a:t>
            </a:r>
            <a:r>
              <a:rPr lang="es-ES" sz="1600" dirty="0">
                <a:solidFill>
                  <a:srgbClr val="000000"/>
                </a:solidFill>
                <a:latin typeface="Calibri"/>
              </a:rPr>
              <a:t>/kg)</a:t>
            </a:r>
          </a:p>
        </p:txBody>
      </p:sp>
    </p:spTree>
    <p:extLst>
      <p:ext uri="{BB962C8B-B14F-4D97-AF65-F5344CB8AC3E}">
        <p14:creationId xmlns:p14="http://schemas.microsoft.com/office/powerpoint/2010/main" val="80138198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5"/>
          <p:cNvSpPr txBox="1">
            <a:spLocks noChangeArrowheads="1"/>
          </p:cNvSpPr>
          <p:nvPr/>
        </p:nvSpPr>
        <p:spPr bwMode="auto">
          <a:xfrm>
            <a:off x="-36512" y="868710"/>
            <a:ext cx="9180512" cy="400050"/>
          </a:xfrm>
          <a:prstGeom prst="rect">
            <a:avLst/>
          </a:prstGeom>
          <a:solidFill>
            <a:srgbClr val="FFF7D2"/>
          </a:solidFill>
          <a:ln>
            <a:noFill/>
          </a:ln>
          <a:extLst/>
        </p:spPr>
        <p:txBody>
          <a:bodyPr wrap="square">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err="1" smtClean="0">
                <a:solidFill>
                  <a:srgbClr val="000000"/>
                </a:solidFill>
              </a:rPr>
              <a:t>Haplo</a:t>
            </a:r>
            <a:r>
              <a:rPr lang="es-ES" dirty="0" smtClean="0">
                <a:solidFill>
                  <a:srgbClr val="000000"/>
                </a:solidFill>
              </a:rPr>
              <a:t> sin manipulación: </a:t>
            </a:r>
            <a:r>
              <a:rPr lang="es-ES" dirty="0" err="1" smtClean="0">
                <a:solidFill>
                  <a:srgbClr val="000000"/>
                </a:solidFill>
              </a:rPr>
              <a:t>ciclofosfamida</a:t>
            </a:r>
            <a:r>
              <a:rPr lang="es-ES" dirty="0" smtClean="0">
                <a:solidFill>
                  <a:srgbClr val="000000"/>
                </a:solidFill>
              </a:rPr>
              <a:t> </a:t>
            </a:r>
            <a:r>
              <a:rPr lang="es-ES" dirty="0" err="1" smtClean="0">
                <a:solidFill>
                  <a:srgbClr val="000000"/>
                </a:solidFill>
              </a:rPr>
              <a:t>postrasplante</a:t>
            </a:r>
            <a:endParaRPr lang="es-ES" dirty="0">
              <a:solidFill>
                <a:srgbClr val="000000"/>
              </a:solidFill>
            </a:endParaRPr>
          </a:p>
        </p:txBody>
      </p:sp>
      <p:sp>
        <p:nvSpPr>
          <p:cNvPr id="278529"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78530" name="Group 40"/>
          <p:cNvGrpSpPr>
            <a:grpSpLocks/>
          </p:cNvGrpSpPr>
          <p:nvPr/>
        </p:nvGrpSpPr>
        <p:grpSpPr bwMode="auto">
          <a:xfrm>
            <a:off x="0" y="0"/>
            <a:ext cx="9215438" cy="6858000"/>
            <a:chOff x="0" y="0"/>
            <a:chExt cx="5805" cy="4320"/>
          </a:xfrm>
        </p:grpSpPr>
        <p:sp>
          <p:nvSpPr>
            <p:cNvPr id="278536"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78537" name="Group 35"/>
            <p:cNvGrpSpPr>
              <a:grpSpLocks/>
            </p:cNvGrpSpPr>
            <p:nvPr/>
          </p:nvGrpSpPr>
          <p:grpSpPr bwMode="auto">
            <a:xfrm>
              <a:off x="0" y="0"/>
              <a:ext cx="5760" cy="482"/>
              <a:chOff x="0" y="0"/>
              <a:chExt cx="5760" cy="482"/>
            </a:xfrm>
          </p:grpSpPr>
          <p:sp>
            <p:nvSpPr>
              <p:cNvPr id="278539"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78540"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78541"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78531"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Progresos en </a:t>
            </a:r>
            <a:r>
              <a:rPr lang="es-ES" sz="2400" dirty="0" err="1">
                <a:solidFill>
                  <a:srgbClr val="FA166D"/>
                </a:solidFill>
              </a:rPr>
              <a:t>haplo</a:t>
            </a:r>
            <a:r>
              <a:rPr lang="es-ES" sz="2400" dirty="0">
                <a:solidFill>
                  <a:srgbClr val="FA166D"/>
                </a:solidFill>
              </a:rPr>
              <a:t> T-</a:t>
            </a:r>
            <a:r>
              <a:rPr lang="es-ES" sz="2400" dirty="0" err="1">
                <a:solidFill>
                  <a:srgbClr val="FA166D"/>
                </a:solidFill>
              </a:rPr>
              <a:t>cell</a:t>
            </a:r>
            <a:r>
              <a:rPr lang="es-ES" sz="2400" dirty="0">
                <a:solidFill>
                  <a:srgbClr val="FA166D"/>
                </a:solidFill>
              </a:rPr>
              <a:t> </a:t>
            </a:r>
            <a:r>
              <a:rPr lang="es-ES" sz="2400" dirty="0" smtClean="0">
                <a:solidFill>
                  <a:srgbClr val="FA166D"/>
                </a:solidFill>
              </a:rPr>
              <a:t>replete</a:t>
            </a:r>
            <a:endParaRPr lang="es-ES" sz="1400" dirty="0">
              <a:solidFill>
                <a:srgbClr val="FA166D"/>
              </a:solidFill>
            </a:endParaRPr>
          </a:p>
        </p:txBody>
      </p:sp>
      <p:pic>
        <p:nvPicPr>
          <p:cNvPr id="278532"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3 CuadroTexto"/>
          <p:cNvSpPr txBox="1"/>
          <p:nvPr/>
        </p:nvSpPr>
        <p:spPr>
          <a:xfrm>
            <a:off x="4643438" y="6433591"/>
            <a:ext cx="4537075" cy="307777"/>
          </a:xfrm>
          <a:prstGeom prst="rect">
            <a:avLst/>
          </a:prstGeom>
          <a:noFill/>
        </p:spPr>
        <p:txBody>
          <a:bodyPr>
            <a:spAutoFit/>
          </a:bodyPr>
          <a:lstStyle/>
          <a:p>
            <a:pPr algn="r" fontAlgn="auto">
              <a:spcBef>
                <a:spcPts val="0"/>
              </a:spcBef>
              <a:spcAft>
                <a:spcPts val="0"/>
              </a:spcAft>
              <a:defRPr/>
            </a:pPr>
            <a:r>
              <a:rPr lang="en-US" sz="1400" dirty="0" smtClean="0">
                <a:solidFill>
                  <a:srgbClr val="000000"/>
                </a:solidFill>
                <a:latin typeface="Calibri"/>
              </a:rPr>
              <a:t> </a:t>
            </a:r>
            <a:r>
              <a:rPr lang="en-US" sz="1400" dirty="0" err="1">
                <a:solidFill>
                  <a:srgbClr val="000000"/>
                </a:solidFill>
                <a:latin typeface="Calibri"/>
              </a:rPr>
              <a:t>Biol</a:t>
            </a:r>
            <a:r>
              <a:rPr lang="en-US" sz="1400" dirty="0">
                <a:solidFill>
                  <a:srgbClr val="000000"/>
                </a:solidFill>
                <a:latin typeface="Calibri"/>
              </a:rPr>
              <a:t> Blood Marrow </a:t>
            </a:r>
            <a:r>
              <a:rPr lang="en-US" sz="1400" dirty="0" smtClean="0">
                <a:solidFill>
                  <a:srgbClr val="000000"/>
                </a:solidFill>
                <a:latin typeface="Calibri"/>
              </a:rPr>
              <a:t>Transplant </a:t>
            </a:r>
            <a:r>
              <a:rPr lang="en-US" sz="1400" dirty="0">
                <a:solidFill>
                  <a:srgbClr val="000000"/>
                </a:solidFill>
                <a:latin typeface="Calibri"/>
              </a:rPr>
              <a:t>(2012</a:t>
            </a:r>
            <a:r>
              <a:rPr lang="en-US" sz="1400" dirty="0" smtClean="0">
                <a:solidFill>
                  <a:srgbClr val="000000"/>
                </a:solidFill>
                <a:latin typeface="Calibri"/>
              </a:rPr>
              <a:t>)</a:t>
            </a:r>
            <a:endParaRPr lang="es-ES" sz="1400" dirty="0">
              <a:solidFill>
                <a:srgbClr val="000000"/>
              </a:solidFill>
              <a:latin typeface="Calibri"/>
            </a:endParaRPr>
          </a:p>
        </p:txBody>
      </p:sp>
      <p:pic>
        <p:nvPicPr>
          <p:cNvPr id="2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l="31737" t="55177" r="20277" b="12987"/>
          <a:stretch>
            <a:fillRect/>
          </a:stretch>
        </p:blipFill>
        <p:spPr bwMode="auto">
          <a:xfrm>
            <a:off x="1403648" y="1556792"/>
            <a:ext cx="6243638" cy="2328863"/>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pic>
        <p:nvPicPr>
          <p:cNvPr id="1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l="58640" t="20313" r="8418" b="35742"/>
          <a:stretch>
            <a:fillRect/>
          </a:stretch>
        </p:blipFill>
        <p:spPr bwMode="auto">
          <a:xfrm>
            <a:off x="2771800" y="4509120"/>
            <a:ext cx="3631257" cy="1868727"/>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ángulo 1"/>
          <p:cNvSpPr/>
          <p:nvPr/>
        </p:nvSpPr>
        <p:spPr>
          <a:xfrm>
            <a:off x="2555776" y="3717032"/>
            <a:ext cx="4572000" cy="707886"/>
          </a:xfrm>
          <a:prstGeom prst="rect">
            <a:avLst/>
          </a:prstGeom>
        </p:spPr>
        <p:txBody>
          <a:bodyPr>
            <a:spAutoFit/>
          </a:bodyPr>
          <a:lstStyle/>
          <a:p>
            <a:pPr marL="114300" indent="0">
              <a:buFont typeface="Arial" charset="0"/>
              <a:buNone/>
            </a:pPr>
            <a:endParaRPr lang="es-ES" u="sng" dirty="0">
              <a:solidFill>
                <a:srgbClr val="000000"/>
              </a:solidFill>
              <a:latin typeface="Calibri" charset="0"/>
            </a:endParaRPr>
          </a:p>
          <a:p>
            <a:pPr marL="114300" indent="0">
              <a:buFont typeface="Arial" charset="0"/>
              <a:buNone/>
            </a:pPr>
            <a:r>
              <a:rPr lang="es-ES" u="sng" dirty="0">
                <a:solidFill>
                  <a:srgbClr val="660033"/>
                </a:solidFill>
                <a:latin typeface="Calibri" charset="0"/>
              </a:rPr>
              <a:t>Mortalidad relacionada con el TPH</a:t>
            </a:r>
          </a:p>
        </p:txBody>
      </p:sp>
    </p:spTree>
    <p:extLst>
      <p:ext uri="{BB962C8B-B14F-4D97-AF65-F5344CB8AC3E}">
        <p14:creationId xmlns:p14="http://schemas.microsoft.com/office/powerpoint/2010/main" val="385671740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adroTexto 15"/>
          <p:cNvSpPr txBox="1">
            <a:spLocks noChangeArrowheads="1"/>
          </p:cNvSpPr>
          <p:nvPr/>
        </p:nvSpPr>
        <p:spPr bwMode="auto">
          <a:xfrm>
            <a:off x="-36512" y="836712"/>
            <a:ext cx="9180512" cy="400050"/>
          </a:xfrm>
          <a:prstGeom prst="rect">
            <a:avLst/>
          </a:prstGeom>
          <a:solidFill>
            <a:srgbClr val="FFF7D2"/>
          </a:solidFill>
          <a:ln>
            <a:noFill/>
          </a:ln>
          <a:extLst/>
        </p:spPr>
        <p:txBody>
          <a:bodyPr wrap="square">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err="1" smtClean="0">
                <a:solidFill>
                  <a:srgbClr val="000000"/>
                </a:solidFill>
              </a:rPr>
              <a:t>Haplo</a:t>
            </a:r>
            <a:r>
              <a:rPr lang="es-ES" dirty="0" smtClean="0">
                <a:solidFill>
                  <a:srgbClr val="000000"/>
                </a:solidFill>
              </a:rPr>
              <a:t> sin manipulación: </a:t>
            </a:r>
            <a:r>
              <a:rPr lang="es-ES" dirty="0" err="1" smtClean="0">
                <a:solidFill>
                  <a:srgbClr val="000000"/>
                </a:solidFill>
              </a:rPr>
              <a:t>ciclofosfamida</a:t>
            </a:r>
            <a:r>
              <a:rPr lang="es-ES" dirty="0" smtClean="0">
                <a:solidFill>
                  <a:srgbClr val="000000"/>
                </a:solidFill>
              </a:rPr>
              <a:t> </a:t>
            </a:r>
            <a:r>
              <a:rPr lang="es-ES" dirty="0" err="1" smtClean="0">
                <a:solidFill>
                  <a:srgbClr val="000000"/>
                </a:solidFill>
              </a:rPr>
              <a:t>postrasplante</a:t>
            </a:r>
            <a:endParaRPr lang="es-ES" dirty="0">
              <a:solidFill>
                <a:srgbClr val="000000"/>
              </a:solidFill>
            </a:endParaRPr>
          </a:p>
        </p:txBody>
      </p:sp>
      <p:sp>
        <p:nvSpPr>
          <p:cNvPr id="278529"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78530" name="Group 40"/>
          <p:cNvGrpSpPr>
            <a:grpSpLocks/>
          </p:cNvGrpSpPr>
          <p:nvPr/>
        </p:nvGrpSpPr>
        <p:grpSpPr bwMode="auto">
          <a:xfrm>
            <a:off x="0" y="0"/>
            <a:ext cx="9215438" cy="6858000"/>
            <a:chOff x="0" y="0"/>
            <a:chExt cx="5805" cy="4320"/>
          </a:xfrm>
        </p:grpSpPr>
        <p:sp>
          <p:nvSpPr>
            <p:cNvPr id="278536"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78537" name="Group 35"/>
            <p:cNvGrpSpPr>
              <a:grpSpLocks/>
            </p:cNvGrpSpPr>
            <p:nvPr/>
          </p:nvGrpSpPr>
          <p:grpSpPr bwMode="auto">
            <a:xfrm>
              <a:off x="0" y="0"/>
              <a:ext cx="5760" cy="482"/>
              <a:chOff x="0" y="0"/>
              <a:chExt cx="5760" cy="482"/>
            </a:xfrm>
          </p:grpSpPr>
          <p:sp>
            <p:nvSpPr>
              <p:cNvPr id="278539"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78540"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78541"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78531"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Progresos en </a:t>
            </a:r>
            <a:r>
              <a:rPr lang="es-ES" sz="2400" dirty="0" err="1">
                <a:solidFill>
                  <a:srgbClr val="FA166D"/>
                </a:solidFill>
              </a:rPr>
              <a:t>haplo</a:t>
            </a:r>
            <a:r>
              <a:rPr lang="es-ES" sz="2400" dirty="0">
                <a:solidFill>
                  <a:srgbClr val="FA166D"/>
                </a:solidFill>
              </a:rPr>
              <a:t> T-</a:t>
            </a:r>
            <a:r>
              <a:rPr lang="es-ES" sz="2400" dirty="0" err="1">
                <a:solidFill>
                  <a:srgbClr val="FA166D"/>
                </a:solidFill>
              </a:rPr>
              <a:t>cell</a:t>
            </a:r>
            <a:r>
              <a:rPr lang="es-ES" sz="2400" dirty="0">
                <a:solidFill>
                  <a:srgbClr val="FA166D"/>
                </a:solidFill>
              </a:rPr>
              <a:t> </a:t>
            </a:r>
            <a:r>
              <a:rPr lang="es-ES" sz="2400" dirty="0" smtClean="0">
                <a:solidFill>
                  <a:srgbClr val="FA166D"/>
                </a:solidFill>
              </a:rPr>
              <a:t>replete</a:t>
            </a:r>
            <a:endParaRPr lang="es-ES" sz="1400" dirty="0">
              <a:solidFill>
                <a:srgbClr val="FA166D"/>
              </a:solidFill>
            </a:endParaRPr>
          </a:p>
        </p:txBody>
      </p:sp>
      <p:pic>
        <p:nvPicPr>
          <p:cNvPr id="278532"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a:blip r:embed="rId5" cstate="print"/>
          <a:stretch>
            <a:fillRect/>
          </a:stretch>
        </p:blipFill>
        <p:spPr>
          <a:xfrm>
            <a:off x="611560" y="1268760"/>
            <a:ext cx="8172400" cy="1946888"/>
          </a:xfrm>
          <a:prstGeom prst="rect">
            <a:avLst/>
          </a:prstGeom>
        </p:spPr>
      </p:pic>
      <p:pic>
        <p:nvPicPr>
          <p:cNvPr id="4" name="Imagen 3"/>
          <p:cNvPicPr>
            <a:picLocks noChangeAspect="1"/>
          </p:cNvPicPr>
          <p:nvPr/>
        </p:nvPicPr>
        <p:blipFill>
          <a:blip r:embed="rId6" cstate="print"/>
          <a:stretch>
            <a:fillRect/>
          </a:stretch>
        </p:blipFill>
        <p:spPr>
          <a:xfrm>
            <a:off x="2267744" y="3376685"/>
            <a:ext cx="4682645" cy="3076651"/>
          </a:xfrm>
          <a:prstGeom prst="rect">
            <a:avLst/>
          </a:prstGeom>
          <a:ln>
            <a:solidFill>
              <a:srgbClr val="000000"/>
            </a:solidFill>
          </a:ln>
        </p:spPr>
      </p:pic>
      <p:pic>
        <p:nvPicPr>
          <p:cNvPr id="5" name="Imagen 4"/>
          <p:cNvPicPr>
            <a:picLocks noChangeAspect="1"/>
          </p:cNvPicPr>
          <p:nvPr/>
        </p:nvPicPr>
        <p:blipFill>
          <a:blip r:embed="rId7" cstate="print"/>
          <a:stretch>
            <a:fillRect/>
          </a:stretch>
        </p:blipFill>
        <p:spPr>
          <a:xfrm>
            <a:off x="2004392" y="6453336"/>
            <a:ext cx="6096000" cy="292100"/>
          </a:xfrm>
          <a:prstGeom prst="rect">
            <a:avLst/>
          </a:prstGeom>
        </p:spPr>
      </p:pic>
      <p:sp>
        <p:nvSpPr>
          <p:cNvPr id="16" name="15 Rectángulo"/>
          <p:cNvSpPr/>
          <p:nvPr/>
        </p:nvSpPr>
        <p:spPr bwMode="auto">
          <a:xfrm>
            <a:off x="10287040" y="4857760"/>
            <a:ext cx="71438" cy="71438"/>
          </a:xfrm>
          <a:prstGeom prst="rect">
            <a:avLst/>
          </a:prstGeom>
          <a:noFill/>
          <a:ln w="7" cap="flat" cmpd="sng" algn="ctr">
            <a:solidFill>
              <a:srgbClr val="A0A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70000"/>
              </a:lnSpc>
              <a:spcBef>
                <a:spcPct val="0"/>
              </a:spcBef>
              <a:spcAft>
                <a:spcPct val="0"/>
              </a:spcAft>
              <a:buClrTx/>
              <a:buSzTx/>
              <a:buFontTx/>
              <a:buNone/>
              <a:tabLst/>
            </a:pPr>
            <a:endParaRPr kumimoji="0" lang="es-ES" sz="2000" b="1" i="0" u="none" strike="noStrike" cap="none" normalizeH="0" baseline="0" smtClean="0">
              <a:ln>
                <a:noFill/>
              </a:ln>
              <a:solidFill>
                <a:schemeClr val="bg1"/>
              </a:solidFill>
              <a:effectLst/>
              <a:latin typeface="Arial" charset="0"/>
            </a:endParaRPr>
          </a:p>
        </p:txBody>
      </p:sp>
      <p:sp>
        <p:nvSpPr>
          <p:cNvPr id="17" name="16 Elipse"/>
          <p:cNvSpPr/>
          <p:nvPr/>
        </p:nvSpPr>
        <p:spPr bwMode="auto">
          <a:xfrm>
            <a:off x="6286512" y="3786190"/>
            <a:ext cx="571504" cy="571504"/>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70000"/>
              </a:lnSpc>
              <a:spcBef>
                <a:spcPct val="0"/>
              </a:spcBef>
              <a:spcAft>
                <a:spcPct val="0"/>
              </a:spcAft>
              <a:buClrTx/>
              <a:buSzTx/>
              <a:buFontTx/>
              <a:buNone/>
              <a:tabLst/>
            </a:pPr>
            <a:endParaRPr kumimoji="0" lang="es-ES" sz="2000" b="1" i="0" u="none" strike="noStrike" cap="none" normalizeH="0" baseline="0" smtClean="0">
              <a:ln>
                <a:noFill/>
              </a:ln>
              <a:solidFill>
                <a:schemeClr val="bg1"/>
              </a:solidFill>
              <a:effectLst/>
              <a:latin typeface="Arial" charset="0"/>
            </a:endParaRPr>
          </a:p>
        </p:txBody>
      </p:sp>
      <p:sp>
        <p:nvSpPr>
          <p:cNvPr id="18" name="17 Elipse"/>
          <p:cNvSpPr/>
          <p:nvPr/>
        </p:nvSpPr>
        <p:spPr bwMode="auto">
          <a:xfrm>
            <a:off x="6143636" y="4572008"/>
            <a:ext cx="571504" cy="428628"/>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70000"/>
              </a:lnSpc>
              <a:spcBef>
                <a:spcPct val="0"/>
              </a:spcBef>
              <a:spcAft>
                <a:spcPct val="0"/>
              </a:spcAft>
              <a:buClrTx/>
              <a:buSzTx/>
              <a:buFontTx/>
              <a:buNone/>
              <a:tabLst/>
            </a:pPr>
            <a:endParaRPr kumimoji="0" lang="es-ES" sz="2000" b="1" i="0" u="none" strike="noStrike" cap="none" normalizeH="0" baseline="0" smtClean="0">
              <a:ln>
                <a:noFill/>
              </a:ln>
              <a:solidFill>
                <a:schemeClr val="bg1"/>
              </a:solidFill>
              <a:effectLst/>
              <a:latin typeface="Arial" charset="0"/>
            </a:endParaRPr>
          </a:p>
        </p:txBody>
      </p:sp>
      <p:sp>
        <p:nvSpPr>
          <p:cNvPr id="19" name="18 Elipse"/>
          <p:cNvSpPr/>
          <p:nvPr/>
        </p:nvSpPr>
        <p:spPr bwMode="auto">
          <a:xfrm>
            <a:off x="6500826" y="4929198"/>
            <a:ext cx="571504" cy="428628"/>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70000"/>
              </a:lnSpc>
              <a:spcBef>
                <a:spcPct val="0"/>
              </a:spcBef>
              <a:spcAft>
                <a:spcPct val="0"/>
              </a:spcAft>
              <a:buClrTx/>
              <a:buSzTx/>
              <a:buFontTx/>
              <a:buNone/>
              <a:tabLst/>
            </a:pPr>
            <a:endParaRPr kumimoji="0" lang="es-ES" sz="2000" b="1" i="0" u="none" strike="noStrike" cap="none" normalizeH="0" baseline="0" smtClean="0">
              <a:ln>
                <a:noFill/>
              </a:ln>
              <a:solidFill>
                <a:schemeClr val="bg1"/>
              </a:solidFill>
              <a:effectLst/>
              <a:latin typeface="Arial" charset="0"/>
            </a:endParaRPr>
          </a:p>
        </p:txBody>
      </p:sp>
    </p:spTree>
    <p:extLst>
      <p:ext uri="{BB962C8B-B14F-4D97-AF65-F5344CB8AC3E}">
        <p14:creationId xmlns:p14="http://schemas.microsoft.com/office/powerpoint/2010/main" val="342453479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78530" name="Group 40"/>
          <p:cNvGrpSpPr>
            <a:grpSpLocks/>
          </p:cNvGrpSpPr>
          <p:nvPr/>
        </p:nvGrpSpPr>
        <p:grpSpPr bwMode="auto">
          <a:xfrm>
            <a:off x="0" y="0"/>
            <a:ext cx="9215438" cy="6858000"/>
            <a:chOff x="0" y="0"/>
            <a:chExt cx="5805" cy="4320"/>
          </a:xfrm>
        </p:grpSpPr>
        <p:sp>
          <p:nvSpPr>
            <p:cNvPr id="278536"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78537" name="Group 35"/>
            <p:cNvGrpSpPr>
              <a:grpSpLocks/>
            </p:cNvGrpSpPr>
            <p:nvPr/>
          </p:nvGrpSpPr>
          <p:grpSpPr bwMode="auto">
            <a:xfrm>
              <a:off x="0" y="0"/>
              <a:ext cx="5760" cy="482"/>
              <a:chOff x="0" y="0"/>
              <a:chExt cx="5760" cy="482"/>
            </a:xfrm>
          </p:grpSpPr>
          <p:sp>
            <p:nvSpPr>
              <p:cNvPr id="278539"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78540"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78541"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78531"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Progresos en </a:t>
            </a:r>
            <a:r>
              <a:rPr lang="es-ES" sz="2400" dirty="0" err="1">
                <a:solidFill>
                  <a:srgbClr val="FA166D"/>
                </a:solidFill>
              </a:rPr>
              <a:t>haplo</a:t>
            </a:r>
            <a:r>
              <a:rPr lang="es-ES" sz="2400" dirty="0">
                <a:solidFill>
                  <a:srgbClr val="FA166D"/>
                </a:solidFill>
              </a:rPr>
              <a:t> T-</a:t>
            </a:r>
            <a:r>
              <a:rPr lang="es-ES" sz="2400" dirty="0" err="1">
                <a:solidFill>
                  <a:srgbClr val="FA166D"/>
                </a:solidFill>
              </a:rPr>
              <a:t>cell</a:t>
            </a:r>
            <a:r>
              <a:rPr lang="es-ES" sz="2400" dirty="0">
                <a:solidFill>
                  <a:srgbClr val="FA166D"/>
                </a:solidFill>
              </a:rPr>
              <a:t> r</a:t>
            </a:r>
            <a:r>
              <a:rPr lang="es-ES" sz="2400" dirty="0" smtClean="0">
                <a:solidFill>
                  <a:srgbClr val="FA166D"/>
                </a:solidFill>
              </a:rPr>
              <a:t>eplete</a:t>
            </a:r>
            <a:endParaRPr lang="es-ES" sz="1400" dirty="0">
              <a:solidFill>
                <a:srgbClr val="FA166D"/>
              </a:solidFill>
            </a:endParaRPr>
          </a:p>
        </p:txBody>
      </p:sp>
      <p:pic>
        <p:nvPicPr>
          <p:cNvPr id="278532"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533" name="2 Marcador de contenido"/>
          <p:cNvSpPr>
            <a:spLocks noGrp="1"/>
          </p:cNvSpPr>
          <p:nvPr>
            <p:ph idx="4294967295"/>
          </p:nvPr>
        </p:nvSpPr>
        <p:spPr>
          <a:xfrm>
            <a:off x="285720" y="1571612"/>
            <a:ext cx="8858280" cy="4929222"/>
          </a:xfrm>
          <a:solidFill>
            <a:srgbClr val="D9D9D9"/>
          </a:solidFill>
        </p:spPr>
        <p:txBody>
          <a:bodyPr/>
          <a:lstStyle/>
          <a:p>
            <a:pPr fontAlgn="auto">
              <a:lnSpc>
                <a:spcPct val="130000"/>
              </a:lnSpc>
              <a:spcAft>
                <a:spcPts val="0"/>
              </a:spcAft>
              <a:buFont typeface="Wingdings" pitchFamily="2" charset="2"/>
              <a:buChar char="q"/>
              <a:defRPr/>
            </a:pPr>
            <a:r>
              <a:rPr lang="es-ES" sz="2000" b="1" dirty="0" smtClean="0">
                <a:solidFill>
                  <a:srgbClr val="000000"/>
                </a:solidFill>
                <a:latin typeface="Arial"/>
                <a:cs typeface="Arial"/>
              </a:rPr>
              <a:t>Diferentes plataformas </a:t>
            </a:r>
          </a:p>
          <a:p>
            <a:pPr lvl="1" fontAlgn="auto">
              <a:lnSpc>
                <a:spcPct val="130000"/>
              </a:lnSpc>
              <a:spcAft>
                <a:spcPts val="0"/>
              </a:spcAft>
              <a:buFont typeface="Arial" pitchFamily="34" charset="0"/>
              <a:buChar char="•"/>
              <a:defRPr/>
            </a:pPr>
            <a:r>
              <a:rPr lang="es-ES" sz="1800" b="1" dirty="0" smtClean="0">
                <a:solidFill>
                  <a:srgbClr val="000000"/>
                </a:solidFill>
                <a:latin typeface="Arial"/>
                <a:cs typeface="Arial"/>
              </a:rPr>
              <a:t>Diferentes acondicionamientos</a:t>
            </a:r>
          </a:p>
          <a:p>
            <a:pPr lvl="1" fontAlgn="auto">
              <a:lnSpc>
                <a:spcPct val="130000"/>
              </a:lnSpc>
              <a:spcAft>
                <a:spcPts val="0"/>
              </a:spcAft>
              <a:buFont typeface="Arial" pitchFamily="34" charset="0"/>
              <a:buChar char="•"/>
              <a:defRPr/>
            </a:pPr>
            <a:r>
              <a:rPr lang="es-ES" sz="1800" b="1" dirty="0" smtClean="0">
                <a:solidFill>
                  <a:srgbClr val="000000"/>
                </a:solidFill>
                <a:latin typeface="Arial"/>
                <a:cs typeface="Arial"/>
              </a:rPr>
              <a:t>Diferentes </a:t>
            </a:r>
            <a:r>
              <a:rPr lang="es-ES" sz="1800" b="1" dirty="0">
                <a:solidFill>
                  <a:srgbClr val="000000"/>
                </a:solidFill>
                <a:latin typeface="Arial"/>
                <a:cs typeface="Arial"/>
              </a:rPr>
              <a:t>fuentes de </a:t>
            </a:r>
            <a:r>
              <a:rPr lang="es-ES" sz="1800" b="1" dirty="0" smtClean="0">
                <a:solidFill>
                  <a:srgbClr val="000000"/>
                </a:solidFill>
                <a:latin typeface="Arial"/>
                <a:cs typeface="Arial"/>
              </a:rPr>
              <a:t>progenitores</a:t>
            </a:r>
          </a:p>
          <a:p>
            <a:pPr lvl="1" fontAlgn="auto">
              <a:lnSpc>
                <a:spcPct val="130000"/>
              </a:lnSpc>
              <a:spcAft>
                <a:spcPts val="0"/>
              </a:spcAft>
              <a:buFont typeface="Arial" pitchFamily="34" charset="0"/>
              <a:buChar char="•"/>
              <a:defRPr/>
            </a:pPr>
            <a:r>
              <a:rPr lang="es-ES" sz="1800" b="1" dirty="0" smtClean="0">
                <a:solidFill>
                  <a:srgbClr val="000000"/>
                </a:solidFill>
                <a:latin typeface="Arial"/>
                <a:cs typeface="Arial"/>
              </a:rPr>
              <a:t>Diferentes </a:t>
            </a:r>
            <a:r>
              <a:rPr lang="es-ES" sz="1800" b="1" dirty="0">
                <a:solidFill>
                  <a:srgbClr val="000000"/>
                </a:solidFill>
                <a:latin typeface="Arial"/>
                <a:cs typeface="Arial"/>
              </a:rPr>
              <a:t>profilaxis de </a:t>
            </a:r>
            <a:r>
              <a:rPr lang="es-ES" sz="1800" b="1" dirty="0" smtClean="0">
                <a:solidFill>
                  <a:srgbClr val="000000"/>
                </a:solidFill>
                <a:latin typeface="Arial"/>
                <a:cs typeface="Arial"/>
              </a:rPr>
              <a:t>EICH</a:t>
            </a:r>
            <a:endParaRPr lang="es-ES" sz="1800" b="1" dirty="0">
              <a:solidFill>
                <a:srgbClr val="000000"/>
              </a:solidFill>
              <a:latin typeface="Arial"/>
              <a:cs typeface="Arial"/>
            </a:endParaRPr>
          </a:p>
          <a:p>
            <a:pPr fontAlgn="auto">
              <a:lnSpc>
                <a:spcPct val="130000"/>
              </a:lnSpc>
              <a:spcAft>
                <a:spcPts val="0"/>
              </a:spcAft>
              <a:buNone/>
              <a:defRPr/>
            </a:pPr>
            <a:endParaRPr lang="es-ES" sz="2000" b="1" dirty="0" smtClean="0">
              <a:solidFill>
                <a:srgbClr val="000000"/>
              </a:solidFill>
              <a:latin typeface="Arial"/>
              <a:cs typeface="Arial"/>
            </a:endParaRPr>
          </a:p>
          <a:p>
            <a:pPr fontAlgn="auto">
              <a:lnSpc>
                <a:spcPct val="130000"/>
              </a:lnSpc>
              <a:spcAft>
                <a:spcPts val="0"/>
              </a:spcAft>
              <a:buFont typeface="Wingdings" pitchFamily="2" charset="2"/>
              <a:buChar char="q"/>
              <a:defRPr/>
            </a:pPr>
            <a:r>
              <a:rPr lang="es-ES" sz="2000" b="1" dirty="0" smtClean="0">
                <a:solidFill>
                  <a:srgbClr val="000000"/>
                </a:solidFill>
                <a:latin typeface="Arial"/>
                <a:cs typeface="Arial"/>
              </a:rPr>
              <a:t>Buenos resultados</a:t>
            </a:r>
          </a:p>
          <a:p>
            <a:pPr marL="803275" indent="-361950" fontAlgn="auto">
              <a:lnSpc>
                <a:spcPct val="130000"/>
              </a:lnSpc>
              <a:spcAft>
                <a:spcPts val="0"/>
              </a:spcAft>
              <a:buFont typeface="Arial" pitchFamily="34" charset="0"/>
              <a:buChar char="•"/>
              <a:defRPr/>
            </a:pPr>
            <a:r>
              <a:rPr lang="es-ES" sz="1800" b="1" dirty="0" smtClean="0">
                <a:solidFill>
                  <a:srgbClr val="000000"/>
                </a:solidFill>
                <a:latin typeface="Arial"/>
                <a:cs typeface="Arial"/>
              </a:rPr>
              <a:t>Tasa de injerto óptima</a:t>
            </a:r>
          </a:p>
          <a:p>
            <a:pPr marL="803275" indent="-361950" fontAlgn="auto">
              <a:lnSpc>
                <a:spcPct val="130000"/>
              </a:lnSpc>
              <a:spcAft>
                <a:spcPts val="0"/>
              </a:spcAft>
              <a:buFont typeface="Arial" pitchFamily="34" charset="0"/>
              <a:buChar char="•"/>
              <a:defRPr/>
            </a:pPr>
            <a:r>
              <a:rPr lang="es-ES" sz="1800" b="1" dirty="0" smtClean="0">
                <a:solidFill>
                  <a:srgbClr val="000000"/>
                </a:solidFill>
                <a:latin typeface="Arial"/>
                <a:cs typeface="Arial"/>
              </a:rPr>
              <a:t>EICH agudo </a:t>
            </a:r>
            <a:r>
              <a:rPr lang="es-ES" sz="1800" b="1" dirty="0">
                <a:solidFill>
                  <a:srgbClr val="000000"/>
                </a:solidFill>
                <a:latin typeface="Arial"/>
                <a:cs typeface="Arial"/>
              </a:rPr>
              <a:t>severo varía de un 3% a un 30</a:t>
            </a:r>
            <a:r>
              <a:rPr lang="es-ES" sz="1800" b="1" dirty="0" smtClean="0">
                <a:solidFill>
                  <a:srgbClr val="000000"/>
                </a:solidFill>
                <a:latin typeface="Arial"/>
                <a:cs typeface="Arial"/>
              </a:rPr>
              <a:t>%</a:t>
            </a:r>
          </a:p>
          <a:p>
            <a:pPr marL="803275" indent="-361950" fontAlgn="auto">
              <a:lnSpc>
                <a:spcPct val="130000"/>
              </a:lnSpc>
              <a:spcAft>
                <a:spcPts val="0"/>
              </a:spcAft>
              <a:buFont typeface="Arial" pitchFamily="34" charset="0"/>
              <a:buChar char="•"/>
              <a:defRPr/>
            </a:pPr>
            <a:r>
              <a:rPr lang="es-ES" sz="1800" b="1" dirty="0" smtClean="0">
                <a:solidFill>
                  <a:srgbClr val="000000"/>
                </a:solidFill>
                <a:latin typeface="Arial"/>
                <a:cs typeface="Arial"/>
              </a:rPr>
              <a:t>Disminuye la inmunodeficiencia</a:t>
            </a:r>
          </a:p>
          <a:p>
            <a:pPr fontAlgn="auto">
              <a:lnSpc>
                <a:spcPct val="130000"/>
              </a:lnSpc>
              <a:spcAft>
                <a:spcPts val="0"/>
              </a:spcAft>
              <a:buNone/>
              <a:defRPr/>
            </a:pPr>
            <a:endParaRPr lang="es-ES" sz="1800" b="1" dirty="0" smtClean="0">
              <a:solidFill>
                <a:srgbClr val="000000"/>
              </a:solidFill>
              <a:latin typeface="Arial"/>
              <a:cs typeface="Arial"/>
            </a:endParaRPr>
          </a:p>
          <a:p>
            <a:pPr fontAlgn="auto">
              <a:lnSpc>
                <a:spcPct val="130000"/>
              </a:lnSpc>
              <a:spcAft>
                <a:spcPts val="0"/>
              </a:spcAft>
              <a:buFont typeface="Wingdings" pitchFamily="2" charset="2"/>
              <a:buChar char="q"/>
              <a:defRPr/>
            </a:pPr>
            <a:r>
              <a:rPr lang="es-ES" sz="2000" b="1" dirty="0" smtClean="0">
                <a:solidFill>
                  <a:srgbClr val="660033"/>
                </a:solidFill>
                <a:latin typeface="Arial"/>
                <a:cs typeface="Arial"/>
              </a:rPr>
              <a:t>Elimina costes </a:t>
            </a:r>
            <a:r>
              <a:rPr lang="es-ES" sz="2000" b="1" dirty="0">
                <a:solidFill>
                  <a:srgbClr val="660033"/>
                </a:solidFill>
                <a:latin typeface="Arial"/>
                <a:cs typeface="Arial"/>
              </a:rPr>
              <a:t>de laboratorio </a:t>
            </a:r>
            <a:r>
              <a:rPr lang="es-ES" sz="2000" b="1" dirty="0" smtClean="0">
                <a:solidFill>
                  <a:srgbClr val="660033"/>
                </a:solidFill>
                <a:latin typeface="Arial"/>
                <a:cs typeface="Arial"/>
              </a:rPr>
              <a:t>y el tiempo empleado a la depleción</a:t>
            </a:r>
            <a:endParaRPr lang="es-ES" sz="2000" b="1" dirty="0">
              <a:solidFill>
                <a:srgbClr val="660033"/>
              </a:solidFill>
              <a:latin typeface="Arial"/>
              <a:cs typeface="Arial"/>
            </a:endParaRPr>
          </a:p>
          <a:p>
            <a:pPr marL="114300" indent="0" fontAlgn="auto">
              <a:lnSpc>
                <a:spcPct val="130000"/>
              </a:lnSpc>
              <a:spcAft>
                <a:spcPts val="0"/>
              </a:spcAft>
              <a:buNone/>
              <a:defRPr/>
            </a:pPr>
            <a:endParaRPr lang="es-ES" sz="1600" b="1" dirty="0" smtClean="0">
              <a:solidFill>
                <a:srgbClr val="000000"/>
              </a:solidFill>
              <a:latin typeface="Arial"/>
              <a:cs typeface="Arial"/>
            </a:endParaRPr>
          </a:p>
          <a:p>
            <a:pPr marL="400050" indent="-285750" fontAlgn="auto">
              <a:lnSpc>
                <a:spcPct val="130000"/>
              </a:lnSpc>
              <a:spcAft>
                <a:spcPts val="0"/>
              </a:spcAft>
              <a:buFontTx/>
              <a:buChar char="-"/>
              <a:defRPr/>
            </a:pPr>
            <a:endParaRPr lang="es-ES" sz="1600" b="1" dirty="0">
              <a:solidFill>
                <a:srgbClr val="000000"/>
              </a:solidFill>
              <a:latin typeface="Arial"/>
              <a:cs typeface="Arial"/>
            </a:endParaRPr>
          </a:p>
        </p:txBody>
      </p:sp>
      <p:sp>
        <p:nvSpPr>
          <p:cNvPr id="278534" name="CuadroTexto 15"/>
          <p:cNvSpPr txBox="1">
            <a:spLocks noChangeArrowheads="1"/>
          </p:cNvSpPr>
          <p:nvPr/>
        </p:nvSpPr>
        <p:spPr bwMode="auto">
          <a:xfrm>
            <a:off x="36512" y="1012726"/>
            <a:ext cx="9144000" cy="400050"/>
          </a:xfrm>
          <a:prstGeom prst="rect">
            <a:avLst/>
          </a:prstGeom>
          <a:solidFill>
            <a:srgbClr val="FFF7D2"/>
          </a:solidFill>
          <a:ln>
            <a:noFill/>
          </a:ln>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smtClean="0">
                <a:solidFill>
                  <a:srgbClr val="000000"/>
                </a:solidFill>
              </a:rPr>
              <a:t>Resumen: </a:t>
            </a:r>
            <a:r>
              <a:rPr lang="es-ES" dirty="0" err="1" smtClean="0">
                <a:solidFill>
                  <a:srgbClr val="000000"/>
                </a:solidFill>
              </a:rPr>
              <a:t>Haplo</a:t>
            </a:r>
            <a:r>
              <a:rPr lang="es-ES" dirty="0" smtClean="0">
                <a:solidFill>
                  <a:srgbClr val="000000"/>
                </a:solidFill>
              </a:rPr>
              <a:t> sin manipulación</a:t>
            </a:r>
            <a:endParaRPr lang="es-ES" dirty="0">
              <a:solidFill>
                <a:srgbClr val="000000"/>
              </a:solidFill>
            </a:endParaRPr>
          </a:p>
        </p:txBody>
      </p:sp>
    </p:spTree>
    <p:extLst>
      <p:ext uri="{BB962C8B-B14F-4D97-AF65-F5344CB8AC3E}">
        <p14:creationId xmlns:p14="http://schemas.microsoft.com/office/powerpoint/2010/main" val="316557200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62145" name="6 Grupo"/>
          <p:cNvGrpSpPr>
            <a:grpSpLocks/>
          </p:cNvGrpSpPr>
          <p:nvPr/>
        </p:nvGrpSpPr>
        <p:grpSpPr bwMode="auto">
          <a:xfrm>
            <a:off x="0" y="2417763"/>
            <a:ext cx="9144000" cy="4440237"/>
            <a:chOff x="0" y="2417763"/>
            <a:chExt cx="9144000" cy="4440237"/>
          </a:xfrm>
        </p:grpSpPr>
        <p:grpSp>
          <p:nvGrpSpPr>
            <p:cNvPr id="262146" name="5 Grupo"/>
            <p:cNvGrpSpPr>
              <a:grpSpLocks/>
            </p:cNvGrpSpPr>
            <p:nvPr/>
          </p:nvGrpSpPr>
          <p:grpSpPr bwMode="auto">
            <a:xfrm>
              <a:off x="0" y="2417763"/>
              <a:ext cx="9144000" cy="4440237"/>
              <a:chOff x="0" y="2417763"/>
              <a:chExt cx="9144000" cy="4440237"/>
            </a:xfrm>
          </p:grpSpPr>
          <p:sp>
            <p:nvSpPr>
              <p:cNvPr id="262148" name="Rectangle 2"/>
              <p:cNvSpPr>
                <a:spLocks noChangeArrowheads="1"/>
              </p:cNvSpPr>
              <p:nvPr/>
            </p:nvSpPr>
            <p:spPr bwMode="auto">
              <a:xfrm>
                <a:off x="0" y="3500438"/>
                <a:ext cx="9144000" cy="33575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sz="2800">
                  <a:solidFill>
                    <a:srgbClr val="000000"/>
                  </a:solidFill>
                </a:endParaRPr>
              </a:p>
            </p:txBody>
          </p:sp>
          <p:sp>
            <p:nvSpPr>
              <p:cNvPr id="262149" name="Text Box 3"/>
              <p:cNvSpPr txBox="1">
                <a:spLocks noChangeArrowheads="1"/>
              </p:cNvSpPr>
              <p:nvPr/>
            </p:nvSpPr>
            <p:spPr bwMode="auto">
              <a:xfrm>
                <a:off x="0" y="2417763"/>
                <a:ext cx="9144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_tradnl" sz="3200" dirty="0">
                    <a:solidFill>
                      <a:srgbClr val="000000"/>
                    </a:solidFill>
                  </a:rPr>
                  <a:t>Objetivo </a:t>
                </a:r>
                <a:r>
                  <a:rPr lang="es-ES_tradnl" sz="3200" dirty="0" smtClean="0">
                    <a:solidFill>
                      <a:srgbClr val="000000"/>
                    </a:solidFill>
                  </a:rPr>
                  <a:t>3</a:t>
                </a:r>
                <a:endParaRPr lang="es-ES" sz="3200" dirty="0">
                  <a:solidFill>
                    <a:srgbClr val="000000"/>
                  </a:solidFill>
                </a:endParaRPr>
              </a:p>
            </p:txBody>
          </p:sp>
          <p:sp>
            <p:nvSpPr>
              <p:cNvPr id="262150" name="Rectangle 4"/>
              <p:cNvSpPr>
                <a:spLocks noChangeArrowheads="1"/>
              </p:cNvSpPr>
              <p:nvPr/>
            </p:nvSpPr>
            <p:spPr bwMode="auto">
              <a:xfrm>
                <a:off x="0" y="3429000"/>
                <a:ext cx="9144000" cy="714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sz="2800">
                  <a:solidFill>
                    <a:srgbClr val="000000"/>
                  </a:solidFill>
                </a:endParaRPr>
              </a:p>
            </p:txBody>
          </p:sp>
        </p:grpSp>
        <p:sp>
          <p:nvSpPr>
            <p:cNvPr id="262147" name="Text Box 5"/>
            <p:cNvSpPr txBox="1">
              <a:spLocks noChangeArrowheads="1"/>
            </p:cNvSpPr>
            <p:nvPr/>
          </p:nvSpPr>
          <p:spPr bwMode="auto">
            <a:xfrm>
              <a:off x="71438" y="4121150"/>
              <a:ext cx="8929687" cy="702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lnSpc>
                  <a:spcPct val="150000"/>
                </a:lnSpc>
              </a:pPr>
              <a:r>
                <a:rPr lang="es-ES" sz="2800" dirty="0" smtClean="0">
                  <a:solidFill>
                    <a:srgbClr val="FFFF00"/>
                  </a:solidFill>
                </a:rPr>
                <a:t>Estrategias de mejora en trasplante </a:t>
              </a:r>
              <a:r>
                <a:rPr lang="es-ES" sz="2800" dirty="0" err="1" smtClean="0">
                  <a:solidFill>
                    <a:srgbClr val="FFFF00"/>
                  </a:solidFill>
                </a:rPr>
                <a:t>haploidéntico</a:t>
              </a:r>
              <a:endParaRPr lang="es-ES" sz="2800" dirty="0">
                <a:solidFill>
                  <a:srgbClr val="FFFF00"/>
                </a:solidFill>
              </a:endParaRPr>
            </a:p>
          </p:txBody>
        </p:sp>
      </p:grpSp>
    </p:spTree>
    <p:extLst>
      <p:ext uri="{BB962C8B-B14F-4D97-AF65-F5344CB8AC3E}">
        <p14:creationId xmlns:p14="http://schemas.microsoft.com/office/powerpoint/2010/main" val="2422847402"/>
      </p:ext>
    </p:extLst>
  </p:cSld>
  <p:clrMapOvr>
    <a:masterClrMapping/>
  </p:clrMapOvr>
  <p:transition xmlns:p14="http://schemas.microsoft.com/office/powerpoint/2010/main">
    <p:pull dir="r"/>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44 Rectángulo"/>
          <p:cNvSpPr>
            <a:spLocks noChangeArrowheads="1"/>
          </p:cNvSpPr>
          <p:nvPr/>
        </p:nvSpPr>
        <p:spPr bwMode="auto">
          <a:xfrm>
            <a:off x="142875" y="3786188"/>
            <a:ext cx="8929688" cy="714375"/>
          </a:xfrm>
          <a:prstGeom prst="rect">
            <a:avLst/>
          </a:prstGeom>
          <a:solidFill>
            <a:schemeClr val="accent1"/>
          </a:solidFill>
          <a:ln w="9525">
            <a:solidFill>
              <a:schemeClr val="tx1"/>
            </a:solidFill>
            <a:round/>
            <a:headEnd/>
            <a:tailEnd/>
          </a:ln>
        </p:spPr>
        <p:txBody>
          <a:bodyPr/>
          <a:lstStyle/>
          <a:p>
            <a:endParaRPr lang="es-ES" sz="2800">
              <a:solidFill>
                <a:srgbClr val="000000"/>
              </a:solidFill>
            </a:endParaRPr>
          </a:p>
        </p:txBody>
      </p:sp>
      <p:sp>
        <p:nvSpPr>
          <p:cNvPr id="368642" name="42 Rectángulo"/>
          <p:cNvSpPr>
            <a:spLocks noChangeArrowheads="1"/>
          </p:cNvSpPr>
          <p:nvPr/>
        </p:nvSpPr>
        <p:spPr bwMode="auto">
          <a:xfrm>
            <a:off x="142875" y="1500188"/>
            <a:ext cx="8929688" cy="1857375"/>
          </a:xfrm>
          <a:prstGeom prst="rect">
            <a:avLst/>
          </a:prstGeom>
          <a:solidFill>
            <a:schemeClr val="accent1"/>
          </a:solidFill>
          <a:ln w="9525">
            <a:solidFill>
              <a:schemeClr val="tx1"/>
            </a:solidFill>
            <a:round/>
            <a:headEnd/>
            <a:tailEnd/>
          </a:ln>
        </p:spPr>
        <p:txBody>
          <a:bodyPr/>
          <a:lstStyle/>
          <a:p>
            <a:endParaRPr lang="es-ES" sz="2800">
              <a:solidFill>
                <a:srgbClr val="000000"/>
              </a:solidFill>
            </a:endParaRPr>
          </a:p>
        </p:txBody>
      </p:sp>
      <p:grpSp>
        <p:nvGrpSpPr>
          <p:cNvPr id="368643" name="Group 16"/>
          <p:cNvGrpSpPr>
            <a:grpSpLocks/>
          </p:cNvGrpSpPr>
          <p:nvPr/>
        </p:nvGrpSpPr>
        <p:grpSpPr bwMode="auto">
          <a:xfrm>
            <a:off x="0" y="27384"/>
            <a:ext cx="9144000" cy="6858000"/>
            <a:chOff x="0" y="0"/>
            <a:chExt cx="5760" cy="4320"/>
          </a:xfrm>
        </p:grpSpPr>
        <p:sp>
          <p:nvSpPr>
            <p:cNvPr id="239618" name="Rectangle 2"/>
            <p:cNvSpPr>
              <a:spLocks noChangeArrowheads="1"/>
            </p:cNvSpPr>
            <p:nvPr/>
          </p:nvSpPr>
          <p:spPr bwMode="auto">
            <a:xfrm>
              <a:off x="0" y="4247"/>
              <a:ext cx="5760" cy="73"/>
            </a:xfrm>
            <a:prstGeom prst="rect">
              <a:avLst/>
            </a:prstGeom>
            <a:gradFill flip="none" rotWithShape="1">
              <a:gsLst>
                <a:gs pos="0">
                  <a:srgbClr val="00FFFF">
                    <a:shade val="30000"/>
                    <a:satMod val="115000"/>
                  </a:srgbClr>
                </a:gs>
                <a:gs pos="50000">
                  <a:srgbClr val="00FFFF">
                    <a:shade val="67500"/>
                    <a:satMod val="115000"/>
                  </a:srgbClr>
                </a:gs>
                <a:gs pos="100000">
                  <a:srgbClr val="00FFFF">
                    <a:shade val="100000"/>
                    <a:satMod val="115000"/>
                  </a:srgbClr>
                </a:gs>
              </a:gsLst>
              <a:lin ang="10800000" scaled="1"/>
              <a:tileRect/>
            </a:gradFill>
            <a:ln w="9525" algn="ctr">
              <a:noFill/>
              <a:miter lim="800000"/>
              <a:headEnd/>
              <a:tailEnd/>
            </a:ln>
            <a:effectLst/>
          </p:spPr>
          <p:txBody>
            <a:bodyPr anchor="ctr">
              <a:spAutoFit/>
            </a:bodyPr>
            <a:lstStyle/>
            <a:p>
              <a:pPr>
                <a:defRPr/>
              </a:pPr>
              <a:endParaRPr lang="es-ES" sz="2800">
                <a:solidFill>
                  <a:srgbClr val="000000"/>
                </a:solidFill>
              </a:endParaRPr>
            </a:p>
          </p:txBody>
        </p:sp>
        <p:sp>
          <p:nvSpPr>
            <p:cNvPr id="239619" name="Rectangle 3"/>
            <p:cNvSpPr>
              <a:spLocks noChangeArrowheads="1"/>
            </p:cNvSpPr>
            <p:nvPr/>
          </p:nvSpPr>
          <p:spPr bwMode="auto">
            <a:xfrm>
              <a:off x="0" y="0"/>
              <a:ext cx="5760" cy="436"/>
            </a:xfrm>
            <a:prstGeom prst="rect">
              <a:avLst/>
            </a:prstGeom>
            <a:solidFill>
              <a:srgbClr val="000000"/>
            </a:solidFill>
            <a:ln w="9525" algn="ctr">
              <a:noFill/>
              <a:miter lim="800000"/>
              <a:headEnd/>
              <a:tailEnd/>
            </a:ln>
            <a:effectLst/>
          </p:spPr>
          <p:txBody>
            <a:bodyPr wrap="none" anchor="ctr">
              <a:spAutoFit/>
            </a:bodyPr>
            <a:lstStyle/>
            <a:p>
              <a:pPr>
                <a:defRPr/>
              </a:pPr>
              <a:endParaRPr lang="es-ES" sz="2800">
                <a:solidFill>
                  <a:srgbClr val="000000"/>
                </a:solidFill>
              </a:endParaRPr>
            </a:p>
          </p:txBody>
        </p:sp>
        <p:sp>
          <p:nvSpPr>
            <p:cNvPr id="368679" name="Text Box 4"/>
            <p:cNvSpPr txBox="1">
              <a:spLocks noChangeArrowheads="1"/>
            </p:cNvSpPr>
            <p:nvPr/>
          </p:nvSpPr>
          <p:spPr bwMode="auto">
            <a:xfrm>
              <a:off x="22" y="119"/>
              <a:ext cx="407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_tradnl" sz="2800" dirty="0" smtClean="0">
                  <a:solidFill>
                    <a:srgbClr val="00FFFF"/>
                  </a:solidFill>
                </a:rPr>
                <a:t>Conceptos básicos</a:t>
              </a:r>
              <a:endParaRPr lang="es-ES" sz="2800" dirty="0">
                <a:solidFill>
                  <a:srgbClr val="00FFFF"/>
                </a:solidFill>
              </a:endParaRPr>
            </a:p>
          </p:txBody>
        </p:sp>
        <p:sp>
          <p:nvSpPr>
            <p:cNvPr id="239621" name="Rectangle 5"/>
            <p:cNvSpPr>
              <a:spLocks noChangeArrowheads="1"/>
            </p:cNvSpPr>
            <p:nvPr/>
          </p:nvSpPr>
          <p:spPr bwMode="auto">
            <a:xfrm>
              <a:off x="0" y="436"/>
              <a:ext cx="5760" cy="46"/>
            </a:xfrm>
            <a:prstGeom prst="rect">
              <a:avLst/>
            </a:prstGeom>
            <a:gradFill flip="none" rotWithShape="1">
              <a:gsLst>
                <a:gs pos="0">
                  <a:srgbClr val="00FFFF">
                    <a:shade val="30000"/>
                    <a:satMod val="115000"/>
                  </a:srgbClr>
                </a:gs>
                <a:gs pos="50000">
                  <a:srgbClr val="00FFFF">
                    <a:shade val="67500"/>
                    <a:satMod val="115000"/>
                  </a:srgbClr>
                </a:gs>
                <a:gs pos="100000">
                  <a:srgbClr val="00FFFF">
                    <a:shade val="100000"/>
                    <a:satMod val="115000"/>
                  </a:srgbClr>
                </a:gs>
              </a:gsLst>
              <a:lin ang="0" scaled="1"/>
              <a:tileRect/>
            </a:gradFill>
            <a:ln w="9525" algn="ctr">
              <a:noFill/>
              <a:miter lim="800000"/>
              <a:headEnd/>
              <a:tailEnd/>
            </a:ln>
            <a:effectLst/>
          </p:spPr>
          <p:txBody>
            <a:bodyPr anchor="ctr">
              <a:spAutoFit/>
            </a:bodyPr>
            <a:lstStyle/>
            <a:p>
              <a:pPr>
                <a:defRPr/>
              </a:pPr>
              <a:endParaRPr lang="es-ES" sz="2800">
                <a:solidFill>
                  <a:srgbClr val="000000"/>
                </a:solidFill>
              </a:endParaRPr>
            </a:p>
          </p:txBody>
        </p:sp>
      </p:grpSp>
      <p:sp>
        <p:nvSpPr>
          <p:cNvPr id="368644" name="Text Box 19"/>
          <p:cNvSpPr txBox="1">
            <a:spLocks noChangeArrowheads="1"/>
          </p:cNvSpPr>
          <p:nvPr/>
        </p:nvSpPr>
        <p:spPr bwMode="auto">
          <a:xfrm>
            <a:off x="571500" y="855663"/>
            <a:ext cx="7848600"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lnSpc>
                <a:spcPct val="130000"/>
              </a:lnSpc>
            </a:pPr>
            <a:r>
              <a:rPr lang="es-ES_tradnl" sz="2400">
                <a:solidFill>
                  <a:srgbClr val="990099"/>
                </a:solidFill>
              </a:rPr>
              <a:t>Procedimiento</a:t>
            </a:r>
            <a:endParaRPr lang="es-ES" sz="2400" b="0">
              <a:solidFill>
                <a:srgbClr val="990099"/>
              </a:solidFill>
            </a:endParaRPr>
          </a:p>
        </p:txBody>
      </p:sp>
      <p:sp>
        <p:nvSpPr>
          <p:cNvPr id="11" name="Rectangle 6"/>
          <p:cNvSpPr>
            <a:spLocks noChangeArrowheads="1"/>
          </p:cNvSpPr>
          <p:nvPr/>
        </p:nvSpPr>
        <p:spPr bwMode="auto">
          <a:xfrm>
            <a:off x="406400" y="1676400"/>
            <a:ext cx="8737600" cy="436563"/>
          </a:xfrm>
          <a:prstGeom prst="rect">
            <a:avLst/>
          </a:prstGeom>
          <a:noFill/>
          <a:ln w="9525">
            <a:noFill/>
            <a:miter lim="800000"/>
            <a:headEnd/>
            <a:tailEnd/>
          </a:ln>
        </p:spPr>
        <p:txBody>
          <a:bodyPr>
            <a:spAutoFit/>
          </a:bodyPr>
          <a:lstStyle/>
          <a:p>
            <a:pPr algn="ctr" eaLnBrk="0" hangingPunct="0">
              <a:lnSpc>
                <a:spcPct val="80000"/>
              </a:lnSpc>
              <a:spcBef>
                <a:spcPct val="50000"/>
              </a:spcBef>
              <a:defRPr/>
            </a:pPr>
            <a:r>
              <a:rPr lang="en-GB" sz="2800" dirty="0" err="1">
                <a:solidFill>
                  <a:srgbClr val="000000"/>
                </a:solidFill>
                <a:latin typeface="Arial"/>
                <a:ea typeface="ＭＳ Ｐゴシック" pitchFamily="34" charset="-128"/>
              </a:rPr>
              <a:t>Tratamiento</a:t>
            </a:r>
            <a:r>
              <a:rPr lang="en-GB" sz="2800" dirty="0">
                <a:solidFill>
                  <a:srgbClr val="000000"/>
                </a:solidFill>
                <a:latin typeface="Arial"/>
                <a:ea typeface="ＭＳ Ｐゴシック" pitchFamily="34" charset="-128"/>
              </a:rPr>
              <a:t> con QUIMIO/ICT: </a:t>
            </a:r>
            <a:r>
              <a:rPr lang="en-GB" sz="2800" dirty="0" err="1">
                <a:solidFill>
                  <a:srgbClr val="000000"/>
                </a:solidFill>
                <a:latin typeface="Arial"/>
                <a:ea typeface="ＭＳ Ｐゴシック" pitchFamily="34" charset="-128"/>
              </a:rPr>
              <a:t>Acondicionamiento</a:t>
            </a:r>
            <a:endParaRPr lang="en-GB" sz="2800" dirty="0">
              <a:solidFill>
                <a:srgbClr val="000000"/>
              </a:solidFill>
              <a:latin typeface="Arial"/>
              <a:ea typeface="ＭＳ Ｐゴシック" pitchFamily="34" charset="-128"/>
            </a:endParaRPr>
          </a:p>
        </p:txBody>
      </p:sp>
      <p:sp>
        <p:nvSpPr>
          <p:cNvPr id="12" name="Rectangle 7"/>
          <p:cNvSpPr>
            <a:spLocks noChangeArrowheads="1"/>
          </p:cNvSpPr>
          <p:nvPr/>
        </p:nvSpPr>
        <p:spPr bwMode="auto">
          <a:xfrm>
            <a:off x="155575" y="2852738"/>
            <a:ext cx="8988425" cy="430212"/>
          </a:xfrm>
          <a:prstGeom prst="rect">
            <a:avLst/>
          </a:prstGeom>
          <a:noFill/>
          <a:ln w="9525">
            <a:noFill/>
            <a:miter lim="800000"/>
            <a:headEnd/>
            <a:tailEnd/>
          </a:ln>
        </p:spPr>
        <p:txBody>
          <a:bodyPr>
            <a:spAutoFit/>
          </a:bodyPr>
          <a:lstStyle/>
          <a:p>
            <a:pPr eaLnBrk="0" hangingPunct="0">
              <a:lnSpc>
                <a:spcPct val="110000"/>
              </a:lnSpc>
              <a:spcBef>
                <a:spcPct val="50000"/>
              </a:spcBef>
              <a:buFontTx/>
              <a:buChar char="•"/>
              <a:defRPr/>
            </a:pPr>
            <a:r>
              <a:rPr lang="en-GB" dirty="0" err="1">
                <a:solidFill>
                  <a:srgbClr val="000000"/>
                </a:solidFill>
                <a:latin typeface="Arial"/>
                <a:ea typeface="ＭＳ Ｐゴシック" pitchFamily="34" charset="-128"/>
              </a:rPr>
              <a:t>Suprimir</a:t>
            </a:r>
            <a:r>
              <a:rPr lang="en-GB" dirty="0">
                <a:solidFill>
                  <a:srgbClr val="000000"/>
                </a:solidFill>
                <a:latin typeface="Arial"/>
                <a:ea typeface="ＭＳ Ｐゴシック" pitchFamily="34" charset="-128"/>
              </a:rPr>
              <a:t> el  </a:t>
            </a:r>
            <a:r>
              <a:rPr lang="en-GB" dirty="0" err="1">
                <a:solidFill>
                  <a:srgbClr val="000000"/>
                </a:solidFill>
                <a:latin typeface="Arial"/>
                <a:ea typeface="ＭＳ Ｐゴシック" pitchFamily="34" charset="-128"/>
              </a:rPr>
              <a:t>sistema</a:t>
            </a:r>
            <a:r>
              <a:rPr lang="en-GB" dirty="0">
                <a:solidFill>
                  <a:srgbClr val="000000"/>
                </a:solidFill>
                <a:latin typeface="Arial"/>
                <a:ea typeface="ＭＳ Ｐゴシック" pitchFamily="34" charset="-128"/>
              </a:rPr>
              <a:t> </a:t>
            </a:r>
            <a:r>
              <a:rPr lang="en-GB" dirty="0" err="1">
                <a:solidFill>
                  <a:srgbClr val="000000"/>
                </a:solidFill>
                <a:latin typeface="Arial"/>
                <a:ea typeface="ＭＳ Ｐゴシック" pitchFamily="34" charset="-128"/>
              </a:rPr>
              <a:t>inmune</a:t>
            </a:r>
            <a:r>
              <a:rPr lang="en-GB" dirty="0">
                <a:solidFill>
                  <a:srgbClr val="000000"/>
                </a:solidFill>
                <a:latin typeface="Arial"/>
                <a:ea typeface="ＭＳ Ｐゴシック" pitchFamily="34" charset="-128"/>
              </a:rPr>
              <a:t> del receptor </a:t>
            </a:r>
            <a:r>
              <a:rPr lang="en-GB" dirty="0" err="1">
                <a:solidFill>
                  <a:srgbClr val="000000"/>
                </a:solidFill>
                <a:latin typeface="Arial"/>
                <a:ea typeface="ＭＳ Ｐゴシック" pitchFamily="34" charset="-128"/>
              </a:rPr>
              <a:t>para</a:t>
            </a:r>
            <a:r>
              <a:rPr lang="en-GB" dirty="0">
                <a:solidFill>
                  <a:srgbClr val="000000"/>
                </a:solidFill>
                <a:latin typeface="Arial"/>
                <a:ea typeface="ＭＳ Ｐゴシック" pitchFamily="34" charset="-128"/>
              </a:rPr>
              <a:t> </a:t>
            </a:r>
            <a:r>
              <a:rPr lang="en-GB" dirty="0" err="1">
                <a:solidFill>
                  <a:srgbClr val="000000"/>
                </a:solidFill>
                <a:latin typeface="Arial"/>
                <a:ea typeface="ＭＳ Ｐゴシック" pitchFamily="34" charset="-128"/>
              </a:rPr>
              <a:t>permitir</a:t>
            </a:r>
            <a:r>
              <a:rPr lang="en-GB" dirty="0">
                <a:solidFill>
                  <a:srgbClr val="000000"/>
                </a:solidFill>
                <a:latin typeface="Arial"/>
                <a:ea typeface="ＭＳ Ｐゴシック" pitchFamily="34" charset="-128"/>
              </a:rPr>
              <a:t> el </a:t>
            </a:r>
            <a:r>
              <a:rPr lang="en-GB" dirty="0" err="1">
                <a:solidFill>
                  <a:srgbClr val="000000"/>
                </a:solidFill>
                <a:latin typeface="Arial"/>
                <a:ea typeface="ＭＳ Ｐゴシック" pitchFamily="34" charset="-128"/>
              </a:rPr>
              <a:t>injerto</a:t>
            </a:r>
            <a:endParaRPr lang="en-GB" dirty="0">
              <a:solidFill>
                <a:srgbClr val="000000"/>
              </a:solidFill>
              <a:latin typeface="Arial"/>
              <a:ea typeface="ＭＳ Ｐゴシック" pitchFamily="34" charset="-128"/>
            </a:endParaRPr>
          </a:p>
        </p:txBody>
      </p:sp>
      <p:sp>
        <p:nvSpPr>
          <p:cNvPr id="13" name="Rectangle 8"/>
          <p:cNvSpPr>
            <a:spLocks noChangeArrowheads="1"/>
          </p:cNvSpPr>
          <p:nvPr/>
        </p:nvSpPr>
        <p:spPr bwMode="auto">
          <a:xfrm>
            <a:off x="2062163" y="2362200"/>
            <a:ext cx="4745037" cy="400050"/>
          </a:xfrm>
          <a:prstGeom prst="rect">
            <a:avLst/>
          </a:prstGeom>
          <a:noFill/>
          <a:ln w="9525">
            <a:noFill/>
            <a:miter lim="800000"/>
            <a:headEnd/>
            <a:tailEnd/>
          </a:ln>
        </p:spPr>
        <p:txBody>
          <a:bodyPr wrap="none">
            <a:spAutoFit/>
          </a:bodyPr>
          <a:lstStyle/>
          <a:p>
            <a:pPr algn="ctr" eaLnBrk="0" hangingPunct="0">
              <a:spcBef>
                <a:spcPct val="50000"/>
              </a:spcBef>
              <a:buFontTx/>
              <a:buChar char="•"/>
              <a:defRPr/>
            </a:pPr>
            <a:r>
              <a:rPr lang="en-GB">
                <a:solidFill>
                  <a:srgbClr val="000000"/>
                </a:solidFill>
                <a:latin typeface="Arial"/>
                <a:ea typeface="ＭＳ Ｐゴシック" pitchFamily="34" charset="-128"/>
              </a:rPr>
              <a:t>Erradicar la enfermedad del receptor</a:t>
            </a:r>
          </a:p>
        </p:txBody>
      </p:sp>
      <p:sp>
        <p:nvSpPr>
          <p:cNvPr id="368648" name="Rectangle 9"/>
          <p:cNvSpPr>
            <a:spLocks noChangeArrowheads="1"/>
          </p:cNvSpPr>
          <p:nvPr/>
        </p:nvSpPr>
        <p:spPr bwMode="auto">
          <a:xfrm>
            <a:off x="812800" y="4038600"/>
            <a:ext cx="561498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lnSpc>
                <a:spcPct val="60000"/>
              </a:lnSpc>
              <a:spcBef>
                <a:spcPct val="50000"/>
              </a:spcBef>
            </a:pPr>
            <a:r>
              <a:rPr lang="en-GB" sz="3200">
                <a:solidFill>
                  <a:srgbClr val="000000"/>
                </a:solidFill>
              </a:rPr>
              <a:t>Infusión de célula stem</a:t>
            </a:r>
            <a:endParaRPr lang="en-GB" sz="2200">
              <a:solidFill>
                <a:srgbClr val="000000"/>
              </a:solidFill>
            </a:endParaRPr>
          </a:p>
        </p:txBody>
      </p:sp>
      <p:sp>
        <p:nvSpPr>
          <p:cNvPr id="368649" name="Rectangle 193"/>
          <p:cNvSpPr>
            <a:spLocks noChangeArrowheads="1"/>
          </p:cNvSpPr>
          <p:nvPr/>
        </p:nvSpPr>
        <p:spPr bwMode="auto">
          <a:xfrm>
            <a:off x="395288" y="5803900"/>
            <a:ext cx="4302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20000"/>
              </a:spcBef>
            </a:pPr>
            <a:r>
              <a:rPr lang="es-ES" sz="1400">
                <a:solidFill>
                  <a:srgbClr val="000000"/>
                </a:solidFill>
              </a:rPr>
              <a:t>DIAS</a:t>
            </a:r>
            <a:endParaRPr lang="es-ES" sz="4400" b="0">
              <a:solidFill>
                <a:srgbClr val="000000"/>
              </a:solidFill>
            </a:endParaRPr>
          </a:p>
        </p:txBody>
      </p:sp>
      <p:sp>
        <p:nvSpPr>
          <p:cNvPr id="16" name="Line 194"/>
          <p:cNvSpPr>
            <a:spLocks noChangeShapeType="1"/>
          </p:cNvSpPr>
          <p:nvPr/>
        </p:nvSpPr>
        <p:spPr bwMode="auto">
          <a:xfrm>
            <a:off x="1050925" y="5881688"/>
            <a:ext cx="7535863" cy="1587"/>
          </a:xfrm>
          <a:prstGeom prst="line">
            <a:avLst/>
          </a:prstGeom>
          <a:noFill/>
          <a:ln w="28575">
            <a:solidFill>
              <a:srgbClr val="66FFFF"/>
            </a:solidFill>
            <a:round/>
            <a:headEnd/>
            <a:tailEnd/>
          </a:ln>
        </p:spPr>
        <p:txBody>
          <a:bodyPr/>
          <a:lstStyle/>
          <a:p>
            <a:pPr eaLnBrk="0" hangingPunct="0">
              <a:spcBef>
                <a:spcPct val="20000"/>
              </a:spcBef>
              <a:defRPr/>
            </a:pPr>
            <a:endParaRPr lang="es-ES" sz="4400" b="0">
              <a:solidFill>
                <a:srgbClr val="000000"/>
              </a:solidFill>
              <a:latin typeface="Arial"/>
              <a:ea typeface="ＭＳ Ｐゴシック" pitchFamily="34" charset="-128"/>
            </a:endParaRPr>
          </a:p>
        </p:txBody>
      </p:sp>
      <p:sp>
        <p:nvSpPr>
          <p:cNvPr id="368651" name="Rectangle 195"/>
          <p:cNvSpPr>
            <a:spLocks noChangeArrowheads="1"/>
          </p:cNvSpPr>
          <p:nvPr/>
        </p:nvSpPr>
        <p:spPr bwMode="auto">
          <a:xfrm>
            <a:off x="484188" y="5265738"/>
            <a:ext cx="16589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20000"/>
              </a:spcBef>
            </a:pPr>
            <a:r>
              <a:rPr lang="es-ES" sz="1400">
                <a:solidFill>
                  <a:srgbClr val="000000"/>
                </a:solidFill>
              </a:rPr>
              <a:t>Acondicionamiento</a:t>
            </a:r>
            <a:endParaRPr lang="es-ES" sz="4400" b="0">
              <a:solidFill>
                <a:srgbClr val="000000"/>
              </a:solidFill>
            </a:endParaRPr>
          </a:p>
        </p:txBody>
      </p:sp>
      <p:sp>
        <p:nvSpPr>
          <p:cNvPr id="368652" name="Rectangle 196"/>
          <p:cNvSpPr>
            <a:spLocks noChangeArrowheads="1"/>
          </p:cNvSpPr>
          <p:nvPr/>
        </p:nvSpPr>
        <p:spPr bwMode="auto">
          <a:xfrm>
            <a:off x="1303338" y="5467350"/>
            <a:ext cx="9604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20000"/>
              </a:spcBef>
            </a:pPr>
            <a:r>
              <a:rPr lang="es-ES" sz="1400">
                <a:solidFill>
                  <a:srgbClr val="000000"/>
                </a:solidFill>
              </a:rPr>
              <a:t>(QTP+RDT)</a:t>
            </a:r>
            <a:endParaRPr lang="es-ES" sz="4400" b="0">
              <a:solidFill>
                <a:srgbClr val="000000"/>
              </a:solidFill>
            </a:endParaRPr>
          </a:p>
        </p:txBody>
      </p:sp>
      <p:sp>
        <p:nvSpPr>
          <p:cNvPr id="368653" name="Rectangle 197"/>
          <p:cNvSpPr>
            <a:spLocks noChangeArrowheads="1"/>
          </p:cNvSpPr>
          <p:nvPr/>
        </p:nvSpPr>
        <p:spPr bwMode="auto">
          <a:xfrm>
            <a:off x="1060450" y="6169025"/>
            <a:ext cx="47625"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20000"/>
              </a:spcBef>
            </a:pPr>
            <a:r>
              <a:rPr lang="es-ES" sz="1100">
                <a:solidFill>
                  <a:srgbClr val="000000"/>
                </a:solidFill>
              </a:rPr>
              <a:t>-</a:t>
            </a:r>
            <a:endParaRPr lang="es-ES" sz="1100" b="0">
              <a:solidFill>
                <a:srgbClr val="000000"/>
              </a:solidFill>
            </a:endParaRPr>
          </a:p>
        </p:txBody>
      </p:sp>
      <p:sp>
        <p:nvSpPr>
          <p:cNvPr id="368654" name="Rectangle 198"/>
          <p:cNvSpPr>
            <a:spLocks noChangeArrowheads="1"/>
          </p:cNvSpPr>
          <p:nvPr/>
        </p:nvSpPr>
        <p:spPr bwMode="auto">
          <a:xfrm>
            <a:off x="1104900" y="6169025"/>
            <a:ext cx="193675"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20000"/>
              </a:spcBef>
            </a:pPr>
            <a:r>
              <a:rPr lang="es-ES" sz="1100">
                <a:solidFill>
                  <a:srgbClr val="000000"/>
                </a:solidFill>
              </a:rPr>
              <a:t>5   </a:t>
            </a:r>
            <a:endParaRPr lang="es-ES" sz="1100" b="0">
              <a:solidFill>
                <a:srgbClr val="000000"/>
              </a:solidFill>
            </a:endParaRPr>
          </a:p>
        </p:txBody>
      </p:sp>
      <p:sp>
        <p:nvSpPr>
          <p:cNvPr id="368655" name="Rectangle 199"/>
          <p:cNvSpPr>
            <a:spLocks noChangeArrowheads="1"/>
          </p:cNvSpPr>
          <p:nvPr/>
        </p:nvSpPr>
        <p:spPr bwMode="auto">
          <a:xfrm>
            <a:off x="1289050" y="6169025"/>
            <a:ext cx="46038"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20000"/>
              </a:spcBef>
            </a:pPr>
            <a:r>
              <a:rPr lang="es-ES" sz="1100">
                <a:solidFill>
                  <a:srgbClr val="000000"/>
                </a:solidFill>
              </a:rPr>
              <a:t>-</a:t>
            </a:r>
            <a:endParaRPr lang="es-ES" sz="1100" b="0">
              <a:solidFill>
                <a:srgbClr val="000000"/>
              </a:solidFill>
            </a:endParaRPr>
          </a:p>
        </p:txBody>
      </p:sp>
      <p:sp>
        <p:nvSpPr>
          <p:cNvPr id="368656" name="Rectangle 200"/>
          <p:cNvSpPr>
            <a:spLocks noChangeArrowheads="1"/>
          </p:cNvSpPr>
          <p:nvPr/>
        </p:nvSpPr>
        <p:spPr bwMode="auto">
          <a:xfrm>
            <a:off x="1331913" y="6169025"/>
            <a:ext cx="193675"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20000"/>
              </a:spcBef>
            </a:pPr>
            <a:r>
              <a:rPr lang="es-ES" sz="1100">
                <a:solidFill>
                  <a:srgbClr val="000000"/>
                </a:solidFill>
              </a:rPr>
              <a:t>4   </a:t>
            </a:r>
            <a:endParaRPr lang="es-ES" sz="1100" b="0">
              <a:solidFill>
                <a:srgbClr val="000000"/>
              </a:solidFill>
            </a:endParaRPr>
          </a:p>
        </p:txBody>
      </p:sp>
      <p:sp>
        <p:nvSpPr>
          <p:cNvPr id="368657" name="Rectangle 201"/>
          <p:cNvSpPr>
            <a:spLocks noChangeArrowheads="1"/>
          </p:cNvSpPr>
          <p:nvPr/>
        </p:nvSpPr>
        <p:spPr bwMode="auto">
          <a:xfrm>
            <a:off x="1512888" y="6169025"/>
            <a:ext cx="460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20000"/>
              </a:spcBef>
            </a:pPr>
            <a:r>
              <a:rPr lang="es-ES" sz="1100">
                <a:solidFill>
                  <a:srgbClr val="000000"/>
                </a:solidFill>
              </a:rPr>
              <a:t>-</a:t>
            </a:r>
            <a:endParaRPr lang="es-ES" sz="1100" b="0">
              <a:solidFill>
                <a:srgbClr val="000000"/>
              </a:solidFill>
            </a:endParaRPr>
          </a:p>
        </p:txBody>
      </p:sp>
      <p:sp>
        <p:nvSpPr>
          <p:cNvPr id="368658" name="Rectangle 202"/>
          <p:cNvSpPr>
            <a:spLocks noChangeArrowheads="1"/>
          </p:cNvSpPr>
          <p:nvPr/>
        </p:nvSpPr>
        <p:spPr bwMode="auto">
          <a:xfrm>
            <a:off x="1555750" y="6169025"/>
            <a:ext cx="195263"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20000"/>
              </a:spcBef>
            </a:pPr>
            <a:r>
              <a:rPr lang="es-ES" sz="1100">
                <a:solidFill>
                  <a:srgbClr val="000000"/>
                </a:solidFill>
              </a:rPr>
              <a:t>3   </a:t>
            </a:r>
            <a:endParaRPr lang="es-ES" sz="1100" b="0">
              <a:solidFill>
                <a:srgbClr val="000000"/>
              </a:solidFill>
            </a:endParaRPr>
          </a:p>
        </p:txBody>
      </p:sp>
      <p:sp>
        <p:nvSpPr>
          <p:cNvPr id="368659" name="Rectangle 203"/>
          <p:cNvSpPr>
            <a:spLocks noChangeArrowheads="1"/>
          </p:cNvSpPr>
          <p:nvPr/>
        </p:nvSpPr>
        <p:spPr bwMode="auto">
          <a:xfrm>
            <a:off x="1739900" y="6169025"/>
            <a:ext cx="46038"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20000"/>
              </a:spcBef>
            </a:pPr>
            <a:r>
              <a:rPr lang="es-ES" sz="1100">
                <a:solidFill>
                  <a:srgbClr val="000000"/>
                </a:solidFill>
              </a:rPr>
              <a:t>-</a:t>
            </a:r>
            <a:endParaRPr lang="es-ES" sz="1100" b="0">
              <a:solidFill>
                <a:srgbClr val="000000"/>
              </a:solidFill>
            </a:endParaRPr>
          </a:p>
        </p:txBody>
      </p:sp>
      <p:sp>
        <p:nvSpPr>
          <p:cNvPr id="368660" name="Rectangle 204"/>
          <p:cNvSpPr>
            <a:spLocks noChangeArrowheads="1"/>
          </p:cNvSpPr>
          <p:nvPr/>
        </p:nvSpPr>
        <p:spPr bwMode="auto">
          <a:xfrm>
            <a:off x="1784350" y="6169025"/>
            <a:ext cx="231775"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20000"/>
              </a:spcBef>
            </a:pPr>
            <a:r>
              <a:rPr lang="es-ES" sz="1100">
                <a:solidFill>
                  <a:srgbClr val="000000"/>
                </a:solidFill>
              </a:rPr>
              <a:t>2    </a:t>
            </a:r>
            <a:endParaRPr lang="es-ES" sz="1100" b="0">
              <a:solidFill>
                <a:srgbClr val="000000"/>
              </a:solidFill>
            </a:endParaRPr>
          </a:p>
        </p:txBody>
      </p:sp>
      <p:sp>
        <p:nvSpPr>
          <p:cNvPr id="368661" name="Rectangle 205"/>
          <p:cNvSpPr>
            <a:spLocks noChangeArrowheads="1"/>
          </p:cNvSpPr>
          <p:nvPr/>
        </p:nvSpPr>
        <p:spPr bwMode="auto">
          <a:xfrm>
            <a:off x="2000250" y="6169025"/>
            <a:ext cx="47625"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20000"/>
              </a:spcBef>
            </a:pPr>
            <a:r>
              <a:rPr lang="es-ES" sz="1100">
                <a:solidFill>
                  <a:srgbClr val="000000"/>
                </a:solidFill>
              </a:rPr>
              <a:t>-</a:t>
            </a:r>
            <a:endParaRPr lang="es-ES" sz="1100" b="0">
              <a:solidFill>
                <a:srgbClr val="000000"/>
              </a:solidFill>
            </a:endParaRPr>
          </a:p>
        </p:txBody>
      </p:sp>
      <p:sp>
        <p:nvSpPr>
          <p:cNvPr id="368662" name="Rectangle 206"/>
          <p:cNvSpPr>
            <a:spLocks noChangeArrowheads="1"/>
          </p:cNvSpPr>
          <p:nvPr/>
        </p:nvSpPr>
        <p:spPr bwMode="auto">
          <a:xfrm>
            <a:off x="2044700" y="6169025"/>
            <a:ext cx="3452813"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20000"/>
              </a:spcBef>
            </a:pPr>
            <a:r>
              <a:rPr lang="es-ES" sz="1100">
                <a:solidFill>
                  <a:srgbClr val="000000"/>
                </a:solidFill>
              </a:rPr>
              <a:t>1     0    +1   +2   +3   +4         +9   +10   +11   +12   +13 </a:t>
            </a:r>
            <a:endParaRPr lang="es-ES" sz="1100" b="0">
              <a:solidFill>
                <a:srgbClr val="000000"/>
              </a:solidFill>
            </a:endParaRPr>
          </a:p>
        </p:txBody>
      </p:sp>
      <p:sp>
        <p:nvSpPr>
          <p:cNvPr id="368663" name="Rectangle 207"/>
          <p:cNvSpPr>
            <a:spLocks noChangeArrowheads="1"/>
          </p:cNvSpPr>
          <p:nvPr/>
        </p:nvSpPr>
        <p:spPr bwMode="auto">
          <a:xfrm>
            <a:off x="5424488" y="6169025"/>
            <a:ext cx="271938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20000"/>
              </a:spcBef>
            </a:pPr>
            <a:r>
              <a:rPr lang="es-ES" sz="1100">
                <a:solidFill>
                  <a:srgbClr val="000000"/>
                </a:solidFill>
              </a:rPr>
              <a:t>+14   +15   +16   +17   +18   +19   +20   +21</a:t>
            </a:r>
            <a:endParaRPr lang="es-ES" sz="1100" b="0">
              <a:solidFill>
                <a:srgbClr val="000000"/>
              </a:solidFill>
            </a:endParaRPr>
          </a:p>
        </p:txBody>
      </p:sp>
      <p:sp>
        <p:nvSpPr>
          <p:cNvPr id="368664" name="Rectangle 208"/>
          <p:cNvSpPr>
            <a:spLocks noChangeArrowheads="1"/>
          </p:cNvSpPr>
          <p:nvPr/>
        </p:nvSpPr>
        <p:spPr bwMode="auto">
          <a:xfrm>
            <a:off x="1076325" y="5724525"/>
            <a:ext cx="7078663"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20000"/>
              </a:spcBef>
            </a:pPr>
            <a:r>
              <a:rPr lang="es-ES" sz="3100">
                <a:solidFill>
                  <a:srgbClr val="000000"/>
                </a:solidFill>
              </a:rPr>
              <a:t>|  |  |  |  |  |  |  |  |  |      |   |   |   |   |   |   |   | </a:t>
            </a:r>
            <a:endParaRPr lang="es-ES" sz="4400" b="0">
              <a:solidFill>
                <a:srgbClr val="000000"/>
              </a:solidFill>
            </a:endParaRPr>
          </a:p>
        </p:txBody>
      </p:sp>
      <p:sp>
        <p:nvSpPr>
          <p:cNvPr id="368665" name="Rectangle 209"/>
          <p:cNvSpPr>
            <a:spLocks noChangeArrowheads="1"/>
          </p:cNvSpPr>
          <p:nvPr/>
        </p:nvSpPr>
        <p:spPr bwMode="auto">
          <a:xfrm>
            <a:off x="1063625" y="5710238"/>
            <a:ext cx="7078663"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20000"/>
              </a:spcBef>
            </a:pPr>
            <a:r>
              <a:rPr lang="es-ES" sz="3100">
                <a:solidFill>
                  <a:srgbClr val="000000"/>
                </a:solidFill>
              </a:rPr>
              <a:t>|  |  |  |  |  |  |  |  |  |      |   |   |   |   |   |   |   | </a:t>
            </a:r>
            <a:endParaRPr lang="es-ES" sz="4400" b="0">
              <a:solidFill>
                <a:srgbClr val="000000"/>
              </a:solidFill>
            </a:endParaRPr>
          </a:p>
        </p:txBody>
      </p:sp>
      <p:sp>
        <p:nvSpPr>
          <p:cNvPr id="368666" name="Rectangle 210"/>
          <p:cNvSpPr>
            <a:spLocks noChangeArrowheads="1"/>
          </p:cNvSpPr>
          <p:nvPr/>
        </p:nvSpPr>
        <p:spPr bwMode="auto">
          <a:xfrm>
            <a:off x="6477000" y="5724525"/>
            <a:ext cx="210185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20000"/>
              </a:spcBef>
            </a:pPr>
            <a:r>
              <a:rPr lang="es-ES" sz="3100">
                <a:solidFill>
                  <a:srgbClr val="000000"/>
                </a:solidFill>
              </a:rPr>
              <a:t>|   |   |   |   |  </a:t>
            </a:r>
            <a:endParaRPr lang="es-ES" sz="4400" b="0">
              <a:solidFill>
                <a:srgbClr val="000000"/>
              </a:solidFill>
            </a:endParaRPr>
          </a:p>
        </p:txBody>
      </p:sp>
      <p:sp>
        <p:nvSpPr>
          <p:cNvPr id="368667" name="Rectangle 211"/>
          <p:cNvSpPr>
            <a:spLocks noChangeArrowheads="1"/>
          </p:cNvSpPr>
          <p:nvPr/>
        </p:nvSpPr>
        <p:spPr bwMode="auto">
          <a:xfrm>
            <a:off x="6464300" y="5710238"/>
            <a:ext cx="210185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20000"/>
              </a:spcBef>
            </a:pPr>
            <a:r>
              <a:rPr lang="es-ES" sz="3100">
                <a:solidFill>
                  <a:srgbClr val="000000"/>
                </a:solidFill>
              </a:rPr>
              <a:t>|   |   |   |   |  </a:t>
            </a:r>
            <a:endParaRPr lang="es-ES" sz="4400" b="0">
              <a:solidFill>
                <a:srgbClr val="000000"/>
              </a:solidFill>
            </a:endParaRPr>
          </a:p>
        </p:txBody>
      </p:sp>
      <p:sp>
        <p:nvSpPr>
          <p:cNvPr id="34" name="Line 212"/>
          <p:cNvSpPr>
            <a:spLocks noChangeShapeType="1"/>
          </p:cNvSpPr>
          <p:nvPr/>
        </p:nvSpPr>
        <p:spPr bwMode="auto">
          <a:xfrm flipH="1">
            <a:off x="3484563" y="5643563"/>
            <a:ext cx="133350" cy="492125"/>
          </a:xfrm>
          <a:prstGeom prst="line">
            <a:avLst/>
          </a:prstGeom>
          <a:noFill/>
          <a:ln w="38100">
            <a:solidFill>
              <a:srgbClr val="FFFF00"/>
            </a:solidFill>
            <a:round/>
            <a:headEnd/>
            <a:tailEnd/>
          </a:ln>
        </p:spPr>
        <p:txBody>
          <a:bodyPr/>
          <a:lstStyle/>
          <a:p>
            <a:pPr eaLnBrk="0" hangingPunct="0">
              <a:spcBef>
                <a:spcPct val="20000"/>
              </a:spcBef>
              <a:defRPr/>
            </a:pPr>
            <a:endParaRPr lang="es-ES" sz="4400" b="0">
              <a:solidFill>
                <a:srgbClr val="000000"/>
              </a:solidFill>
              <a:latin typeface="Arial"/>
              <a:ea typeface="ＭＳ Ｐゴシック" pitchFamily="34" charset="-128"/>
            </a:endParaRPr>
          </a:p>
        </p:txBody>
      </p:sp>
      <p:sp>
        <p:nvSpPr>
          <p:cNvPr id="35" name="Line 213"/>
          <p:cNvSpPr>
            <a:spLocks noChangeShapeType="1"/>
          </p:cNvSpPr>
          <p:nvPr/>
        </p:nvSpPr>
        <p:spPr bwMode="auto">
          <a:xfrm flipH="1">
            <a:off x="3598863" y="5662613"/>
            <a:ext cx="131762" cy="490537"/>
          </a:xfrm>
          <a:prstGeom prst="line">
            <a:avLst/>
          </a:prstGeom>
          <a:noFill/>
          <a:ln w="38100">
            <a:solidFill>
              <a:srgbClr val="FFFF00"/>
            </a:solidFill>
            <a:round/>
            <a:headEnd/>
            <a:tailEnd/>
          </a:ln>
        </p:spPr>
        <p:txBody>
          <a:bodyPr/>
          <a:lstStyle/>
          <a:p>
            <a:pPr eaLnBrk="0" hangingPunct="0">
              <a:spcBef>
                <a:spcPct val="20000"/>
              </a:spcBef>
              <a:defRPr/>
            </a:pPr>
            <a:endParaRPr lang="es-ES" sz="4400" b="0">
              <a:solidFill>
                <a:srgbClr val="000000"/>
              </a:solidFill>
              <a:latin typeface="Arial"/>
              <a:ea typeface="ＭＳ Ｐゴシック" pitchFamily="34" charset="-128"/>
            </a:endParaRPr>
          </a:p>
        </p:txBody>
      </p:sp>
      <p:sp>
        <p:nvSpPr>
          <p:cNvPr id="36" name="Freeform 214"/>
          <p:cNvSpPr>
            <a:spLocks noEditPoints="1"/>
          </p:cNvSpPr>
          <p:nvPr/>
        </p:nvSpPr>
        <p:spPr bwMode="auto">
          <a:xfrm>
            <a:off x="642938" y="5700713"/>
            <a:ext cx="1573212" cy="46037"/>
          </a:xfrm>
          <a:custGeom>
            <a:avLst/>
            <a:gdLst>
              <a:gd name="T0" fmla="*/ 2147483647 w 780"/>
              <a:gd name="T1" fmla="*/ 2147483647 h 52"/>
              <a:gd name="T2" fmla="*/ 2147483647 w 780"/>
              <a:gd name="T3" fmla="*/ 2147483647 h 52"/>
              <a:gd name="T4" fmla="*/ 2147483647 w 780"/>
              <a:gd name="T5" fmla="*/ 2147483647 h 52"/>
              <a:gd name="T6" fmla="*/ 2147483647 w 780"/>
              <a:gd name="T7" fmla="*/ 2147483647 h 52"/>
              <a:gd name="T8" fmla="*/ 2147483647 w 780"/>
              <a:gd name="T9" fmla="*/ 2147483647 h 52"/>
              <a:gd name="T10" fmla="*/ 2147483647 w 780"/>
              <a:gd name="T11" fmla="*/ 2147483647 h 52"/>
              <a:gd name="T12" fmla="*/ 0 w 780"/>
              <a:gd name="T13" fmla="*/ 2147483647 h 52"/>
              <a:gd name="T14" fmla="*/ 2147483647 w 780"/>
              <a:gd name="T15" fmla="*/ 0 h 52"/>
              <a:gd name="T16" fmla="*/ 2147483647 w 780"/>
              <a:gd name="T17" fmla="*/ 2147483647 h 52"/>
              <a:gd name="T18" fmla="*/ 2147483647 w 780"/>
              <a:gd name="T19" fmla="*/ 0 h 52"/>
              <a:gd name="T20" fmla="*/ 2147483647 w 780"/>
              <a:gd name="T21" fmla="*/ 2147483647 h 52"/>
              <a:gd name="T22" fmla="*/ 2147483647 w 780"/>
              <a:gd name="T23" fmla="*/ 2147483647 h 52"/>
              <a:gd name="T24" fmla="*/ 2147483647 w 780"/>
              <a:gd name="T25" fmla="*/ 0 h 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80"/>
              <a:gd name="T40" fmla="*/ 0 h 52"/>
              <a:gd name="T41" fmla="*/ 780 w 780"/>
              <a:gd name="T42" fmla="*/ 52 h 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80" h="52">
                <a:moveTo>
                  <a:pt x="45" y="18"/>
                </a:moveTo>
                <a:lnTo>
                  <a:pt x="735" y="18"/>
                </a:lnTo>
                <a:lnTo>
                  <a:pt x="735" y="35"/>
                </a:lnTo>
                <a:lnTo>
                  <a:pt x="45" y="35"/>
                </a:lnTo>
                <a:lnTo>
                  <a:pt x="45" y="18"/>
                </a:lnTo>
                <a:close/>
                <a:moveTo>
                  <a:pt x="54" y="52"/>
                </a:moveTo>
                <a:lnTo>
                  <a:pt x="0" y="26"/>
                </a:lnTo>
                <a:lnTo>
                  <a:pt x="54" y="0"/>
                </a:lnTo>
                <a:lnTo>
                  <a:pt x="54" y="52"/>
                </a:lnTo>
                <a:close/>
                <a:moveTo>
                  <a:pt x="726" y="0"/>
                </a:moveTo>
                <a:lnTo>
                  <a:pt x="780" y="26"/>
                </a:lnTo>
                <a:lnTo>
                  <a:pt x="726" y="52"/>
                </a:lnTo>
                <a:lnTo>
                  <a:pt x="726" y="0"/>
                </a:lnTo>
                <a:close/>
              </a:path>
            </a:pathLst>
          </a:custGeom>
          <a:solidFill>
            <a:srgbClr val="FF0000"/>
          </a:solidFill>
          <a:ln w="3175">
            <a:solidFill>
              <a:srgbClr val="FF0000"/>
            </a:solidFill>
            <a:bevel/>
            <a:headEnd/>
            <a:tailEnd/>
          </a:ln>
        </p:spPr>
        <p:txBody>
          <a:bodyPr/>
          <a:lstStyle/>
          <a:p>
            <a:pPr eaLnBrk="0" hangingPunct="0">
              <a:spcBef>
                <a:spcPct val="20000"/>
              </a:spcBef>
              <a:defRPr/>
            </a:pPr>
            <a:endParaRPr lang="es-ES" sz="4400" b="0">
              <a:solidFill>
                <a:srgbClr val="000000"/>
              </a:solidFill>
              <a:latin typeface="Arial"/>
              <a:ea typeface="ＭＳ Ｐゴシック" pitchFamily="34" charset="-128"/>
            </a:endParaRPr>
          </a:p>
        </p:txBody>
      </p:sp>
      <p:sp>
        <p:nvSpPr>
          <p:cNvPr id="368671" name="Rectangle 215"/>
          <p:cNvSpPr>
            <a:spLocks noChangeArrowheads="1"/>
          </p:cNvSpPr>
          <p:nvPr/>
        </p:nvSpPr>
        <p:spPr bwMode="auto">
          <a:xfrm>
            <a:off x="1112838" y="4846638"/>
            <a:ext cx="23876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0" hangingPunct="0">
              <a:spcBef>
                <a:spcPct val="20000"/>
              </a:spcBef>
            </a:pPr>
            <a:r>
              <a:rPr lang="es-ES" sz="1500">
                <a:solidFill>
                  <a:srgbClr val="000000"/>
                </a:solidFill>
              </a:rPr>
              <a:t>Infusión de CP</a:t>
            </a:r>
            <a:endParaRPr lang="es-ES" sz="4400" b="0">
              <a:solidFill>
                <a:srgbClr val="000000"/>
              </a:solidFill>
            </a:endParaRPr>
          </a:p>
        </p:txBody>
      </p:sp>
      <p:sp>
        <p:nvSpPr>
          <p:cNvPr id="38" name="Freeform 222"/>
          <p:cNvSpPr>
            <a:spLocks noEditPoints="1"/>
          </p:cNvSpPr>
          <p:nvPr/>
        </p:nvSpPr>
        <p:spPr bwMode="auto">
          <a:xfrm>
            <a:off x="2266950" y="5089525"/>
            <a:ext cx="304800" cy="619125"/>
          </a:xfrm>
          <a:custGeom>
            <a:avLst/>
            <a:gdLst>
              <a:gd name="T0" fmla="*/ 2147483647 w 71"/>
              <a:gd name="T1" fmla="*/ 0 h 390"/>
              <a:gd name="T2" fmla="*/ 2147483647 w 71"/>
              <a:gd name="T3" fmla="*/ 2147483647 h 390"/>
              <a:gd name="T4" fmla="*/ 2147483647 w 71"/>
              <a:gd name="T5" fmla="*/ 2147483647 h 390"/>
              <a:gd name="T6" fmla="*/ 2147483647 w 71"/>
              <a:gd name="T7" fmla="*/ 0 h 390"/>
              <a:gd name="T8" fmla="*/ 2147483647 w 71"/>
              <a:gd name="T9" fmla="*/ 0 h 390"/>
              <a:gd name="T10" fmla="*/ 2147483647 w 71"/>
              <a:gd name="T11" fmla="*/ 2147483647 h 390"/>
              <a:gd name="T12" fmla="*/ 2147483647 w 71"/>
              <a:gd name="T13" fmla="*/ 2147483647 h 390"/>
              <a:gd name="T14" fmla="*/ 0 w 71"/>
              <a:gd name="T15" fmla="*/ 2147483647 h 390"/>
              <a:gd name="T16" fmla="*/ 2147483647 w 71"/>
              <a:gd name="T17" fmla="*/ 2147483647 h 3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1"/>
              <a:gd name="T28" fmla="*/ 0 h 390"/>
              <a:gd name="T29" fmla="*/ 71 w 71"/>
              <a:gd name="T30" fmla="*/ 390 h 3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1" h="390">
                <a:moveTo>
                  <a:pt x="47" y="0"/>
                </a:moveTo>
                <a:lnTo>
                  <a:pt x="47" y="332"/>
                </a:lnTo>
                <a:lnTo>
                  <a:pt x="23" y="332"/>
                </a:lnTo>
                <a:lnTo>
                  <a:pt x="23" y="0"/>
                </a:lnTo>
                <a:lnTo>
                  <a:pt x="47" y="0"/>
                </a:lnTo>
                <a:close/>
                <a:moveTo>
                  <a:pt x="71" y="321"/>
                </a:moveTo>
                <a:lnTo>
                  <a:pt x="35" y="390"/>
                </a:lnTo>
                <a:lnTo>
                  <a:pt x="0" y="321"/>
                </a:lnTo>
                <a:lnTo>
                  <a:pt x="71" y="321"/>
                </a:lnTo>
                <a:close/>
              </a:path>
            </a:pathLst>
          </a:custGeom>
          <a:solidFill>
            <a:srgbClr val="FF0000"/>
          </a:solidFill>
          <a:ln w="3175">
            <a:solidFill>
              <a:srgbClr val="FF0000"/>
            </a:solidFill>
            <a:bevel/>
            <a:headEnd/>
            <a:tailEnd/>
          </a:ln>
        </p:spPr>
        <p:txBody>
          <a:bodyPr/>
          <a:lstStyle/>
          <a:p>
            <a:pPr eaLnBrk="0" hangingPunct="0">
              <a:spcBef>
                <a:spcPct val="20000"/>
              </a:spcBef>
              <a:defRPr/>
            </a:pPr>
            <a:endParaRPr lang="es-ES" sz="4400" b="0">
              <a:solidFill>
                <a:srgbClr val="000000"/>
              </a:solidFill>
              <a:latin typeface="Arial"/>
              <a:ea typeface="ＭＳ Ｐゴシック" pitchFamily="34" charset="-128"/>
            </a:endParaRPr>
          </a:p>
        </p:txBody>
      </p:sp>
      <p:sp>
        <p:nvSpPr>
          <p:cNvPr id="39" name="Freeform 223"/>
          <p:cNvSpPr>
            <a:spLocks noEditPoints="1"/>
          </p:cNvSpPr>
          <p:nvPr/>
        </p:nvSpPr>
        <p:spPr bwMode="auto">
          <a:xfrm>
            <a:off x="2843213" y="5376863"/>
            <a:ext cx="2505075" cy="82550"/>
          </a:xfrm>
          <a:custGeom>
            <a:avLst/>
            <a:gdLst>
              <a:gd name="T0" fmla="*/ 2147483647 w 1775"/>
              <a:gd name="T1" fmla="*/ 2147483647 h 52"/>
              <a:gd name="T2" fmla="*/ 2147483647 w 1775"/>
              <a:gd name="T3" fmla="*/ 2147483647 h 52"/>
              <a:gd name="T4" fmla="*/ 2147483647 w 1775"/>
              <a:gd name="T5" fmla="*/ 2147483647 h 52"/>
              <a:gd name="T6" fmla="*/ 2147483647 w 1775"/>
              <a:gd name="T7" fmla="*/ 2147483647 h 52"/>
              <a:gd name="T8" fmla="*/ 2147483647 w 1775"/>
              <a:gd name="T9" fmla="*/ 2147483647 h 52"/>
              <a:gd name="T10" fmla="*/ 2147483647 w 1775"/>
              <a:gd name="T11" fmla="*/ 2147483647 h 52"/>
              <a:gd name="T12" fmla="*/ 0 w 1775"/>
              <a:gd name="T13" fmla="*/ 2147483647 h 52"/>
              <a:gd name="T14" fmla="*/ 2147483647 w 1775"/>
              <a:gd name="T15" fmla="*/ 0 h 52"/>
              <a:gd name="T16" fmla="*/ 2147483647 w 1775"/>
              <a:gd name="T17" fmla="*/ 2147483647 h 52"/>
              <a:gd name="T18" fmla="*/ 2147483647 w 1775"/>
              <a:gd name="T19" fmla="*/ 0 h 52"/>
              <a:gd name="T20" fmla="*/ 2147483647 w 1775"/>
              <a:gd name="T21" fmla="*/ 2147483647 h 52"/>
              <a:gd name="T22" fmla="*/ 2147483647 w 1775"/>
              <a:gd name="T23" fmla="*/ 2147483647 h 52"/>
              <a:gd name="T24" fmla="*/ 2147483647 w 1775"/>
              <a:gd name="T25" fmla="*/ 0 h 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75"/>
              <a:gd name="T40" fmla="*/ 0 h 52"/>
              <a:gd name="T41" fmla="*/ 1775 w 1775"/>
              <a:gd name="T42" fmla="*/ 52 h 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75" h="52">
                <a:moveTo>
                  <a:pt x="44" y="17"/>
                </a:moveTo>
                <a:lnTo>
                  <a:pt x="1730" y="17"/>
                </a:lnTo>
                <a:lnTo>
                  <a:pt x="1730" y="35"/>
                </a:lnTo>
                <a:lnTo>
                  <a:pt x="44" y="35"/>
                </a:lnTo>
                <a:lnTo>
                  <a:pt x="44" y="17"/>
                </a:lnTo>
                <a:close/>
                <a:moveTo>
                  <a:pt x="53" y="52"/>
                </a:moveTo>
                <a:lnTo>
                  <a:pt x="0" y="26"/>
                </a:lnTo>
                <a:lnTo>
                  <a:pt x="53" y="0"/>
                </a:lnTo>
                <a:lnTo>
                  <a:pt x="53" y="52"/>
                </a:lnTo>
                <a:close/>
                <a:moveTo>
                  <a:pt x="1721" y="0"/>
                </a:moveTo>
                <a:lnTo>
                  <a:pt x="1775" y="26"/>
                </a:lnTo>
                <a:lnTo>
                  <a:pt x="1721" y="52"/>
                </a:lnTo>
                <a:lnTo>
                  <a:pt x="1721" y="0"/>
                </a:lnTo>
                <a:close/>
              </a:path>
            </a:pathLst>
          </a:custGeom>
          <a:solidFill>
            <a:srgbClr val="FF0000"/>
          </a:solidFill>
          <a:ln w="3175">
            <a:solidFill>
              <a:srgbClr val="FF0000"/>
            </a:solidFill>
            <a:bevel/>
            <a:headEnd/>
            <a:tailEnd/>
          </a:ln>
        </p:spPr>
        <p:txBody>
          <a:bodyPr/>
          <a:lstStyle/>
          <a:p>
            <a:pPr eaLnBrk="0" hangingPunct="0">
              <a:spcBef>
                <a:spcPct val="20000"/>
              </a:spcBef>
              <a:defRPr/>
            </a:pPr>
            <a:endParaRPr lang="es-ES" sz="4400" b="0">
              <a:solidFill>
                <a:srgbClr val="000000"/>
              </a:solidFill>
              <a:latin typeface="Arial"/>
              <a:ea typeface="ＭＳ Ｐゴシック" pitchFamily="34" charset="-128"/>
            </a:endParaRPr>
          </a:p>
        </p:txBody>
      </p:sp>
      <p:sp>
        <p:nvSpPr>
          <p:cNvPr id="40" name="Freeform 224"/>
          <p:cNvSpPr>
            <a:spLocks noEditPoints="1"/>
          </p:cNvSpPr>
          <p:nvPr/>
        </p:nvSpPr>
        <p:spPr bwMode="auto">
          <a:xfrm>
            <a:off x="5530850" y="5376863"/>
            <a:ext cx="2922588" cy="80962"/>
          </a:xfrm>
          <a:custGeom>
            <a:avLst/>
            <a:gdLst>
              <a:gd name="T0" fmla="*/ 2147483647 w 2071"/>
              <a:gd name="T1" fmla="*/ 2147483647 h 51"/>
              <a:gd name="T2" fmla="*/ 2147483647 w 2071"/>
              <a:gd name="T3" fmla="*/ 2147483647 h 51"/>
              <a:gd name="T4" fmla="*/ 2147483647 w 2071"/>
              <a:gd name="T5" fmla="*/ 2147483647 h 51"/>
              <a:gd name="T6" fmla="*/ 2147483647 w 2071"/>
              <a:gd name="T7" fmla="*/ 2147483647 h 51"/>
              <a:gd name="T8" fmla="*/ 2147483647 w 2071"/>
              <a:gd name="T9" fmla="*/ 2147483647 h 51"/>
              <a:gd name="T10" fmla="*/ 2147483647 w 2071"/>
              <a:gd name="T11" fmla="*/ 2147483647 h 51"/>
              <a:gd name="T12" fmla="*/ 0 w 2071"/>
              <a:gd name="T13" fmla="*/ 2147483647 h 51"/>
              <a:gd name="T14" fmla="*/ 2147483647 w 2071"/>
              <a:gd name="T15" fmla="*/ 0 h 51"/>
              <a:gd name="T16" fmla="*/ 2147483647 w 2071"/>
              <a:gd name="T17" fmla="*/ 2147483647 h 51"/>
              <a:gd name="T18" fmla="*/ 2147483647 w 2071"/>
              <a:gd name="T19" fmla="*/ 0 h 51"/>
              <a:gd name="T20" fmla="*/ 2147483647 w 2071"/>
              <a:gd name="T21" fmla="*/ 2147483647 h 51"/>
              <a:gd name="T22" fmla="*/ 2147483647 w 2071"/>
              <a:gd name="T23" fmla="*/ 2147483647 h 51"/>
              <a:gd name="T24" fmla="*/ 2147483647 w 2071"/>
              <a:gd name="T25" fmla="*/ 0 h 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71"/>
              <a:gd name="T40" fmla="*/ 0 h 51"/>
              <a:gd name="T41" fmla="*/ 2071 w 2071"/>
              <a:gd name="T42" fmla="*/ 51 h 5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71" h="51">
                <a:moveTo>
                  <a:pt x="44" y="17"/>
                </a:moveTo>
                <a:lnTo>
                  <a:pt x="2026" y="17"/>
                </a:lnTo>
                <a:lnTo>
                  <a:pt x="2026" y="34"/>
                </a:lnTo>
                <a:lnTo>
                  <a:pt x="44" y="34"/>
                </a:lnTo>
                <a:lnTo>
                  <a:pt x="44" y="17"/>
                </a:lnTo>
                <a:close/>
                <a:moveTo>
                  <a:pt x="53" y="51"/>
                </a:moveTo>
                <a:lnTo>
                  <a:pt x="0" y="26"/>
                </a:lnTo>
                <a:lnTo>
                  <a:pt x="53" y="0"/>
                </a:lnTo>
                <a:lnTo>
                  <a:pt x="53" y="51"/>
                </a:lnTo>
                <a:close/>
                <a:moveTo>
                  <a:pt x="2017" y="0"/>
                </a:moveTo>
                <a:lnTo>
                  <a:pt x="2071" y="26"/>
                </a:lnTo>
                <a:lnTo>
                  <a:pt x="2017" y="51"/>
                </a:lnTo>
                <a:lnTo>
                  <a:pt x="2017" y="0"/>
                </a:lnTo>
                <a:close/>
              </a:path>
            </a:pathLst>
          </a:custGeom>
          <a:solidFill>
            <a:srgbClr val="FF0000"/>
          </a:solidFill>
          <a:ln w="3175">
            <a:solidFill>
              <a:srgbClr val="FF0000"/>
            </a:solidFill>
            <a:bevel/>
            <a:headEnd/>
            <a:tailEnd/>
          </a:ln>
        </p:spPr>
        <p:txBody>
          <a:bodyPr/>
          <a:lstStyle/>
          <a:p>
            <a:pPr eaLnBrk="0" hangingPunct="0">
              <a:spcBef>
                <a:spcPct val="20000"/>
              </a:spcBef>
              <a:defRPr/>
            </a:pPr>
            <a:endParaRPr lang="es-ES" sz="4400" b="0">
              <a:solidFill>
                <a:srgbClr val="000000"/>
              </a:solidFill>
              <a:latin typeface="Arial"/>
              <a:ea typeface="ＭＳ Ｐゴシック" pitchFamily="34" charset="-128"/>
            </a:endParaRPr>
          </a:p>
        </p:txBody>
      </p:sp>
      <p:sp>
        <p:nvSpPr>
          <p:cNvPr id="368675" name="Rectangle 225"/>
          <p:cNvSpPr>
            <a:spLocks noChangeArrowheads="1"/>
          </p:cNvSpPr>
          <p:nvPr/>
        </p:nvSpPr>
        <p:spPr bwMode="auto">
          <a:xfrm>
            <a:off x="3816350" y="5119688"/>
            <a:ext cx="68421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20000"/>
              </a:spcBef>
            </a:pPr>
            <a:r>
              <a:rPr lang="es-ES" sz="1500">
                <a:solidFill>
                  <a:srgbClr val="000000"/>
                </a:solidFill>
              </a:rPr>
              <a:t>Aplasia</a:t>
            </a:r>
            <a:endParaRPr lang="es-ES" sz="4400" b="0">
              <a:solidFill>
                <a:srgbClr val="000000"/>
              </a:solidFill>
            </a:endParaRPr>
          </a:p>
        </p:txBody>
      </p:sp>
      <p:sp>
        <p:nvSpPr>
          <p:cNvPr id="368676" name="Rectangle 226"/>
          <p:cNvSpPr>
            <a:spLocks noChangeArrowheads="1"/>
          </p:cNvSpPr>
          <p:nvPr/>
        </p:nvSpPr>
        <p:spPr bwMode="auto">
          <a:xfrm>
            <a:off x="6356350" y="5135563"/>
            <a:ext cx="14303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hangingPunct="0">
              <a:spcBef>
                <a:spcPct val="20000"/>
              </a:spcBef>
            </a:pPr>
            <a:r>
              <a:rPr lang="es-ES" sz="1500">
                <a:solidFill>
                  <a:srgbClr val="000000"/>
                </a:solidFill>
              </a:rPr>
              <a:t>Reconstitución</a:t>
            </a:r>
            <a:endParaRPr lang="es-ES" sz="4400" b="0">
              <a:solidFill>
                <a:srgbClr val="000000"/>
              </a:solidFill>
            </a:endParaRPr>
          </a:p>
        </p:txBody>
      </p:sp>
    </p:spTree>
    <p:extLst>
      <p:ext uri="{BB962C8B-B14F-4D97-AF65-F5344CB8AC3E}">
        <p14:creationId xmlns:p14="http://schemas.microsoft.com/office/powerpoint/2010/main" val="1139973289"/>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5025" name="Group 37"/>
          <p:cNvGrpSpPr>
            <a:grpSpLocks/>
          </p:cNvGrpSpPr>
          <p:nvPr/>
        </p:nvGrpSpPr>
        <p:grpSpPr bwMode="auto">
          <a:xfrm>
            <a:off x="5651500" y="428625"/>
            <a:ext cx="2182813" cy="2232025"/>
            <a:chOff x="1565" y="527"/>
            <a:chExt cx="2146" cy="2437"/>
          </a:xfrm>
        </p:grpSpPr>
        <p:pic>
          <p:nvPicPr>
            <p:cNvPr id="385064" name="Picture 3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5" y="527"/>
              <a:ext cx="2146" cy="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 name="Rectangle 39"/>
            <p:cNvSpPr>
              <a:spLocks noChangeArrowheads="1"/>
            </p:cNvSpPr>
            <p:nvPr/>
          </p:nvSpPr>
          <p:spPr bwMode="auto">
            <a:xfrm>
              <a:off x="2924" y="2704"/>
              <a:ext cx="771" cy="225"/>
            </a:xfrm>
            <a:prstGeom prst="rect">
              <a:avLst/>
            </a:prstGeom>
            <a:solidFill>
              <a:srgbClr val="FFFFFF"/>
            </a:solidFill>
            <a:ln w="9525">
              <a:noFill/>
              <a:miter lim="800000"/>
              <a:headEnd/>
              <a:tailEnd/>
            </a:ln>
          </p:spPr>
          <p:txBody>
            <a:bodyPr wrap="none" anchor="ctr"/>
            <a:lstStyle/>
            <a:p>
              <a:pPr eaLnBrk="0" fontAlgn="auto" hangingPunct="0">
                <a:spcBef>
                  <a:spcPct val="20000"/>
                </a:spcBef>
                <a:spcAft>
                  <a:spcPts val="0"/>
                </a:spcAft>
                <a:defRPr/>
              </a:pPr>
              <a:endParaRPr lang="es-ES" sz="4400" b="0" kern="0">
                <a:solidFill>
                  <a:srgbClr val="FFFFFF"/>
                </a:solidFill>
                <a:latin typeface="Times New Roman" pitchFamily="18" charset="0"/>
                <a:ea typeface="ＭＳ Ｐゴシック" pitchFamily="34" charset="-128"/>
                <a:cs typeface="+mn-cs"/>
              </a:endParaRPr>
            </a:p>
          </p:txBody>
        </p:sp>
        <p:sp>
          <p:nvSpPr>
            <p:cNvPr id="131" name="Rectangle 40"/>
            <p:cNvSpPr>
              <a:spLocks noChangeArrowheads="1"/>
            </p:cNvSpPr>
            <p:nvPr/>
          </p:nvSpPr>
          <p:spPr bwMode="auto">
            <a:xfrm>
              <a:off x="2743" y="2115"/>
              <a:ext cx="771" cy="182"/>
            </a:xfrm>
            <a:prstGeom prst="rect">
              <a:avLst/>
            </a:prstGeom>
            <a:solidFill>
              <a:srgbClr val="FFFFFF"/>
            </a:solidFill>
            <a:ln w="9525">
              <a:noFill/>
              <a:miter lim="800000"/>
              <a:headEnd/>
              <a:tailEnd/>
            </a:ln>
          </p:spPr>
          <p:txBody>
            <a:bodyPr wrap="none" anchor="ctr"/>
            <a:lstStyle/>
            <a:p>
              <a:pPr eaLnBrk="0" fontAlgn="auto" hangingPunct="0">
                <a:spcBef>
                  <a:spcPct val="20000"/>
                </a:spcBef>
                <a:spcAft>
                  <a:spcPts val="0"/>
                </a:spcAft>
                <a:defRPr/>
              </a:pPr>
              <a:endParaRPr lang="es-ES" sz="4400" b="0" kern="0">
                <a:solidFill>
                  <a:srgbClr val="FFFFFF"/>
                </a:solidFill>
                <a:latin typeface="Times New Roman" pitchFamily="18" charset="0"/>
                <a:ea typeface="ＭＳ Ｐゴシック" pitchFamily="34" charset="-128"/>
                <a:cs typeface="+mn-cs"/>
              </a:endParaRPr>
            </a:p>
          </p:txBody>
        </p:sp>
        <p:sp>
          <p:nvSpPr>
            <p:cNvPr id="132" name="Rectangle 41"/>
            <p:cNvSpPr>
              <a:spLocks noChangeArrowheads="1"/>
            </p:cNvSpPr>
            <p:nvPr/>
          </p:nvSpPr>
          <p:spPr bwMode="auto">
            <a:xfrm>
              <a:off x="1656" y="2115"/>
              <a:ext cx="771" cy="182"/>
            </a:xfrm>
            <a:prstGeom prst="rect">
              <a:avLst/>
            </a:prstGeom>
            <a:solidFill>
              <a:srgbClr val="FFFFFF"/>
            </a:solidFill>
            <a:ln w="9525">
              <a:noFill/>
              <a:miter lim="800000"/>
              <a:headEnd/>
              <a:tailEnd/>
            </a:ln>
          </p:spPr>
          <p:txBody>
            <a:bodyPr wrap="none" anchor="ctr"/>
            <a:lstStyle/>
            <a:p>
              <a:pPr eaLnBrk="0" fontAlgn="auto" hangingPunct="0">
                <a:spcBef>
                  <a:spcPct val="20000"/>
                </a:spcBef>
                <a:spcAft>
                  <a:spcPts val="0"/>
                </a:spcAft>
                <a:defRPr/>
              </a:pPr>
              <a:endParaRPr lang="es-ES" sz="4400" b="0" kern="0">
                <a:solidFill>
                  <a:srgbClr val="FFFFFF"/>
                </a:solidFill>
                <a:latin typeface="Times New Roman" pitchFamily="18" charset="0"/>
                <a:ea typeface="ＭＳ Ｐゴシック" pitchFamily="34" charset="-128"/>
                <a:cs typeface="+mn-cs"/>
              </a:endParaRPr>
            </a:p>
          </p:txBody>
        </p:sp>
        <p:sp>
          <p:nvSpPr>
            <p:cNvPr id="133" name="Rectangle 42"/>
            <p:cNvSpPr>
              <a:spLocks noChangeArrowheads="1"/>
            </p:cNvSpPr>
            <p:nvPr/>
          </p:nvSpPr>
          <p:spPr bwMode="auto">
            <a:xfrm>
              <a:off x="1791" y="934"/>
              <a:ext cx="771" cy="182"/>
            </a:xfrm>
            <a:prstGeom prst="rect">
              <a:avLst/>
            </a:prstGeom>
            <a:solidFill>
              <a:srgbClr val="FFFFFF"/>
            </a:solidFill>
            <a:ln w="9525">
              <a:noFill/>
              <a:miter lim="800000"/>
              <a:headEnd/>
              <a:tailEnd/>
            </a:ln>
          </p:spPr>
          <p:txBody>
            <a:bodyPr wrap="none" anchor="ctr"/>
            <a:lstStyle/>
            <a:p>
              <a:pPr eaLnBrk="0" fontAlgn="auto" hangingPunct="0">
                <a:spcBef>
                  <a:spcPct val="20000"/>
                </a:spcBef>
                <a:spcAft>
                  <a:spcPts val="0"/>
                </a:spcAft>
                <a:defRPr/>
              </a:pPr>
              <a:endParaRPr lang="es-ES" sz="4400" b="0" kern="0">
                <a:solidFill>
                  <a:srgbClr val="FFFFFF"/>
                </a:solidFill>
                <a:latin typeface="Times New Roman" pitchFamily="18" charset="0"/>
                <a:ea typeface="ＭＳ Ｐゴシック" pitchFamily="34" charset="-128"/>
                <a:cs typeface="+mn-cs"/>
              </a:endParaRPr>
            </a:p>
          </p:txBody>
        </p:sp>
        <p:sp>
          <p:nvSpPr>
            <p:cNvPr id="134" name="Rectangle 43"/>
            <p:cNvSpPr>
              <a:spLocks noChangeArrowheads="1"/>
            </p:cNvSpPr>
            <p:nvPr/>
          </p:nvSpPr>
          <p:spPr bwMode="auto">
            <a:xfrm>
              <a:off x="2700" y="889"/>
              <a:ext cx="498" cy="272"/>
            </a:xfrm>
            <a:prstGeom prst="rect">
              <a:avLst/>
            </a:prstGeom>
            <a:solidFill>
              <a:srgbClr val="FFFFFF"/>
            </a:solidFill>
            <a:ln w="9525">
              <a:noFill/>
              <a:miter lim="800000"/>
              <a:headEnd/>
              <a:tailEnd/>
            </a:ln>
          </p:spPr>
          <p:txBody>
            <a:bodyPr wrap="none" anchor="ctr"/>
            <a:lstStyle/>
            <a:p>
              <a:pPr eaLnBrk="0" fontAlgn="auto" hangingPunct="0">
                <a:spcBef>
                  <a:spcPct val="20000"/>
                </a:spcBef>
                <a:spcAft>
                  <a:spcPts val="0"/>
                </a:spcAft>
                <a:defRPr/>
              </a:pPr>
              <a:endParaRPr lang="es-ES" sz="4400" b="0" kern="0">
                <a:solidFill>
                  <a:srgbClr val="FFFFFF"/>
                </a:solidFill>
                <a:latin typeface="Times New Roman" pitchFamily="18" charset="0"/>
                <a:ea typeface="ＭＳ Ｐゴシック" pitchFamily="34" charset="-128"/>
                <a:cs typeface="+mn-cs"/>
              </a:endParaRPr>
            </a:p>
          </p:txBody>
        </p:sp>
        <p:sp>
          <p:nvSpPr>
            <p:cNvPr id="135" name="Text Box 44"/>
            <p:cNvSpPr txBox="1">
              <a:spLocks noChangeArrowheads="1"/>
            </p:cNvSpPr>
            <p:nvPr/>
          </p:nvSpPr>
          <p:spPr bwMode="auto">
            <a:xfrm>
              <a:off x="1701" y="709"/>
              <a:ext cx="1224" cy="433"/>
            </a:xfrm>
            <a:prstGeom prst="rect">
              <a:avLst/>
            </a:prstGeom>
            <a:solidFill>
              <a:srgbClr val="FFFFFF"/>
            </a:solidFill>
            <a:ln w="9525">
              <a:noFill/>
              <a:miter lim="800000"/>
              <a:headEnd/>
              <a:tailEnd/>
            </a:ln>
          </p:spPr>
          <p:txBody>
            <a:bodyPr>
              <a:spAutoFit/>
            </a:bodyPr>
            <a:lstStyle/>
            <a:p>
              <a:pPr algn="ctr" fontAlgn="auto">
                <a:spcBef>
                  <a:spcPct val="50000"/>
                </a:spcBef>
                <a:spcAft>
                  <a:spcPts val="0"/>
                </a:spcAft>
                <a:defRPr/>
              </a:pPr>
              <a:r>
                <a:rPr lang="es-ES" sz="1000" b="0" kern="0">
                  <a:solidFill>
                    <a:srgbClr val="FFFFFF"/>
                  </a:solidFill>
                  <a:latin typeface="Times New Roman" pitchFamily="18" charset="0"/>
                  <a:ea typeface="ＭＳ Ｐゴシック" pitchFamily="34" charset="-128"/>
                  <a:cs typeface="+mn-cs"/>
                </a:rPr>
                <a:t>Tejidos epiteliales receptor</a:t>
              </a:r>
            </a:p>
          </p:txBody>
        </p:sp>
      </p:grpSp>
      <p:grpSp>
        <p:nvGrpSpPr>
          <p:cNvPr id="385026" name="Group 16"/>
          <p:cNvGrpSpPr>
            <a:grpSpLocks/>
          </p:cNvGrpSpPr>
          <p:nvPr/>
        </p:nvGrpSpPr>
        <p:grpSpPr bwMode="auto">
          <a:xfrm>
            <a:off x="0" y="0"/>
            <a:ext cx="9144000" cy="6858000"/>
            <a:chOff x="0" y="0"/>
            <a:chExt cx="5760" cy="4320"/>
          </a:xfrm>
        </p:grpSpPr>
        <p:sp>
          <p:nvSpPr>
            <p:cNvPr id="239618" name="Rectangle 2"/>
            <p:cNvSpPr>
              <a:spLocks noChangeArrowheads="1"/>
            </p:cNvSpPr>
            <p:nvPr/>
          </p:nvSpPr>
          <p:spPr bwMode="auto">
            <a:xfrm>
              <a:off x="0" y="4247"/>
              <a:ext cx="5760" cy="73"/>
            </a:xfrm>
            <a:prstGeom prst="rect">
              <a:avLst/>
            </a:prstGeom>
            <a:gradFill flip="none" rotWithShape="1">
              <a:gsLst>
                <a:gs pos="0">
                  <a:srgbClr val="00FFFF">
                    <a:shade val="30000"/>
                    <a:satMod val="115000"/>
                  </a:srgbClr>
                </a:gs>
                <a:gs pos="50000">
                  <a:srgbClr val="00FFFF">
                    <a:shade val="67500"/>
                    <a:satMod val="115000"/>
                  </a:srgbClr>
                </a:gs>
                <a:gs pos="100000">
                  <a:srgbClr val="00FFFF">
                    <a:shade val="100000"/>
                    <a:satMod val="115000"/>
                  </a:srgbClr>
                </a:gs>
              </a:gsLst>
              <a:lin ang="10800000" scaled="1"/>
              <a:tileRect/>
            </a:gradFill>
            <a:ln w="9525" algn="ctr">
              <a:noFill/>
              <a:miter lim="800000"/>
              <a:headEnd/>
              <a:tailEnd/>
            </a:ln>
            <a:effectLst/>
          </p:spPr>
          <p:txBody>
            <a:bodyPr anchor="ctr">
              <a:spAutoFit/>
            </a:bodyPr>
            <a:lstStyle/>
            <a:p>
              <a:pPr>
                <a:defRPr/>
              </a:pPr>
              <a:endParaRPr lang="es-ES" sz="2800">
                <a:solidFill>
                  <a:srgbClr val="000000"/>
                </a:solidFill>
                <a:ea typeface="+mn-ea"/>
                <a:cs typeface="+mn-cs"/>
              </a:endParaRPr>
            </a:p>
          </p:txBody>
        </p:sp>
        <p:sp>
          <p:nvSpPr>
            <p:cNvPr id="239619" name="Rectangle 3"/>
            <p:cNvSpPr>
              <a:spLocks noChangeArrowheads="1"/>
            </p:cNvSpPr>
            <p:nvPr/>
          </p:nvSpPr>
          <p:spPr bwMode="auto">
            <a:xfrm>
              <a:off x="0" y="0"/>
              <a:ext cx="5760" cy="436"/>
            </a:xfrm>
            <a:prstGeom prst="rect">
              <a:avLst/>
            </a:prstGeom>
            <a:solidFill>
              <a:srgbClr val="000000"/>
            </a:solidFill>
            <a:ln w="9525" algn="ctr">
              <a:noFill/>
              <a:miter lim="800000"/>
              <a:headEnd/>
              <a:tailEnd/>
            </a:ln>
            <a:effectLst/>
          </p:spPr>
          <p:txBody>
            <a:bodyPr wrap="none" anchor="ctr">
              <a:spAutoFit/>
            </a:bodyPr>
            <a:lstStyle/>
            <a:p>
              <a:pPr>
                <a:defRPr/>
              </a:pPr>
              <a:endParaRPr lang="es-ES" sz="2800">
                <a:solidFill>
                  <a:srgbClr val="000000"/>
                </a:solidFill>
                <a:ea typeface="+mn-ea"/>
                <a:cs typeface="+mn-cs"/>
              </a:endParaRPr>
            </a:p>
          </p:txBody>
        </p:sp>
        <p:sp>
          <p:nvSpPr>
            <p:cNvPr id="385061" name="Text Box 4"/>
            <p:cNvSpPr txBox="1">
              <a:spLocks noChangeArrowheads="1"/>
            </p:cNvSpPr>
            <p:nvPr/>
          </p:nvSpPr>
          <p:spPr bwMode="auto">
            <a:xfrm>
              <a:off x="22" y="119"/>
              <a:ext cx="3992"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_tradnl" sz="2800" dirty="0" smtClean="0">
                  <a:solidFill>
                    <a:srgbClr val="00FFFF"/>
                  </a:solidFill>
                </a:rPr>
                <a:t>Enfermedad injerto Contra Huésped</a:t>
              </a:r>
              <a:endParaRPr lang="es-ES" sz="2800" dirty="0">
                <a:solidFill>
                  <a:srgbClr val="00FFFF"/>
                </a:solidFill>
              </a:endParaRPr>
            </a:p>
          </p:txBody>
        </p:sp>
        <p:sp>
          <p:nvSpPr>
            <p:cNvPr id="239621" name="Rectangle 5"/>
            <p:cNvSpPr>
              <a:spLocks noChangeArrowheads="1"/>
            </p:cNvSpPr>
            <p:nvPr/>
          </p:nvSpPr>
          <p:spPr bwMode="auto">
            <a:xfrm>
              <a:off x="0" y="436"/>
              <a:ext cx="5760" cy="46"/>
            </a:xfrm>
            <a:prstGeom prst="rect">
              <a:avLst/>
            </a:prstGeom>
            <a:gradFill flip="none" rotWithShape="1">
              <a:gsLst>
                <a:gs pos="0">
                  <a:srgbClr val="00FFFF">
                    <a:shade val="30000"/>
                    <a:satMod val="115000"/>
                  </a:srgbClr>
                </a:gs>
                <a:gs pos="50000">
                  <a:srgbClr val="00FFFF">
                    <a:shade val="67500"/>
                    <a:satMod val="115000"/>
                  </a:srgbClr>
                </a:gs>
                <a:gs pos="100000">
                  <a:srgbClr val="00FFFF">
                    <a:shade val="100000"/>
                    <a:satMod val="115000"/>
                  </a:srgbClr>
                </a:gs>
              </a:gsLst>
              <a:lin ang="0" scaled="1"/>
              <a:tileRect/>
            </a:gradFill>
            <a:ln w="9525" algn="ctr">
              <a:noFill/>
              <a:miter lim="800000"/>
              <a:headEnd/>
              <a:tailEnd/>
            </a:ln>
            <a:effectLst/>
          </p:spPr>
          <p:txBody>
            <a:bodyPr anchor="ctr">
              <a:spAutoFit/>
            </a:bodyPr>
            <a:lstStyle/>
            <a:p>
              <a:pPr>
                <a:defRPr/>
              </a:pPr>
              <a:endParaRPr lang="es-ES" sz="2800">
                <a:solidFill>
                  <a:srgbClr val="000000"/>
                </a:solidFill>
                <a:ea typeface="+mn-ea"/>
                <a:cs typeface="+mn-cs"/>
              </a:endParaRPr>
            </a:p>
          </p:txBody>
        </p:sp>
      </p:grpSp>
      <p:sp>
        <p:nvSpPr>
          <p:cNvPr id="385027" name="Text Box 2"/>
          <p:cNvSpPr txBox="1">
            <a:spLocks noChangeArrowheads="1"/>
          </p:cNvSpPr>
          <p:nvPr/>
        </p:nvSpPr>
        <p:spPr bwMode="auto">
          <a:xfrm>
            <a:off x="4754563" y="3200400"/>
            <a:ext cx="5202237" cy="488950"/>
          </a:xfrm>
          <a:prstGeom prst="rect">
            <a:avLst/>
          </a:prstGeom>
          <a:noFill/>
          <a:ln>
            <a:noFill/>
          </a:ln>
          <a:effectLst>
            <a:outerShdw dist="35921" dir="2700000" algn="ctr" rotWithShape="0">
              <a:srgbClr val="1A1C2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1" rIns="91422" bIns="45711">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spcBef>
                <a:spcPct val="20000"/>
              </a:spcBef>
            </a:pPr>
            <a:r>
              <a:rPr lang="en-GB" sz="2600">
                <a:solidFill>
                  <a:schemeClr val="tx1"/>
                </a:solidFill>
              </a:rPr>
              <a:t>    </a:t>
            </a:r>
            <a:endParaRPr lang="en-GB" sz="2800">
              <a:solidFill>
                <a:schemeClr val="tx1"/>
              </a:solidFill>
            </a:endParaRPr>
          </a:p>
        </p:txBody>
      </p:sp>
      <p:sp>
        <p:nvSpPr>
          <p:cNvPr id="96" name="Rectangle 5"/>
          <p:cNvSpPr>
            <a:spLocks noChangeArrowheads="1"/>
          </p:cNvSpPr>
          <p:nvPr/>
        </p:nvSpPr>
        <p:spPr bwMode="auto">
          <a:xfrm>
            <a:off x="284163" y="2647950"/>
            <a:ext cx="530225" cy="293688"/>
          </a:xfrm>
          <a:prstGeom prst="rect">
            <a:avLst/>
          </a:prstGeom>
          <a:noFill/>
          <a:ln w="9525">
            <a:noFill/>
            <a:miter lim="800000"/>
            <a:headEnd/>
            <a:tailEnd/>
          </a:ln>
        </p:spPr>
        <p:txBody>
          <a:bodyPr/>
          <a:lstStyle/>
          <a:p>
            <a:pPr eaLnBrk="0" hangingPunct="0">
              <a:spcBef>
                <a:spcPct val="20000"/>
              </a:spcBef>
              <a:defRPr/>
            </a:pPr>
            <a:endParaRPr lang="es-ES" sz="4400">
              <a:solidFill>
                <a:schemeClr val="tx1"/>
              </a:solidFill>
              <a:latin typeface="+mj-lt"/>
              <a:ea typeface="ＭＳ Ｐゴシック" pitchFamily="34" charset="-128"/>
              <a:cs typeface="+mn-cs"/>
            </a:endParaRPr>
          </a:p>
        </p:txBody>
      </p:sp>
      <p:sp>
        <p:nvSpPr>
          <p:cNvPr id="385029" name="Rectangle 6"/>
          <p:cNvSpPr>
            <a:spLocks noChangeArrowheads="1"/>
          </p:cNvSpPr>
          <p:nvPr/>
        </p:nvSpPr>
        <p:spPr bwMode="auto">
          <a:xfrm>
            <a:off x="393700" y="3662363"/>
            <a:ext cx="3968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sz="1300">
                <a:solidFill>
                  <a:schemeClr val="tx1"/>
                </a:solidFill>
              </a:rPr>
              <a:t>DIAS</a:t>
            </a:r>
            <a:endParaRPr lang="es-ES" sz="1800">
              <a:solidFill>
                <a:schemeClr val="tx1"/>
              </a:solidFill>
            </a:endParaRPr>
          </a:p>
        </p:txBody>
      </p:sp>
      <p:sp>
        <p:nvSpPr>
          <p:cNvPr id="98" name="Rectangle 7"/>
          <p:cNvSpPr>
            <a:spLocks noChangeArrowheads="1"/>
          </p:cNvSpPr>
          <p:nvPr/>
        </p:nvSpPr>
        <p:spPr bwMode="auto">
          <a:xfrm>
            <a:off x="1042988" y="3716338"/>
            <a:ext cx="7532687" cy="26987"/>
          </a:xfrm>
          <a:prstGeom prst="rect">
            <a:avLst/>
          </a:prstGeom>
          <a:solidFill>
            <a:schemeClr val="accent2"/>
          </a:solidFill>
          <a:ln w="9525">
            <a:solidFill>
              <a:schemeClr val="accent2"/>
            </a:solidFill>
            <a:miter lim="800000"/>
            <a:headEnd/>
            <a:tailEnd/>
          </a:ln>
        </p:spPr>
        <p:txBody>
          <a:bodyPr/>
          <a:lstStyle/>
          <a:p>
            <a:pPr eaLnBrk="0" fontAlgn="auto" hangingPunct="0">
              <a:spcBef>
                <a:spcPct val="20000"/>
              </a:spcBef>
              <a:spcAft>
                <a:spcPts val="0"/>
              </a:spcAft>
              <a:defRPr/>
            </a:pPr>
            <a:endParaRPr lang="es-ES" sz="4400" kern="0">
              <a:solidFill>
                <a:schemeClr val="tx1"/>
              </a:solidFill>
              <a:latin typeface="+mj-lt"/>
              <a:ea typeface="ＭＳ Ｐゴシック" pitchFamily="34" charset="-128"/>
              <a:cs typeface="+mn-cs"/>
            </a:endParaRPr>
          </a:p>
        </p:txBody>
      </p:sp>
      <p:sp>
        <p:nvSpPr>
          <p:cNvPr id="99" name="Rectangle 8"/>
          <p:cNvSpPr>
            <a:spLocks noChangeArrowheads="1"/>
          </p:cNvSpPr>
          <p:nvPr/>
        </p:nvSpPr>
        <p:spPr bwMode="auto">
          <a:xfrm>
            <a:off x="977900" y="3014663"/>
            <a:ext cx="7831138" cy="293687"/>
          </a:xfrm>
          <a:prstGeom prst="rect">
            <a:avLst/>
          </a:prstGeom>
          <a:noFill/>
          <a:ln w="9525">
            <a:noFill/>
            <a:miter lim="800000"/>
            <a:headEnd/>
            <a:tailEnd/>
          </a:ln>
        </p:spPr>
        <p:txBody>
          <a:bodyPr/>
          <a:lstStyle/>
          <a:p>
            <a:pPr eaLnBrk="0" hangingPunct="0">
              <a:spcBef>
                <a:spcPct val="20000"/>
              </a:spcBef>
              <a:defRPr/>
            </a:pPr>
            <a:endParaRPr lang="es-ES" sz="4400">
              <a:solidFill>
                <a:schemeClr val="tx1"/>
              </a:solidFill>
              <a:latin typeface="+mj-lt"/>
              <a:ea typeface="ＭＳ Ｐゴシック" pitchFamily="34" charset="-128"/>
              <a:cs typeface="+mn-cs"/>
            </a:endParaRPr>
          </a:p>
        </p:txBody>
      </p:sp>
      <p:sp>
        <p:nvSpPr>
          <p:cNvPr id="100" name="Rectangle 9"/>
          <p:cNvSpPr>
            <a:spLocks noChangeArrowheads="1"/>
          </p:cNvSpPr>
          <p:nvPr/>
        </p:nvSpPr>
        <p:spPr bwMode="auto">
          <a:xfrm>
            <a:off x="981075" y="2541588"/>
            <a:ext cx="8021638" cy="555625"/>
          </a:xfrm>
          <a:prstGeom prst="rect">
            <a:avLst/>
          </a:prstGeom>
          <a:noFill/>
          <a:ln w="9525">
            <a:noFill/>
            <a:miter lim="800000"/>
            <a:headEnd/>
            <a:tailEnd/>
          </a:ln>
        </p:spPr>
        <p:txBody>
          <a:bodyPr/>
          <a:lstStyle/>
          <a:p>
            <a:pPr eaLnBrk="0" hangingPunct="0">
              <a:spcBef>
                <a:spcPct val="20000"/>
              </a:spcBef>
              <a:defRPr/>
            </a:pPr>
            <a:endParaRPr lang="es-ES" sz="4400">
              <a:solidFill>
                <a:schemeClr val="tx1"/>
              </a:solidFill>
              <a:latin typeface="+mj-lt"/>
              <a:ea typeface="ＭＳ Ｐゴシック" pitchFamily="34" charset="-128"/>
              <a:cs typeface="+mn-cs"/>
            </a:endParaRPr>
          </a:p>
        </p:txBody>
      </p:sp>
      <p:sp>
        <p:nvSpPr>
          <p:cNvPr id="385033" name="Rectangle 10"/>
          <p:cNvSpPr>
            <a:spLocks noChangeArrowheads="1"/>
          </p:cNvSpPr>
          <p:nvPr/>
        </p:nvSpPr>
        <p:spPr bwMode="auto">
          <a:xfrm>
            <a:off x="1085850" y="3460750"/>
            <a:ext cx="5310188"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sz="3100">
                <a:solidFill>
                  <a:schemeClr val="tx1"/>
                </a:solidFill>
              </a:rPr>
              <a:t>|  |  |  |  |  |  |  |  |  |           |   |   |</a:t>
            </a:r>
            <a:endParaRPr lang="es-ES" sz="1800">
              <a:solidFill>
                <a:schemeClr val="tx1"/>
              </a:solidFill>
            </a:endParaRPr>
          </a:p>
        </p:txBody>
      </p:sp>
      <p:sp>
        <p:nvSpPr>
          <p:cNvPr id="102" name="Freeform 11"/>
          <p:cNvSpPr>
            <a:spLocks/>
          </p:cNvSpPr>
          <p:nvPr/>
        </p:nvSpPr>
        <p:spPr bwMode="auto">
          <a:xfrm>
            <a:off x="3708400" y="3500438"/>
            <a:ext cx="163513" cy="500062"/>
          </a:xfrm>
          <a:custGeom>
            <a:avLst/>
            <a:gdLst>
              <a:gd name="T0" fmla="*/ 2147483647 w 103"/>
              <a:gd name="T1" fmla="*/ 2147483647 h 315"/>
              <a:gd name="T2" fmla="*/ 2147483647 w 103"/>
              <a:gd name="T3" fmla="*/ 0 h 315"/>
              <a:gd name="T4" fmla="*/ 0 w 103"/>
              <a:gd name="T5" fmla="*/ 2147483647 h 315"/>
              <a:gd name="T6" fmla="*/ 2147483647 w 103"/>
              <a:gd name="T7" fmla="*/ 2147483647 h 315"/>
              <a:gd name="T8" fmla="*/ 2147483647 w 103"/>
              <a:gd name="T9" fmla="*/ 2147483647 h 315"/>
              <a:gd name="T10" fmla="*/ 0 60000 65536"/>
              <a:gd name="T11" fmla="*/ 0 60000 65536"/>
              <a:gd name="T12" fmla="*/ 0 60000 65536"/>
              <a:gd name="T13" fmla="*/ 0 60000 65536"/>
              <a:gd name="T14" fmla="*/ 0 60000 65536"/>
              <a:gd name="T15" fmla="*/ 0 w 103"/>
              <a:gd name="T16" fmla="*/ 0 h 315"/>
              <a:gd name="T17" fmla="*/ 103 w 103"/>
              <a:gd name="T18" fmla="*/ 315 h 315"/>
            </a:gdLst>
            <a:ahLst/>
            <a:cxnLst>
              <a:cxn ang="T10">
                <a:pos x="T0" y="T1"/>
              </a:cxn>
              <a:cxn ang="T11">
                <a:pos x="T2" y="T3"/>
              </a:cxn>
              <a:cxn ang="T12">
                <a:pos x="T4" y="T5"/>
              </a:cxn>
              <a:cxn ang="T13">
                <a:pos x="T6" y="T7"/>
              </a:cxn>
              <a:cxn ang="T14">
                <a:pos x="T8" y="T9"/>
              </a:cxn>
            </a:cxnLst>
            <a:rect l="T15" t="T16" r="T17" b="T18"/>
            <a:pathLst>
              <a:path w="103" h="315">
                <a:moveTo>
                  <a:pt x="103" y="6"/>
                </a:moveTo>
                <a:lnTo>
                  <a:pt x="84" y="0"/>
                </a:lnTo>
                <a:lnTo>
                  <a:pt x="0" y="310"/>
                </a:lnTo>
                <a:lnTo>
                  <a:pt x="20" y="315"/>
                </a:lnTo>
                <a:lnTo>
                  <a:pt x="103" y="6"/>
                </a:lnTo>
                <a:close/>
              </a:path>
            </a:pathLst>
          </a:custGeom>
          <a:solidFill>
            <a:srgbClr val="FF0000"/>
          </a:solidFill>
          <a:ln w="9525">
            <a:solidFill>
              <a:srgbClr val="FF0000"/>
            </a:solidFill>
            <a:round/>
            <a:headEnd/>
            <a:tailEnd/>
          </a:ln>
        </p:spPr>
        <p:txBody>
          <a:bodyPr/>
          <a:lstStyle/>
          <a:p>
            <a:pPr eaLnBrk="0" fontAlgn="auto" hangingPunct="0">
              <a:spcBef>
                <a:spcPct val="20000"/>
              </a:spcBef>
              <a:spcAft>
                <a:spcPts val="0"/>
              </a:spcAft>
              <a:defRPr/>
            </a:pPr>
            <a:endParaRPr lang="es-ES" sz="4400" kern="0">
              <a:solidFill>
                <a:schemeClr val="tx1"/>
              </a:solidFill>
              <a:latin typeface="+mj-lt"/>
              <a:ea typeface="ＭＳ Ｐゴシック" pitchFamily="34" charset="-128"/>
              <a:cs typeface="+mn-cs"/>
            </a:endParaRPr>
          </a:p>
        </p:txBody>
      </p:sp>
      <p:sp>
        <p:nvSpPr>
          <p:cNvPr id="103" name="Freeform 12"/>
          <p:cNvSpPr>
            <a:spLocks/>
          </p:cNvSpPr>
          <p:nvPr/>
        </p:nvSpPr>
        <p:spPr bwMode="auto">
          <a:xfrm>
            <a:off x="3830638" y="3503613"/>
            <a:ext cx="166687" cy="501650"/>
          </a:xfrm>
          <a:custGeom>
            <a:avLst/>
            <a:gdLst>
              <a:gd name="T0" fmla="*/ 2147483647 w 105"/>
              <a:gd name="T1" fmla="*/ 2147483647 h 316"/>
              <a:gd name="T2" fmla="*/ 2147483647 w 105"/>
              <a:gd name="T3" fmla="*/ 0 h 316"/>
              <a:gd name="T4" fmla="*/ 0 w 105"/>
              <a:gd name="T5" fmla="*/ 2147483647 h 316"/>
              <a:gd name="T6" fmla="*/ 2147483647 w 105"/>
              <a:gd name="T7" fmla="*/ 2147483647 h 316"/>
              <a:gd name="T8" fmla="*/ 2147483647 w 105"/>
              <a:gd name="T9" fmla="*/ 2147483647 h 316"/>
              <a:gd name="T10" fmla="*/ 0 60000 65536"/>
              <a:gd name="T11" fmla="*/ 0 60000 65536"/>
              <a:gd name="T12" fmla="*/ 0 60000 65536"/>
              <a:gd name="T13" fmla="*/ 0 60000 65536"/>
              <a:gd name="T14" fmla="*/ 0 60000 65536"/>
              <a:gd name="T15" fmla="*/ 0 w 105"/>
              <a:gd name="T16" fmla="*/ 0 h 316"/>
              <a:gd name="T17" fmla="*/ 105 w 105"/>
              <a:gd name="T18" fmla="*/ 316 h 316"/>
            </a:gdLst>
            <a:ahLst/>
            <a:cxnLst>
              <a:cxn ang="T10">
                <a:pos x="T0" y="T1"/>
              </a:cxn>
              <a:cxn ang="T11">
                <a:pos x="T2" y="T3"/>
              </a:cxn>
              <a:cxn ang="T12">
                <a:pos x="T4" y="T5"/>
              </a:cxn>
              <a:cxn ang="T13">
                <a:pos x="T6" y="T7"/>
              </a:cxn>
              <a:cxn ang="T14">
                <a:pos x="T8" y="T9"/>
              </a:cxn>
            </a:cxnLst>
            <a:rect l="T15" t="T16" r="T17" b="T18"/>
            <a:pathLst>
              <a:path w="105" h="316">
                <a:moveTo>
                  <a:pt x="105" y="6"/>
                </a:moveTo>
                <a:lnTo>
                  <a:pt x="85" y="0"/>
                </a:lnTo>
                <a:lnTo>
                  <a:pt x="0" y="310"/>
                </a:lnTo>
                <a:lnTo>
                  <a:pt x="20" y="316"/>
                </a:lnTo>
                <a:lnTo>
                  <a:pt x="105" y="6"/>
                </a:lnTo>
                <a:close/>
              </a:path>
            </a:pathLst>
          </a:custGeom>
          <a:solidFill>
            <a:srgbClr val="FF0000"/>
          </a:solidFill>
          <a:ln w="9525">
            <a:solidFill>
              <a:srgbClr val="FF0000"/>
            </a:solidFill>
            <a:round/>
            <a:headEnd/>
            <a:tailEnd/>
          </a:ln>
        </p:spPr>
        <p:txBody>
          <a:bodyPr/>
          <a:lstStyle/>
          <a:p>
            <a:pPr eaLnBrk="0" fontAlgn="auto" hangingPunct="0">
              <a:spcBef>
                <a:spcPct val="20000"/>
              </a:spcBef>
              <a:spcAft>
                <a:spcPts val="0"/>
              </a:spcAft>
              <a:defRPr/>
            </a:pPr>
            <a:endParaRPr lang="es-ES" sz="4400" kern="0">
              <a:solidFill>
                <a:schemeClr val="tx1"/>
              </a:solidFill>
              <a:latin typeface="+mj-lt"/>
              <a:ea typeface="ＭＳ Ｐゴシック" pitchFamily="34" charset="-128"/>
              <a:cs typeface="+mn-cs"/>
            </a:endParaRPr>
          </a:p>
        </p:txBody>
      </p:sp>
      <p:sp>
        <p:nvSpPr>
          <p:cNvPr id="104" name="Line 13"/>
          <p:cNvSpPr>
            <a:spLocks noChangeShapeType="1"/>
          </p:cNvSpPr>
          <p:nvPr/>
        </p:nvSpPr>
        <p:spPr bwMode="auto">
          <a:xfrm>
            <a:off x="1116013" y="3573463"/>
            <a:ext cx="0" cy="576262"/>
          </a:xfrm>
          <a:prstGeom prst="line">
            <a:avLst/>
          </a:prstGeom>
          <a:noFill/>
          <a:ln w="57150">
            <a:solidFill>
              <a:srgbClr val="FFFFFF"/>
            </a:solidFill>
            <a:round/>
            <a:headEnd/>
            <a:tailEnd/>
          </a:ln>
        </p:spPr>
        <p:txBody>
          <a:bodyPr/>
          <a:lstStyle/>
          <a:p>
            <a:pPr eaLnBrk="0" fontAlgn="auto" hangingPunct="0">
              <a:spcBef>
                <a:spcPct val="20000"/>
              </a:spcBef>
              <a:spcAft>
                <a:spcPts val="0"/>
              </a:spcAft>
              <a:defRPr/>
            </a:pPr>
            <a:endParaRPr lang="es-ES" sz="4400" kern="0">
              <a:solidFill>
                <a:schemeClr val="tx1"/>
              </a:solidFill>
              <a:latin typeface="+mj-lt"/>
              <a:ea typeface="ＭＳ Ｐゴシック" pitchFamily="34" charset="-128"/>
              <a:cs typeface="+mn-cs"/>
            </a:endParaRPr>
          </a:p>
        </p:txBody>
      </p:sp>
      <p:sp>
        <p:nvSpPr>
          <p:cNvPr id="105" name="Line 14"/>
          <p:cNvSpPr>
            <a:spLocks noChangeShapeType="1"/>
          </p:cNvSpPr>
          <p:nvPr/>
        </p:nvSpPr>
        <p:spPr bwMode="auto">
          <a:xfrm>
            <a:off x="2484438" y="3573463"/>
            <a:ext cx="0" cy="576262"/>
          </a:xfrm>
          <a:prstGeom prst="line">
            <a:avLst/>
          </a:prstGeom>
          <a:noFill/>
          <a:ln w="57150">
            <a:solidFill>
              <a:srgbClr val="FFFFFF"/>
            </a:solidFill>
            <a:round/>
            <a:headEnd/>
            <a:tailEnd/>
          </a:ln>
        </p:spPr>
        <p:txBody>
          <a:bodyPr/>
          <a:lstStyle/>
          <a:p>
            <a:pPr eaLnBrk="0" fontAlgn="auto" hangingPunct="0">
              <a:spcBef>
                <a:spcPct val="20000"/>
              </a:spcBef>
              <a:spcAft>
                <a:spcPts val="0"/>
              </a:spcAft>
              <a:defRPr/>
            </a:pPr>
            <a:endParaRPr lang="es-ES" sz="4400" kern="0">
              <a:solidFill>
                <a:schemeClr val="tx1"/>
              </a:solidFill>
              <a:latin typeface="+mj-lt"/>
              <a:ea typeface="ＭＳ Ｐゴシック" pitchFamily="34" charset="-128"/>
              <a:cs typeface="+mn-cs"/>
            </a:endParaRPr>
          </a:p>
        </p:txBody>
      </p:sp>
      <p:sp>
        <p:nvSpPr>
          <p:cNvPr id="106" name="Line 15"/>
          <p:cNvSpPr>
            <a:spLocks noChangeShapeType="1"/>
          </p:cNvSpPr>
          <p:nvPr/>
        </p:nvSpPr>
        <p:spPr bwMode="auto">
          <a:xfrm>
            <a:off x="4356100" y="3573463"/>
            <a:ext cx="0" cy="576262"/>
          </a:xfrm>
          <a:prstGeom prst="line">
            <a:avLst/>
          </a:prstGeom>
          <a:noFill/>
          <a:ln w="57150">
            <a:solidFill>
              <a:srgbClr val="FFFFFF"/>
            </a:solidFill>
            <a:round/>
            <a:headEnd/>
            <a:tailEnd/>
          </a:ln>
        </p:spPr>
        <p:txBody>
          <a:bodyPr/>
          <a:lstStyle/>
          <a:p>
            <a:pPr eaLnBrk="0" fontAlgn="auto" hangingPunct="0">
              <a:spcBef>
                <a:spcPct val="20000"/>
              </a:spcBef>
              <a:spcAft>
                <a:spcPts val="0"/>
              </a:spcAft>
              <a:defRPr/>
            </a:pPr>
            <a:endParaRPr lang="es-ES" sz="4400" kern="0">
              <a:solidFill>
                <a:schemeClr val="tx1"/>
              </a:solidFill>
              <a:latin typeface="+mj-lt"/>
              <a:ea typeface="ＭＳ Ｐゴシック" pitchFamily="34" charset="-128"/>
              <a:cs typeface="+mn-cs"/>
            </a:endParaRPr>
          </a:p>
        </p:txBody>
      </p:sp>
      <p:sp>
        <p:nvSpPr>
          <p:cNvPr id="107" name="Line 16"/>
          <p:cNvSpPr>
            <a:spLocks noChangeShapeType="1"/>
          </p:cNvSpPr>
          <p:nvPr/>
        </p:nvSpPr>
        <p:spPr bwMode="auto">
          <a:xfrm>
            <a:off x="6156325" y="3573463"/>
            <a:ext cx="0" cy="576262"/>
          </a:xfrm>
          <a:prstGeom prst="line">
            <a:avLst/>
          </a:prstGeom>
          <a:noFill/>
          <a:ln w="57150">
            <a:solidFill>
              <a:srgbClr val="FFFFFF"/>
            </a:solidFill>
            <a:round/>
            <a:headEnd/>
            <a:tailEnd/>
          </a:ln>
        </p:spPr>
        <p:txBody>
          <a:bodyPr/>
          <a:lstStyle/>
          <a:p>
            <a:pPr eaLnBrk="0" fontAlgn="auto" hangingPunct="0">
              <a:spcBef>
                <a:spcPct val="20000"/>
              </a:spcBef>
              <a:spcAft>
                <a:spcPts val="0"/>
              </a:spcAft>
              <a:defRPr/>
            </a:pPr>
            <a:endParaRPr lang="es-ES" sz="4400" kern="0">
              <a:solidFill>
                <a:schemeClr val="tx1"/>
              </a:solidFill>
              <a:latin typeface="+mj-lt"/>
              <a:ea typeface="ＭＳ Ｐゴシック" pitchFamily="34" charset="-128"/>
              <a:cs typeface="+mn-cs"/>
            </a:endParaRPr>
          </a:p>
        </p:txBody>
      </p:sp>
      <p:sp>
        <p:nvSpPr>
          <p:cNvPr id="108" name="Freeform 17"/>
          <p:cNvSpPr>
            <a:spLocks/>
          </p:cNvSpPr>
          <p:nvPr/>
        </p:nvSpPr>
        <p:spPr bwMode="auto">
          <a:xfrm>
            <a:off x="7216775" y="3500438"/>
            <a:ext cx="163513" cy="500062"/>
          </a:xfrm>
          <a:custGeom>
            <a:avLst/>
            <a:gdLst>
              <a:gd name="T0" fmla="*/ 2147483647 w 103"/>
              <a:gd name="T1" fmla="*/ 2147483647 h 315"/>
              <a:gd name="T2" fmla="*/ 2147483647 w 103"/>
              <a:gd name="T3" fmla="*/ 0 h 315"/>
              <a:gd name="T4" fmla="*/ 0 w 103"/>
              <a:gd name="T5" fmla="*/ 2147483647 h 315"/>
              <a:gd name="T6" fmla="*/ 2147483647 w 103"/>
              <a:gd name="T7" fmla="*/ 2147483647 h 315"/>
              <a:gd name="T8" fmla="*/ 2147483647 w 103"/>
              <a:gd name="T9" fmla="*/ 2147483647 h 315"/>
              <a:gd name="T10" fmla="*/ 0 60000 65536"/>
              <a:gd name="T11" fmla="*/ 0 60000 65536"/>
              <a:gd name="T12" fmla="*/ 0 60000 65536"/>
              <a:gd name="T13" fmla="*/ 0 60000 65536"/>
              <a:gd name="T14" fmla="*/ 0 60000 65536"/>
              <a:gd name="T15" fmla="*/ 0 w 103"/>
              <a:gd name="T16" fmla="*/ 0 h 315"/>
              <a:gd name="T17" fmla="*/ 103 w 103"/>
              <a:gd name="T18" fmla="*/ 315 h 315"/>
            </a:gdLst>
            <a:ahLst/>
            <a:cxnLst>
              <a:cxn ang="T10">
                <a:pos x="T0" y="T1"/>
              </a:cxn>
              <a:cxn ang="T11">
                <a:pos x="T2" y="T3"/>
              </a:cxn>
              <a:cxn ang="T12">
                <a:pos x="T4" y="T5"/>
              </a:cxn>
              <a:cxn ang="T13">
                <a:pos x="T6" y="T7"/>
              </a:cxn>
              <a:cxn ang="T14">
                <a:pos x="T8" y="T9"/>
              </a:cxn>
            </a:cxnLst>
            <a:rect l="T15" t="T16" r="T17" b="T18"/>
            <a:pathLst>
              <a:path w="103" h="315">
                <a:moveTo>
                  <a:pt x="103" y="6"/>
                </a:moveTo>
                <a:lnTo>
                  <a:pt x="84" y="0"/>
                </a:lnTo>
                <a:lnTo>
                  <a:pt x="0" y="310"/>
                </a:lnTo>
                <a:lnTo>
                  <a:pt x="20" y="315"/>
                </a:lnTo>
                <a:lnTo>
                  <a:pt x="103" y="6"/>
                </a:lnTo>
                <a:close/>
              </a:path>
            </a:pathLst>
          </a:custGeom>
          <a:solidFill>
            <a:srgbClr val="FF0000"/>
          </a:solidFill>
          <a:ln w="9525">
            <a:solidFill>
              <a:srgbClr val="FF0000"/>
            </a:solidFill>
            <a:round/>
            <a:headEnd/>
            <a:tailEnd/>
          </a:ln>
        </p:spPr>
        <p:txBody>
          <a:bodyPr/>
          <a:lstStyle/>
          <a:p>
            <a:pPr eaLnBrk="0" fontAlgn="auto" hangingPunct="0">
              <a:spcBef>
                <a:spcPct val="20000"/>
              </a:spcBef>
              <a:spcAft>
                <a:spcPts val="0"/>
              </a:spcAft>
              <a:defRPr/>
            </a:pPr>
            <a:endParaRPr lang="es-ES" sz="4400" kern="0">
              <a:solidFill>
                <a:schemeClr val="tx1"/>
              </a:solidFill>
              <a:latin typeface="+mj-lt"/>
              <a:ea typeface="ＭＳ Ｐゴシック" pitchFamily="34" charset="-128"/>
              <a:cs typeface="+mn-cs"/>
            </a:endParaRPr>
          </a:p>
        </p:txBody>
      </p:sp>
      <p:sp>
        <p:nvSpPr>
          <p:cNvPr id="109" name="Freeform 18"/>
          <p:cNvSpPr>
            <a:spLocks/>
          </p:cNvSpPr>
          <p:nvPr/>
        </p:nvSpPr>
        <p:spPr bwMode="auto">
          <a:xfrm>
            <a:off x="7361238" y="3500438"/>
            <a:ext cx="163512" cy="500062"/>
          </a:xfrm>
          <a:custGeom>
            <a:avLst/>
            <a:gdLst>
              <a:gd name="T0" fmla="*/ 2147483647 w 103"/>
              <a:gd name="T1" fmla="*/ 2147483647 h 315"/>
              <a:gd name="T2" fmla="*/ 2147483647 w 103"/>
              <a:gd name="T3" fmla="*/ 0 h 315"/>
              <a:gd name="T4" fmla="*/ 0 w 103"/>
              <a:gd name="T5" fmla="*/ 2147483647 h 315"/>
              <a:gd name="T6" fmla="*/ 2147483647 w 103"/>
              <a:gd name="T7" fmla="*/ 2147483647 h 315"/>
              <a:gd name="T8" fmla="*/ 2147483647 w 103"/>
              <a:gd name="T9" fmla="*/ 2147483647 h 315"/>
              <a:gd name="T10" fmla="*/ 0 60000 65536"/>
              <a:gd name="T11" fmla="*/ 0 60000 65536"/>
              <a:gd name="T12" fmla="*/ 0 60000 65536"/>
              <a:gd name="T13" fmla="*/ 0 60000 65536"/>
              <a:gd name="T14" fmla="*/ 0 60000 65536"/>
              <a:gd name="T15" fmla="*/ 0 w 103"/>
              <a:gd name="T16" fmla="*/ 0 h 315"/>
              <a:gd name="T17" fmla="*/ 103 w 103"/>
              <a:gd name="T18" fmla="*/ 315 h 315"/>
            </a:gdLst>
            <a:ahLst/>
            <a:cxnLst>
              <a:cxn ang="T10">
                <a:pos x="T0" y="T1"/>
              </a:cxn>
              <a:cxn ang="T11">
                <a:pos x="T2" y="T3"/>
              </a:cxn>
              <a:cxn ang="T12">
                <a:pos x="T4" y="T5"/>
              </a:cxn>
              <a:cxn ang="T13">
                <a:pos x="T6" y="T7"/>
              </a:cxn>
              <a:cxn ang="T14">
                <a:pos x="T8" y="T9"/>
              </a:cxn>
            </a:cxnLst>
            <a:rect l="T15" t="T16" r="T17" b="T18"/>
            <a:pathLst>
              <a:path w="103" h="315">
                <a:moveTo>
                  <a:pt x="103" y="6"/>
                </a:moveTo>
                <a:lnTo>
                  <a:pt x="84" y="0"/>
                </a:lnTo>
                <a:lnTo>
                  <a:pt x="0" y="310"/>
                </a:lnTo>
                <a:lnTo>
                  <a:pt x="20" y="315"/>
                </a:lnTo>
                <a:lnTo>
                  <a:pt x="103" y="6"/>
                </a:lnTo>
                <a:close/>
              </a:path>
            </a:pathLst>
          </a:custGeom>
          <a:solidFill>
            <a:srgbClr val="FF0000"/>
          </a:solidFill>
          <a:ln w="9525">
            <a:solidFill>
              <a:srgbClr val="FF0000"/>
            </a:solidFill>
            <a:round/>
            <a:headEnd/>
            <a:tailEnd/>
          </a:ln>
        </p:spPr>
        <p:txBody>
          <a:bodyPr/>
          <a:lstStyle/>
          <a:p>
            <a:pPr eaLnBrk="0" fontAlgn="auto" hangingPunct="0">
              <a:spcBef>
                <a:spcPct val="20000"/>
              </a:spcBef>
              <a:spcAft>
                <a:spcPts val="0"/>
              </a:spcAft>
              <a:defRPr/>
            </a:pPr>
            <a:endParaRPr lang="es-ES" sz="4400" kern="0">
              <a:solidFill>
                <a:schemeClr val="tx1"/>
              </a:solidFill>
              <a:latin typeface="+mj-lt"/>
              <a:ea typeface="ＭＳ Ｐゴシック" pitchFamily="34" charset="-128"/>
              <a:cs typeface="+mn-cs"/>
            </a:endParaRPr>
          </a:p>
        </p:txBody>
      </p:sp>
      <p:sp>
        <p:nvSpPr>
          <p:cNvPr id="110" name="Text Box 19"/>
          <p:cNvSpPr txBox="1">
            <a:spLocks noChangeArrowheads="1"/>
          </p:cNvSpPr>
          <p:nvPr/>
        </p:nvSpPr>
        <p:spPr bwMode="auto">
          <a:xfrm>
            <a:off x="793750" y="4303713"/>
            <a:ext cx="517525" cy="369887"/>
          </a:xfrm>
          <a:prstGeom prst="rect">
            <a:avLst/>
          </a:prstGeom>
          <a:noFill/>
          <a:ln w="9525">
            <a:noFill/>
            <a:miter lim="800000"/>
            <a:headEnd/>
            <a:tailEnd/>
          </a:ln>
        </p:spPr>
        <p:txBody>
          <a:bodyPr wrap="none">
            <a:spAutoFit/>
          </a:bodyPr>
          <a:lstStyle/>
          <a:p>
            <a:pPr algn="just">
              <a:defRPr/>
            </a:pPr>
            <a:r>
              <a:rPr lang="es-ES" sz="1800">
                <a:solidFill>
                  <a:schemeClr val="tx1"/>
                </a:solidFill>
                <a:latin typeface="+mj-lt"/>
                <a:ea typeface="ＭＳ Ｐゴシック" pitchFamily="34" charset="-128"/>
                <a:cs typeface="+mn-cs"/>
              </a:rPr>
              <a:t>  -8</a:t>
            </a:r>
          </a:p>
        </p:txBody>
      </p:sp>
      <p:sp>
        <p:nvSpPr>
          <p:cNvPr id="111" name="Text Box 20"/>
          <p:cNvSpPr txBox="1">
            <a:spLocks noChangeArrowheads="1"/>
          </p:cNvSpPr>
          <p:nvPr/>
        </p:nvSpPr>
        <p:spPr bwMode="auto">
          <a:xfrm>
            <a:off x="2197100" y="4303713"/>
            <a:ext cx="441325" cy="369887"/>
          </a:xfrm>
          <a:prstGeom prst="rect">
            <a:avLst/>
          </a:prstGeom>
          <a:noFill/>
          <a:ln w="9525">
            <a:noFill/>
            <a:miter lim="800000"/>
            <a:headEnd/>
            <a:tailEnd/>
          </a:ln>
        </p:spPr>
        <p:txBody>
          <a:bodyPr wrap="none">
            <a:spAutoFit/>
          </a:bodyPr>
          <a:lstStyle/>
          <a:p>
            <a:pPr algn="just">
              <a:defRPr/>
            </a:pPr>
            <a:r>
              <a:rPr lang="es-ES" sz="1800">
                <a:solidFill>
                  <a:schemeClr val="tx1"/>
                </a:solidFill>
                <a:latin typeface="+mj-lt"/>
                <a:ea typeface="ＭＳ Ｐゴシック" pitchFamily="34" charset="-128"/>
                <a:cs typeface="+mn-cs"/>
              </a:rPr>
              <a:t>  0</a:t>
            </a:r>
          </a:p>
        </p:txBody>
      </p:sp>
      <p:sp>
        <p:nvSpPr>
          <p:cNvPr id="112" name="Text Box 21"/>
          <p:cNvSpPr txBox="1">
            <a:spLocks noChangeArrowheads="1"/>
          </p:cNvSpPr>
          <p:nvPr/>
        </p:nvSpPr>
        <p:spPr bwMode="auto">
          <a:xfrm>
            <a:off x="4051300" y="4303713"/>
            <a:ext cx="574675" cy="369887"/>
          </a:xfrm>
          <a:prstGeom prst="rect">
            <a:avLst/>
          </a:prstGeom>
          <a:noFill/>
          <a:ln w="9525">
            <a:noFill/>
            <a:miter lim="800000"/>
            <a:headEnd/>
            <a:tailEnd/>
          </a:ln>
        </p:spPr>
        <p:txBody>
          <a:bodyPr wrap="none">
            <a:spAutoFit/>
          </a:bodyPr>
          <a:lstStyle/>
          <a:p>
            <a:pPr algn="just">
              <a:defRPr/>
            </a:pPr>
            <a:r>
              <a:rPr lang="es-ES" sz="1800">
                <a:solidFill>
                  <a:schemeClr val="tx1"/>
                </a:solidFill>
                <a:latin typeface="+mj-lt"/>
                <a:ea typeface="ＭＳ Ｐゴシック" pitchFamily="34" charset="-128"/>
                <a:cs typeface="+mn-cs"/>
              </a:rPr>
              <a:t>+28</a:t>
            </a:r>
          </a:p>
        </p:txBody>
      </p:sp>
      <p:sp>
        <p:nvSpPr>
          <p:cNvPr id="113" name="Text Box 22"/>
          <p:cNvSpPr txBox="1">
            <a:spLocks noChangeArrowheads="1"/>
          </p:cNvSpPr>
          <p:nvPr/>
        </p:nvSpPr>
        <p:spPr bwMode="auto">
          <a:xfrm>
            <a:off x="5851525" y="4303713"/>
            <a:ext cx="574675" cy="369887"/>
          </a:xfrm>
          <a:prstGeom prst="rect">
            <a:avLst/>
          </a:prstGeom>
          <a:noFill/>
          <a:ln w="9525">
            <a:noFill/>
            <a:miter lim="800000"/>
            <a:headEnd/>
            <a:tailEnd/>
          </a:ln>
        </p:spPr>
        <p:txBody>
          <a:bodyPr wrap="none">
            <a:spAutoFit/>
          </a:bodyPr>
          <a:lstStyle/>
          <a:p>
            <a:pPr algn="just">
              <a:defRPr/>
            </a:pPr>
            <a:r>
              <a:rPr lang="es-ES" sz="1800">
                <a:solidFill>
                  <a:schemeClr val="tx1"/>
                </a:solidFill>
                <a:latin typeface="+mj-lt"/>
                <a:ea typeface="ＭＳ Ｐゴシック" pitchFamily="34" charset="-128"/>
                <a:cs typeface="+mn-cs"/>
              </a:rPr>
              <a:t>+90</a:t>
            </a:r>
          </a:p>
        </p:txBody>
      </p:sp>
      <p:sp>
        <p:nvSpPr>
          <p:cNvPr id="114" name="Text Box 23"/>
          <p:cNvSpPr txBox="1">
            <a:spLocks noChangeArrowheads="1"/>
          </p:cNvSpPr>
          <p:nvPr/>
        </p:nvSpPr>
        <p:spPr bwMode="auto">
          <a:xfrm>
            <a:off x="7677150" y="4303713"/>
            <a:ext cx="704850" cy="369887"/>
          </a:xfrm>
          <a:prstGeom prst="rect">
            <a:avLst/>
          </a:prstGeom>
          <a:noFill/>
          <a:ln w="9525">
            <a:noFill/>
            <a:miter lim="800000"/>
            <a:headEnd/>
            <a:tailEnd/>
          </a:ln>
        </p:spPr>
        <p:txBody>
          <a:bodyPr wrap="none">
            <a:spAutoFit/>
          </a:bodyPr>
          <a:lstStyle/>
          <a:p>
            <a:pPr algn="just">
              <a:defRPr/>
            </a:pPr>
            <a:r>
              <a:rPr lang="es-ES" sz="1800">
                <a:solidFill>
                  <a:schemeClr val="tx1"/>
                </a:solidFill>
                <a:latin typeface="+mj-lt"/>
                <a:ea typeface="ＭＳ Ｐゴシック" pitchFamily="34" charset="-128"/>
                <a:cs typeface="+mn-cs"/>
              </a:rPr>
              <a:t>+180</a:t>
            </a:r>
          </a:p>
        </p:txBody>
      </p:sp>
      <p:sp>
        <p:nvSpPr>
          <p:cNvPr id="115" name="Line 24"/>
          <p:cNvSpPr>
            <a:spLocks noChangeShapeType="1"/>
          </p:cNvSpPr>
          <p:nvPr/>
        </p:nvSpPr>
        <p:spPr bwMode="auto">
          <a:xfrm>
            <a:off x="8101013" y="3573463"/>
            <a:ext cx="0" cy="576262"/>
          </a:xfrm>
          <a:prstGeom prst="line">
            <a:avLst/>
          </a:prstGeom>
          <a:noFill/>
          <a:ln w="57150">
            <a:solidFill>
              <a:srgbClr val="FF0000"/>
            </a:solidFill>
            <a:round/>
            <a:headEnd/>
            <a:tailEnd/>
          </a:ln>
        </p:spPr>
        <p:txBody>
          <a:bodyPr/>
          <a:lstStyle/>
          <a:p>
            <a:pPr eaLnBrk="0" fontAlgn="auto" hangingPunct="0">
              <a:spcBef>
                <a:spcPct val="20000"/>
              </a:spcBef>
              <a:spcAft>
                <a:spcPts val="0"/>
              </a:spcAft>
              <a:defRPr/>
            </a:pPr>
            <a:endParaRPr lang="es-ES" sz="4400" kern="0">
              <a:solidFill>
                <a:schemeClr val="tx1"/>
              </a:solidFill>
              <a:latin typeface="+mj-lt"/>
              <a:ea typeface="ＭＳ Ｐゴシック" pitchFamily="34" charset="-128"/>
              <a:cs typeface="+mn-cs"/>
            </a:endParaRPr>
          </a:p>
        </p:txBody>
      </p:sp>
      <p:sp>
        <p:nvSpPr>
          <p:cNvPr id="116" name="Freeform 25"/>
          <p:cNvSpPr>
            <a:spLocks/>
          </p:cNvSpPr>
          <p:nvPr/>
        </p:nvSpPr>
        <p:spPr bwMode="auto">
          <a:xfrm>
            <a:off x="5580063" y="3500438"/>
            <a:ext cx="163512" cy="500062"/>
          </a:xfrm>
          <a:custGeom>
            <a:avLst/>
            <a:gdLst>
              <a:gd name="T0" fmla="*/ 2147483647 w 103"/>
              <a:gd name="T1" fmla="*/ 2147483647 h 315"/>
              <a:gd name="T2" fmla="*/ 2147483647 w 103"/>
              <a:gd name="T3" fmla="*/ 0 h 315"/>
              <a:gd name="T4" fmla="*/ 0 w 103"/>
              <a:gd name="T5" fmla="*/ 2147483647 h 315"/>
              <a:gd name="T6" fmla="*/ 2147483647 w 103"/>
              <a:gd name="T7" fmla="*/ 2147483647 h 315"/>
              <a:gd name="T8" fmla="*/ 2147483647 w 103"/>
              <a:gd name="T9" fmla="*/ 2147483647 h 315"/>
              <a:gd name="T10" fmla="*/ 0 60000 65536"/>
              <a:gd name="T11" fmla="*/ 0 60000 65536"/>
              <a:gd name="T12" fmla="*/ 0 60000 65536"/>
              <a:gd name="T13" fmla="*/ 0 60000 65536"/>
              <a:gd name="T14" fmla="*/ 0 60000 65536"/>
              <a:gd name="T15" fmla="*/ 0 w 103"/>
              <a:gd name="T16" fmla="*/ 0 h 315"/>
              <a:gd name="T17" fmla="*/ 103 w 103"/>
              <a:gd name="T18" fmla="*/ 315 h 315"/>
            </a:gdLst>
            <a:ahLst/>
            <a:cxnLst>
              <a:cxn ang="T10">
                <a:pos x="T0" y="T1"/>
              </a:cxn>
              <a:cxn ang="T11">
                <a:pos x="T2" y="T3"/>
              </a:cxn>
              <a:cxn ang="T12">
                <a:pos x="T4" y="T5"/>
              </a:cxn>
              <a:cxn ang="T13">
                <a:pos x="T6" y="T7"/>
              </a:cxn>
              <a:cxn ang="T14">
                <a:pos x="T8" y="T9"/>
              </a:cxn>
            </a:cxnLst>
            <a:rect l="T15" t="T16" r="T17" b="T18"/>
            <a:pathLst>
              <a:path w="103" h="315">
                <a:moveTo>
                  <a:pt x="103" y="6"/>
                </a:moveTo>
                <a:lnTo>
                  <a:pt x="84" y="0"/>
                </a:lnTo>
                <a:lnTo>
                  <a:pt x="0" y="310"/>
                </a:lnTo>
                <a:lnTo>
                  <a:pt x="20" y="315"/>
                </a:lnTo>
                <a:lnTo>
                  <a:pt x="103" y="6"/>
                </a:lnTo>
                <a:close/>
              </a:path>
            </a:pathLst>
          </a:custGeom>
          <a:solidFill>
            <a:srgbClr val="FF0000"/>
          </a:solidFill>
          <a:ln w="9525">
            <a:solidFill>
              <a:srgbClr val="FF0000"/>
            </a:solidFill>
            <a:round/>
            <a:headEnd/>
            <a:tailEnd/>
          </a:ln>
        </p:spPr>
        <p:txBody>
          <a:bodyPr/>
          <a:lstStyle/>
          <a:p>
            <a:pPr eaLnBrk="0" fontAlgn="auto" hangingPunct="0">
              <a:spcBef>
                <a:spcPct val="20000"/>
              </a:spcBef>
              <a:spcAft>
                <a:spcPts val="0"/>
              </a:spcAft>
              <a:defRPr/>
            </a:pPr>
            <a:endParaRPr lang="es-ES" sz="4400" kern="0">
              <a:solidFill>
                <a:schemeClr val="tx1"/>
              </a:solidFill>
              <a:latin typeface="+mj-lt"/>
              <a:ea typeface="ＭＳ Ｐゴシック" pitchFamily="34" charset="-128"/>
              <a:cs typeface="+mn-cs"/>
            </a:endParaRPr>
          </a:p>
        </p:txBody>
      </p:sp>
      <p:sp>
        <p:nvSpPr>
          <p:cNvPr id="117" name="Freeform 26"/>
          <p:cNvSpPr>
            <a:spLocks/>
          </p:cNvSpPr>
          <p:nvPr/>
        </p:nvSpPr>
        <p:spPr bwMode="auto">
          <a:xfrm>
            <a:off x="5724525" y="3500438"/>
            <a:ext cx="163513" cy="500062"/>
          </a:xfrm>
          <a:custGeom>
            <a:avLst/>
            <a:gdLst>
              <a:gd name="T0" fmla="*/ 2147483647 w 103"/>
              <a:gd name="T1" fmla="*/ 2147483647 h 315"/>
              <a:gd name="T2" fmla="*/ 2147483647 w 103"/>
              <a:gd name="T3" fmla="*/ 0 h 315"/>
              <a:gd name="T4" fmla="*/ 0 w 103"/>
              <a:gd name="T5" fmla="*/ 2147483647 h 315"/>
              <a:gd name="T6" fmla="*/ 2147483647 w 103"/>
              <a:gd name="T7" fmla="*/ 2147483647 h 315"/>
              <a:gd name="T8" fmla="*/ 2147483647 w 103"/>
              <a:gd name="T9" fmla="*/ 2147483647 h 315"/>
              <a:gd name="T10" fmla="*/ 0 60000 65536"/>
              <a:gd name="T11" fmla="*/ 0 60000 65536"/>
              <a:gd name="T12" fmla="*/ 0 60000 65536"/>
              <a:gd name="T13" fmla="*/ 0 60000 65536"/>
              <a:gd name="T14" fmla="*/ 0 60000 65536"/>
              <a:gd name="T15" fmla="*/ 0 w 103"/>
              <a:gd name="T16" fmla="*/ 0 h 315"/>
              <a:gd name="T17" fmla="*/ 103 w 103"/>
              <a:gd name="T18" fmla="*/ 315 h 315"/>
            </a:gdLst>
            <a:ahLst/>
            <a:cxnLst>
              <a:cxn ang="T10">
                <a:pos x="T0" y="T1"/>
              </a:cxn>
              <a:cxn ang="T11">
                <a:pos x="T2" y="T3"/>
              </a:cxn>
              <a:cxn ang="T12">
                <a:pos x="T4" y="T5"/>
              </a:cxn>
              <a:cxn ang="T13">
                <a:pos x="T6" y="T7"/>
              </a:cxn>
              <a:cxn ang="T14">
                <a:pos x="T8" y="T9"/>
              </a:cxn>
            </a:cxnLst>
            <a:rect l="T15" t="T16" r="T17" b="T18"/>
            <a:pathLst>
              <a:path w="103" h="315">
                <a:moveTo>
                  <a:pt x="103" y="6"/>
                </a:moveTo>
                <a:lnTo>
                  <a:pt x="84" y="0"/>
                </a:lnTo>
                <a:lnTo>
                  <a:pt x="0" y="310"/>
                </a:lnTo>
                <a:lnTo>
                  <a:pt x="20" y="315"/>
                </a:lnTo>
                <a:lnTo>
                  <a:pt x="103" y="6"/>
                </a:lnTo>
                <a:close/>
              </a:path>
            </a:pathLst>
          </a:custGeom>
          <a:solidFill>
            <a:srgbClr val="FF0000"/>
          </a:solidFill>
          <a:ln w="9525">
            <a:solidFill>
              <a:srgbClr val="FF0000"/>
            </a:solidFill>
            <a:round/>
            <a:headEnd/>
            <a:tailEnd/>
          </a:ln>
        </p:spPr>
        <p:txBody>
          <a:bodyPr/>
          <a:lstStyle/>
          <a:p>
            <a:pPr eaLnBrk="0" fontAlgn="auto" hangingPunct="0">
              <a:spcBef>
                <a:spcPct val="20000"/>
              </a:spcBef>
              <a:spcAft>
                <a:spcPts val="0"/>
              </a:spcAft>
              <a:defRPr/>
            </a:pPr>
            <a:endParaRPr lang="es-ES" sz="4400" kern="0">
              <a:solidFill>
                <a:schemeClr val="tx1"/>
              </a:solidFill>
              <a:latin typeface="+mj-lt"/>
              <a:ea typeface="ＭＳ Ｐゴシック" pitchFamily="34" charset="-128"/>
              <a:cs typeface="+mn-cs"/>
            </a:endParaRPr>
          </a:p>
        </p:txBody>
      </p:sp>
      <p:sp>
        <p:nvSpPr>
          <p:cNvPr id="385050" name="Rectangle 27"/>
          <p:cNvSpPr>
            <a:spLocks noChangeArrowheads="1"/>
          </p:cNvSpPr>
          <p:nvPr/>
        </p:nvSpPr>
        <p:spPr bwMode="auto">
          <a:xfrm>
            <a:off x="6308725" y="3460750"/>
            <a:ext cx="19907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sz="3100">
                <a:solidFill>
                  <a:schemeClr val="tx1"/>
                </a:solidFill>
              </a:rPr>
              <a:t>|  |  |          |</a:t>
            </a:r>
            <a:endParaRPr lang="es-ES" sz="1800">
              <a:solidFill>
                <a:schemeClr val="tx1"/>
              </a:solidFill>
            </a:endParaRPr>
          </a:p>
        </p:txBody>
      </p:sp>
      <p:sp>
        <p:nvSpPr>
          <p:cNvPr id="385051" name="Text Box 28"/>
          <p:cNvSpPr txBox="1">
            <a:spLocks noChangeArrowheads="1"/>
          </p:cNvSpPr>
          <p:nvPr/>
        </p:nvSpPr>
        <p:spPr bwMode="auto">
          <a:xfrm>
            <a:off x="0" y="1192213"/>
            <a:ext cx="4211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a:r>
              <a:rPr lang="es-ES_tradnl">
                <a:solidFill>
                  <a:schemeClr val="tx1"/>
                </a:solidFill>
              </a:rPr>
              <a:t>Infusión de PH alogénicos</a:t>
            </a:r>
            <a:endParaRPr lang="en-US">
              <a:solidFill>
                <a:schemeClr val="tx1"/>
              </a:solidFill>
            </a:endParaRPr>
          </a:p>
        </p:txBody>
      </p:sp>
      <p:sp>
        <p:nvSpPr>
          <p:cNvPr id="120" name="Line 29"/>
          <p:cNvSpPr>
            <a:spLocks noChangeShapeType="1"/>
          </p:cNvSpPr>
          <p:nvPr/>
        </p:nvSpPr>
        <p:spPr bwMode="auto">
          <a:xfrm>
            <a:off x="2357438" y="1714500"/>
            <a:ext cx="0" cy="1223963"/>
          </a:xfrm>
          <a:prstGeom prst="line">
            <a:avLst/>
          </a:prstGeom>
          <a:noFill/>
          <a:ln w="38100">
            <a:solidFill>
              <a:srgbClr val="FF9933"/>
            </a:solidFill>
            <a:round/>
            <a:headEnd/>
            <a:tailEnd type="triangle" w="med" len="med"/>
          </a:ln>
        </p:spPr>
        <p:txBody>
          <a:bodyPr/>
          <a:lstStyle/>
          <a:p>
            <a:pPr eaLnBrk="0" hangingPunct="0">
              <a:spcBef>
                <a:spcPct val="20000"/>
              </a:spcBef>
              <a:defRPr/>
            </a:pPr>
            <a:endParaRPr lang="es-ES" sz="4400">
              <a:solidFill>
                <a:schemeClr val="tx1"/>
              </a:solidFill>
              <a:latin typeface="+mj-lt"/>
              <a:ea typeface="ＭＳ Ｐゴシック" pitchFamily="34" charset="-128"/>
              <a:cs typeface="+mn-cs"/>
            </a:endParaRPr>
          </a:p>
        </p:txBody>
      </p:sp>
      <p:sp>
        <p:nvSpPr>
          <p:cNvPr id="122" name="Rectangle 31"/>
          <p:cNvSpPr>
            <a:spLocks noChangeArrowheads="1"/>
          </p:cNvSpPr>
          <p:nvPr/>
        </p:nvSpPr>
        <p:spPr bwMode="auto">
          <a:xfrm>
            <a:off x="357188" y="3141663"/>
            <a:ext cx="2141537" cy="276225"/>
          </a:xfrm>
          <a:prstGeom prst="rect">
            <a:avLst/>
          </a:prstGeom>
          <a:noFill/>
          <a:ln w="9525">
            <a:noFill/>
            <a:miter lim="800000"/>
            <a:headEnd/>
            <a:tailEnd/>
          </a:ln>
        </p:spPr>
        <p:txBody>
          <a:bodyPr wrap="none" lIns="0" tIns="0" rIns="0" bIns="0">
            <a:spAutoFit/>
          </a:bodyPr>
          <a:lstStyle/>
          <a:p>
            <a:pPr>
              <a:defRPr/>
            </a:pPr>
            <a:r>
              <a:rPr lang="es-ES" sz="1800" dirty="0">
                <a:solidFill>
                  <a:schemeClr val="tx1"/>
                </a:solidFill>
                <a:latin typeface="+mj-lt"/>
                <a:ea typeface="ＭＳ Ｐゴシック" pitchFamily="34" charset="-128"/>
                <a:cs typeface="+mn-cs"/>
              </a:rPr>
              <a:t>Acondicionamiento</a:t>
            </a:r>
          </a:p>
        </p:txBody>
      </p:sp>
      <p:grpSp>
        <p:nvGrpSpPr>
          <p:cNvPr id="4" name="Group 32"/>
          <p:cNvGrpSpPr>
            <a:grpSpLocks/>
          </p:cNvGrpSpPr>
          <p:nvPr/>
        </p:nvGrpSpPr>
        <p:grpSpPr bwMode="auto">
          <a:xfrm>
            <a:off x="1222023" y="3454400"/>
            <a:ext cx="1100667" cy="139700"/>
            <a:chOff x="703" y="3419"/>
            <a:chExt cx="693" cy="88"/>
          </a:xfrm>
          <a:solidFill>
            <a:srgbClr val="FF0000"/>
          </a:solidFill>
        </p:grpSpPr>
        <p:sp>
          <p:nvSpPr>
            <p:cNvPr id="124" name="Rectangle 33"/>
            <p:cNvSpPr>
              <a:spLocks noChangeArrowheads="1"/>
            </p:cNvSpPr>
            <p:nvPr/>
          </p:nvSpPr>
          <p:spPr bwMode="auto">
            <a:xfrm>
              <a:off x="781" y="3455"/>
              <a:ext cx="537" cy="17"/>
            </a:xfrm>
            <a:prstGeom prst="rect">
              <a:avLst/>
            </a:prstGeom>
            <a:grpFill/>
            <a:ln w="9525">
              <a:solidFill>
                <a:srgbClr val="FF0000"/>
              </a:solidFill>
              <a:miter lim="800000"/>
              <a:headEnd/>
              <a:tailEnd/>
            </a:ln>
          </p:spPr>
          <p:txBody>
            <a:bodyPr/>
            <a:lstStyle/>
            <a:p>
              <a:pPr eaLnBrk="0" hangingPunct="0">
                <a:spcBef>
                  <a:spcPct val="20000"/>
                </a:spcBef>
                <a:defRPr/>
              </a:pPr>
              <a:endParaRPr lang="es-ES" sz="4400">
                <a:solidFill>
                  <a:schemeClr val="tx1"/>
                </a:solidFill>
                <a:latin typeface="+mj-lt"/>
                <a:ea typeface="ＭＳ Ｐゴシック" pitchFamily="34" charset="-128"/>
                <a:cs typeface="+mn-cs"/>
              </a:endParaRPr>
            </a:p>
          </p:txBody>
        </p:sp>
        <p:sp>
          <p:nvSpPr>
            <p:cNvPr id="125" name="Freeform 34"/>
            <p:cNvSpPr>
              <a:spLocks/>
            </p:cNvSpPr>
            <p:nvPr/>
          </p:nvSpPr>
          <p:spPr bwMode="auto">
            <a:xfrm>
              <a:off x="703" y="3419"/>
              <a:ext cx="81" cy="88"/>
            </a:xfrm>
            <a:custGeom>
              <a:avLst/>
              <a:gdLst>
                <a:gd name="T0" fmla="*/ 81 w 81"/>
                <a:gd name="T1" fmla="*/ 0 h 88"/>
                <a:gd name="T2" fmla="*/ 0 w 81"/>
                <a:gd name="T3" fmla="*/ 44 h 88"/>
                <a:gd name="T4" fmla="*/ 81 w 81"/>
                <a:gd name="T5" fmla="*/ 88 h 88"/>
                <a:gd name="T6" fmla="*/ 81 w 81"/>
                <a:gd name="T7" fmla="*/ 0 h 88"/>
                <a:gd name="T8" fmla="*/ 0 60000 65536"/>
                <a:gd name="T9" fmla="*/ 0 60000 65536"/>
                <a:gd name="T10" fmla="*/ 0 60000 65536"/>
                <a:gd name="T11" fmla="*/ 0 60000 65536"/>
                <a:gd name="T12" fmla="*/ 0 w 81"/>
                <a:gd name="T13" fmla="*/ 0 h 88"/>
                <a:gd name="T14" fmla="*/ 81 w 81"/>
                <a:gd name="T15" fmla="*/ 88 h 88"/>
              </a:gdLst>
              <a:ahLst/>
              <a:cxnLst>
                <a:cxn ang="T8">
                  <a:pos x="T0" y="T1"/>
                </a:cxn>
                <a:cxn ang="T9">
                  <a:pos x="T2" y="T3"/>
                </a:cxn>
                <a:cxn ang="T10">
                  <a:pos x="T4" y="T5"/>
                </a:cxn>
                <a:cxn ang="T11">
                  <a:pos x="T6" y="T7"/>
                </a:cxn>
              </a:cxnLst>
              <a:rect l="T12" t="T13" r="T14" b="T15"/>
              <a:pathLst>
                <a:path w="81" h="88">
                  <a:moveTo>
                    <a:pt x="81" y="0"/>
                  </a:moveTo>
                  <a:lnTo>
                    <a:pt x="0" y="44"/>
                  </a:lnTo>
                  <a:lnTo>
                    <a:pt x="81" y="88"/>
                  </a:lnTo>
                  <a:lnTo>
                    <a:pt x="81" y="0"/>
                  </a:lnTo>
                  <a:close/>
                </a:path>
              </a:pathLst>
            </a:custGeom>
            <a:grpFill/>
            <a:ln w="9525">
              <a:solidFill>
                <a:srgbClr val="FF0000"/>
              </a:solidFill>
              <a:round/>
              <a:headEnd/>
              <a:tailEnd/>
            </a:ln>
          </p:spPr>
          <p:txBody>
            <a:bodyPr/>
            <a:lstStyle/>
            <a:p>
              <a:pPr eaLnBrk="0" hangingPunct="0">
                <a:spcBef>
                  <a:spcPct val="20000"/>
                </a:spcBef>
                <a:defRPr/>
              </a:pPr>
              <a:endParaRPr lang="es-ES" sz="4400">
                <a:solidFill>
                  <a:schemeClr val="tx1"/>
                </a:solidFill>
                <a:latin typeface="+mj-lt"/>
                <a:ea typeface="ＭＳ Ｐゴシック" pitchFamily="34" charset="-128"/>
                <a:cs typeface="+mn-cs"/>
              </a:endParaRPr>
            </a:p>
          </p:txBody>
        </p:sp>
        <p:sp>
          <p:nvSpPr>
            <p:cNvPr id="126" name="Freeform 35"/>
            <p:cNvSpPr>
              <a:spLocks/>
            </p:cNvSpPr>
            <p:nvPr/>
          </p:nvSpPr>
          <p:spPr bwMode="auto">
            <a:xfrm>
              <a:off x="1314" y="3419"/>
              <a:ext cx="82" cy="88"/>
            </a:xfrm>
            <a:custGeom>
              <a:avLst/>
              <a:gdLst>
                <a:gd name="T0" fmla="*/ 0 w 82"/>
                <a:gd name="T1" fmla="*/ 88 h 88"/>
                <a:gd name="T2" fmla="*/ 82 w 82"/>
                <a:gd name="T3" fmla="*/ 44 h 88"/>
                <a:gd name="T4" fmla="*/ 0 w 82"/>
                <a:gd name="T5" fmla="*/ 0 h 88"/>
                <a:gd name="T6" fmla="*/ 0 w 82"/>
                <a:gd name="T7" fmla="*/ 88 h 88"/>
                <a:gd name="T8" fmla="*/ 0 60000 65536"/>
                <a:gd name="T9" fmla="*/ 0 60000 65536"/>
                <a:gd name="T10" fmla="*/ 0 60000 65536"/>
                <a:gd name="T11" fmla="*/ 0 60000 65536"/>
                <a:gd name="T12" fmla="*/ 0 w 82"/>
                <a:gd name="T13" fmla="*/ 0 h 88"/>
                <a:gd name="T14" fmla="*/ 82 w 82"/>
                <a:gd name="T15" fmla="*/ 88 h 88"/>
              </a:gdLst>
              <a:ahLst/>
              <a:cxnLst>
                <a:cxn ang="T8">
                  <a:pos x="T0" y="T1"/>
                </a:cxn>
                <a:cxn ang="T9">
                  <a:pos x="T2" y="T3"/>
                </a:cxn>
                <a:cxn ang="T10">
                  <a:pos x="T4" y="T5"/>
                </a:cxn>
                <a:cxn ang="T11">
                  <a:pos x="T6" y="T7"/>
                </a:cxn>
              </a:cxnLst>
              <a:rect l="T12" t="T13" r="T14" b="T15"/>
              <a:pathLst>
                <a:path w="82" h="88">
                  <a:moveTo>
                    <a:pt x="0" y="88"/>
                  </a:moveTo>
                  <a:lnTo>
                    <a:pt x="82" y="44"/>
                  </a:lnTo>
                  <a:lnTo>
                    <a:pt x="0" y="0"/>
                  </a:lnTo>
                  <a:lnTo>
                    <a:pt x="0" y="88"/>
                  </a:lnTo>
                  <a:close/>
                </a:path>
              </a:pathLst>
            </a:custGeom>
            <a:grpFill/>
            <a:ln w="9525">
              <a:solidFill>
                <a:srgbClr val="FF0000"/>
              </a:solidFill>
              <a:round/>
              <a:headEnd/>
              <a:tailEnd/>
            </a:ln>
          </p:spPr>
          <p:txBody>
            <a:bodyPr/>
            <a:lstStyle/>
            <a:p>
              <a:pPr eaLnBrk="0" hangingPunct="0">
                <a:spcBef>
                  <a:spcPct val="20000"/>
                </a:spcBef>
                <a:defRPr/>
              </a:pPr>
              <a:endParaRPr lang="es-ES" sz="4400">
                <a:solidFill>
                  <a:schemeClr val="tx1"/>
                </a:solidFill>
                <a:latin typeface="+mj-lt"/>
                <a:ea typeface="ＭＳ Ｐゴシック" pitchFamily="34" charset="-128"/>
                <a:cs typeface="+mn-cs"/>
              </a:endParaRPr>
            </a:p>
          </p:txBody>
        </p:sp>
      </p:grpSp>
      <p:sp>
        <p:nvSpPr>
          <p:cNvPr id="137" name="Line 46"/>
          <p:cNvSpPr>
            <a:spLocks noChangeShapeType="1"/>
          </p:cNvSpPr>
          <p:nvPr/>
        </p:nvSpPr>
        <p:spPr bwMode="auto">
          <a:xfrm>
            <a:off x="2771775" y="2940050"/>
            <a:ext cx="6121400" cy="0"/>
          </a:xfrm>
          <a:prstGeom prst="line">
            <a:avLst/>
          </a:prstGeom>
          <a:noFill/>
          <a:ln w="76200">
            <a:solidFill>
              <a:srgbClr val="00FF00"/>
            </a:solidFill>
            <a:round/>
            <a:headEnd type="triangle" w="med" len="med"/>
            <a:tailEnd type="triangle" w="med" len="med"/>
          </a:ln>
        </p:spPr>
        <p:txBody>
          <a:bodyPr/>
          <a:lstStyle/>
          <a:p>
            <a:pPr eaLnBrk="0" hangingPunct="0">
              <a:spcBef>
                <a:spcPct val="20000"/>
              </a:spcBef>
              <a:defRPr/>
            </a:pPr>
            <a:endParaRPr lang="es-ES" sz="4400">
              <a:solidFill>
                <a:schemeClr val="tx1"/>
              </a:solidFill>
              <a:latin typeface="+mj-lt"/>
              <a:ea typeface="ＭＳ Ｐゴシック" pitchFamily="34" charset="-128"/>
              <a:cs typeface="+mn-cs"/>
            </a:endParaRPr>
          </a:p>
        </p:txBody>
      </p:sp>
      <p:sp>
        <p:nvSpPr>
          <p:cNvPr id="385056" name="Rectangle 47"/>
          <p:cNvSpPr>
            <a:spLocks noChangeArrowheads="1"/>
          </p:cNvSpPr>
          <p:nvPr/>
        </p:nvSpPr>
        <p:spPr bwMode="auto">
          <a:xfrm>
            <a:off x="4997450" y="2528888"/>
            <a:ext cx="3575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1" rIns="91422" bIns="45711">
            <a:spAutoFit/>
          </a:bodyPr>
          <a:lstStyle/>
          <a:p>
            <a:pPr eaLnBrk="0" hangingPunct="0">
              <a:spcBef>
                <a:spcPct val="20000"/>
              </a:spcBef>
            </a:pPr>
            <a:r>
              <a:rPr lang="en-GB">
                <a:solidFill>
                  <a:srgbClr val="262673"/>
                </a:solidFill>
              </a:rPr>
              <a:t>Enf. Injerto Contra Huésped</a:t>
            </a:r>
          </a:p>
        </p:txBody>
      </p:sp>
      <p:sp>
        <p:nvSpPr>
          <p:cNvPr id="139" name="Rectangle 48"/>
          <p:cNvSpPr>
            <a:spLocks noChangeArrowheads="1"/>
          </p:cNvSpPr>
          <p:nvPr/>
        </p:nvSpPr>
        <p:spPr bwMode="auto">
          <a:xfrm>
            <a:off x="2628900" y="3008313"/>
            <a:ext cx="3392488" cy="400050"/>
          </a:xfrm>
          <a:prstGeom prst="rect">
            <a:avLst/>
          </a:prstGeom>
          <a:noFill/>
          <a:ln w="9525">
            <a:noFill/>
            <a:miter lim="800000"/>
            <a:headEnd/>
            <a:tailEnd/>
          </a:ln>
        </p:spPr>
        <p:txBody>
          <a:bodyPr wrap="none" lIns="91422" tIns="45711" rIns="91422" bIns="45711">
            <a:spAutoFit/>
          </a:bodyPr>
          <a:lstStyle/>
          <a:p>
            <a:pPr eaLnBrk="0" hangingPunct="0">
              <a:spcBef>
                <a:spcPct val="20000"/>
              </a:spcBef>
              <a:defRPr/>
            </a:pPr>
            <a:r>
              <a:rPr lang="en-GB" dirty="0" err="1">
                <a:solidFill>
                  <a:schemeClr val="tx1"/>
                </a:solidFill>
                <a:latin typeface="+mj-lt"/>
                <a:ea typeface="ＭＳ Ｐゴシック" pitchFamily="34" charset="-128"/>
                <a:cs typeface="+mn-cs"/>
              </a:rPr>
              <a:t>Regenerar</a:t>
            </a:r>
            <a:r>
              <a:rPr lang="en-GB" dirty="0">
                <a:solidFill>
                  <a:schemeClr val="tx1"/>
                </a:solidFill>
                <a:latin typeface="+mj-lt"/>
                <a:ea typeface="ＭＳ Ｐゴシック" pitchFamily="34" charset="-128"/>
                <a:cs typeface="+mn-cs"/>
              </a:rPr>
              <a:t> </a:t>
            </a:r>
            <a:r>
              <a:rPr lang="en-GB" dirty="0" err="1">
                <a:solidFill>
                  <a:schemeClr val="tx1"/>
                </a:solidFill>
                <a:latin typeface="+mj-lt"/>
                <a:ea typeface="ＭＳ Ｐゴシック" pitchFamily="34" charset="-128"/>
                <a:cs typeface="+mn-cs"/>
              </a:rPr>
              <a:t>hematopoyesis</a:t>
            </a:r>
            <a:endParaRPr lang="en-GB" dirty="0">
              <a:solidFill>
                <a:schemeClr val="tx1"/>
              </a:solidFill>
              <a:latin typeface="+mj-lt"/>
              <a:ea typeface="ＭＳ Ｐゴシック" pitchFamily="34" charset="-128"/>
              <a:cs typeface="+mn-cs"/>
            </a:endParaRPr>
          </a:p>
        </p:txBody>
      </p:sp>
      <p:sp>
        <p:nvSpPr>
          <p:cNvPr id="140" name="Line 49"/>
          <p:cNvSpPr>
            <a:spLocks noChangeShapeType="1"/>
          </p:cNvSpPr>
          <p:nvPr/>
        </p:nvSpPr>
        <p:spPr bwMode="auto">
          <a:xfrm>
            <a:off x="2555875" y="3465513"/>
            <a:ext cx="3097213" cy="0"/>
          </a:xfrm>
          <a:prstGeom prst="line">
            <a:avLst/>
          </a:prstGeom>
          <a:noFill/>
          <a:ln w="38100">
            <a:solidFill>
              <a:srgbClr val="FF9933"/>
            </a:solidFill>
            <a:round/>
            <a:headEnd type="triangle" w="med" len="med"/>
            <a:tailEnd type="triangle" w="med" len="med"/>
          </a:ln>
        </p:spPr>
        <p:txBody>
          <a:bodyPr/>
          <a:lstStyle/>
          <a:p>
            <a:pPr eaLnBrk="0" hangingPunct="0">
              <a:spcBef>
                <a:spcPct val="20000"/>
              </a:spcBef>
              <a:defRPr/>
            </a:pPr>
            <a:endParaRPr lang="es-ES" sz="4400">
              <a:solidFill>
                <a:schemeClr val="tx1"/>
              </a:solidFill>
              <a:latin typeface="+mj-lt"/>
              <a:ea typeface="ＭＳ Ｐゴシック" pitchFamily="34" charset="-128"/>
              <a:cs typeface="+mn-cs"/>
            </a:endParaRPr>
          </a:p>
        </p:txBody>
      </p:sp>
    </p:spTree>
    <p:extLst>
      <p:ext uri="{BB962C8B-B14F-4D97-AF65-F5344CB8AC3E}">
        <p14:creationId xmlns:p14="http://schemas.microsoft.com/office/powerpoint/2010/main" val="15293213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7073" name="Group 37"/>
          <p:cNvGrpSpPr>
            <a:grpSpLocks/>
          </p:cNvGrpSpPr>
          <p:nvPr/>
        </p:nvGrpSpPr>
        <p:grpSpPr bwMode="auto">
          <a:xfrm>
            <a:off x="5651500" y="428625"/>
            <a:ext cx="2182813" cy="2232025"/>
            <a:chOff x="1565" y="527"/>
            <a:chExt cx="2146" cy="2437"/>
          </a:xfrm>
        </p:grpSpPr>
        <p:pic>
          <p:nvPicPr>
            <p:cNvPr id="387115" name="Picture 3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5" y="527"/>
              <a:ext cx="2146" cy="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 name="Rectangle 39"/>
            <p:cNvSpPr>
              <a:spLocks noChangeArrowheads="1"/>
            </p:cNvSpPr>
            <p:nvPr/>
          </p:nvSpPr>
          <p:spPr bwMode="auto">
            <a:xfrm>
              <a:off x="2924" y="2704"/>
              <a:ext cx="771" cy="225"/>
            </a:xfrm>
            <a:prstGeom prst="rect">
              <a:avLst/>
            </a:prstGeom>
            <a:solidFill>
              <a:srgbClr val="FFFFFF"/>
            </a:solidFill>
            <a:ln w="9525">
              <a:noFill/>
              <a:miter lim="800000"/>
              <a:headEnd/>
              <a:tailEnd/>
            </a:ln>
          </p:spPr>
          <p:txBody>
            <a:bodyPr wrap="none" anchor="ctr"/>
            <a:lstStyle/>
            <a:p>
              <a:pPr eaLnBrk="0" fontAlgn="auto" hangingPunct="0">
                <a:spcBef>
                  <a:spcPct val="20000"/>
                </a:spcBef>
                <a:spcAft>
                  <a:spcPts val="0"/>
                </a:spcAft>
                <a:defRPr/>
              </a:pPr>
              <a:endParaRPr lang="es-ES" sz="4400" b="0" kern="0">
                <a:solidFill>
                  <a:srgbClr val="FFFFFF"/>
                </a:solidFill>
                <a:latin typeface="Times New Roman" pitchFamily="18" charset="0"/>
                <a:ea typeface="ＭＳ Ｐゴシック" pitchFamily="34" charset="-128"/>
                <a:cs typeface="+mn-cs"/>
              </a:endParaRPr>
            </a:p>
          </p:txBody>
        </p:sp>
        <p:sp>
          <p:nvSpPr>
            <p:cNvPr id="131" name="Rectangle 40"/>
            <p:cNvSpPr>
              <a:spLocks noChangeArrowheads="1"/>
            </p:cNvSpPr>
            <p:nvPr/>
          </p:nvSpPr>
          <p:spPr bwMode="auto">
            <a:xfrm>
              <a:off x="2743" y="2115"/>
              <a:ext cx="771" cy="182"/>
            </a:xfrm>
            <a:prstGeom prst="rect">
              <a:avLst/>
            </a:prstGeom>
            <a:solidFill>
              <a:srgbClr val="FFFFFF"/>
            </a:solidFill>
            <a:ln w="9525">
              <a:noFill/>
              <a:miter lim="800000"/>
              <a:headEnd/>
              <a:tailEnd/>
            </a:ln>
          </p:spPr>
          <p:txBody>
            <a:bodyPr wrap="none" anchor="ctr"/>
            <a:lstStyle/>
            <a:p>
              <a:pPr eaLnBrk="0" fontAlgn="auto" hangingPunct="0">
                <a:spcBef>
                  <a:spcPct val="20000"/>
                </a:spcBef>
                <a:spcAft>
                  <a:spcPts val="0"/>
                </a:spcAft>
                <a:defRPr/>
              </a:pPr>
              <a:endParaRPr lang="es-ES" sz="4400" b="0" kern="0">
                <a:solidFill>
                  <a:srgbClr val="FFFFFF"/>
                </a:solidFill>
                <a:latin typeface="Times New Roman" pitchFamily="18" charset="0"/>
                <a:ea typeface="ＭＳ Ｐゴシック" pitchFamily="34" charset="-128"/>
                <a:cs typeface="+mn-cs"/>
              </a:endParaRPr>
            </a:p>
          </p:txBody>
        </p:sp>
        <p:sp>
          <p:nvSpPr>
            <p:cNvPr id="132" name="Rectangle 41"/>
            <p:cNvSpPr>
              <a:spLocks noChangeArrowheads="1"/>
            </p:cNvSpPr>
            <p:nvPr/>
          </p:nvSpPr>
          <p:spPr bwMode="auto">
            <a:xfrm>
              <a:off x="1656" y="2115"/>
              <a:ext cx="771" cy="182"/>
            </a:xfrm>
            <a:prstGeom prst="rect">
              <a:avLst/>
            </a:prstGeom>
            <a:solidFill>
              <a:srgbClr val="FFFFFF"/>
            </a:solidFill>
            <a:ln w="9525">
              <a:noFill/>
              <a:miter lim="800000"/>
              <a:headEnd/>
              <a:tailEnd/>
            </a:ln>
          </p:spPr>
          <p:txBody>
            <a:bodyPr wrap="none" anchor="ctr"/>
            <a:lstStyle/>
            <a:p>
              <a:pPr eaLnBrk="0" fontAlgn="auto" hangingPunct="0">
                <a:spcBef>
                  <a:spcPct val="20000"/>
                </a:spcBef>
                <a:spcAft>
                  <a:spcPts val="0"/>
                </a:spcAft>
                <a:defRPr/>
              </a:pPr>
              <a:endParaRPr lang="es-ES" sz="4400" b="0" kern="0">
                <a:solidFill>
                  <a:srgbClr val="FFFFFF"/>
                </a:solidFill>
                <a:latin typeface="Times New Roman" pitchFamily="18" charset="0"/>
                <a:ea typeface="ＭＳ Ｐゴシック" pitchFamily="34" charset="-128"/>
                <a:cs typeface="+mn-cs"/>
              </a:endParaRPr>
            </a:p>
          </p:txBody>
        </p:sp>
        <p:sp>
          <p:nvSpPr>
            <p:cNvPr id="133" name="Rectangle 42"/>
            <p:cNvSpPr>
              <a:spLocks noChangeArrowheads="1"/>
            </p:cNvSpPr>
            <p:nvPr/>
          </p:nvSpPr>
          <p:spPr bwMode="auto">
            <a:xfrm>
              <a:off x="1791" y="934"/>
              <a:ext cx="771" cy="182"/>
            </a:xfrm>
            <a:prstGeom prst="rect">
              <a:avLst/>
            </a:prstGeom>
            <a:solidFill>
              <a:srgbClr val="FFFFFF"/>
            </a:solidFill>
            <a:ln w="9525">
              <a:noFill/>
              <a:miter lim="800000"/>
              <a:headEnd/>
              <a:tailEnd/>
            </a:ln>
          </p:spPr>
          <p:txBody>
            <a:bodyPr wrap="none" anchor="ctr"/>
            <a:lstStyle/>
            <a:p>
              <a:pPr eaLnBrk="0" fontAlgn="auto" hangingPunct="0">
                <a:spcBef>
                  <a:spcPct val="20000"/>
                </a:spcBef>
                <a:spcAft>
                  <a:spcPts val="0"/>
                </a:spcAft>
                <a:defRPr/>
              </a:pPr>
              <a:endParaRPr lang="es-ES" sz="4400" b="0" kern="0">
                <a:solidFill>
                  <a:srgbClr val="FFFFFF"/>
                </a:solidFill>
                <a:latin typeface="Times New Roman" pitchFamily="18" charset="0"/>
                <a:ea typeface="ＭＳ Ｐゴシック" pitchFamily="34" charset="-128"/>
                <a:cs typeface="+mn-cs"/>
              </a:endParaRPr>
            </a:p>
          </p:txBody>
        </p:sp>
        <p:sp>
          <p:nvSpPr>
            <p:cNvPr id="134" name="Rectangle 43"/>
            <p:cNvSpPr>
              <a:spLocks noChangeArrowheads="1"/>
            </p:cNvSpPr>
            <p:nvPr/>
          </p:nvSpPr>
          <p:spPr bwMode="auto">
            <a:xfrm>
              <a:off x="2700" y="889"/>
              <a:ext cx="498" cy="272"/>
            </a:xfrm>
            <a:prstGeom prst="rect">
              <a:avLst/>
            </a:prstGeom>
            <a:solidFill>
              <a:srgbClr val="FFFFFF"/>
            </a:solidFill>
            <a:ln w="9525">
              <a:noFill/>
              <a:miter lim="800000"/>
              <a:headEnd/>
              <a:tailEnd/>
            </a:ln>
          </p:spPr>
          <p:txBody>
            <a:bodyPr wrap="none" anchor="ctr"/>
            <a:lstStyle/>
            <a:p>
              <a:pPr eaLnBrk="0" fontAlgn="auto" hangingPunct="0">
                <a:spcBef>
                  <a:spcPct val="20000"/>
                </a:spcBef>
                <a:spcAft>
                  <a:spcPts val="0"/>
                </a:spcAft>
                <a:defRPr/>
              </a:pPr>
              <a:endParaRPr lang="es-ES" sz="4400" b="0" kern="0">
                <a:solidFill>
                  <a:srgbClr val="FFFFFF"/>
                </a:solidFill>
                <a:latin typeface="Times New Roman" pitchFamily="18" charset="0"/>
                <a:ea typeface="ＭＳ Ｐゴシック" pitchFamily="34" charset="-128"/>
                <a:cs typeface="+mn-cs"/>
              </a:endParaRPr>
            </a:p>
          </p:txBody>
        </p:sp>
        <p:sp>
          <p:nvSpPr>
            <p:cNvPr id="135" name="Text Box 44"/>
            <p:cNvSpPr txBox="1">
              <a:spLocks noChangeArrowheads="1"/>
            </p:cNvSpPr>
            <p:nvPr/>
          </p:nvSpPr>
          <p:spPr bwMode="auto">
            <a:xfrm>
              <a:off x="1701" y="709"/>
              <a:ext cx="1224" cy="433"/>
            </a:xfrm>
            <a:prstGeom prst="rect">
              <a:avLst/>
            </a:prstGeom>
            <a:solidFill>
              <a:srgbClr val="FFFFFF"/>
            </a:solidFill>
            <a:ln w="9525">
              <a:noFill/>
              <a:miter lim="800000"/>
              <a:headEnd/>
              <a:tailEnd/>
            </a:ln>
          </p:spPr>
          <p:txBody>
            <a:bodyPr>
              <a:spAutoFit/>
            </a:bodyPr>
            <a:lstStyle/>
            <a:p>
              <a:pPr algn="ctr" fontAlgn="auto">
                <a:spcBef>
                  <a:spcPct val="50000"/>
                </a:spcBef>
                <a:spcAft>
                  <a:spcPts val="0"/>
                </a:spcAft>
                <a:defRPr/>
              </a:pPr>
              <a:r>
                <a:rPr lang="es-ES" sz="1000" b="0" kern="0">
                  <a:solidFill>
                    <a:srgbClr val="FFFFFF"/>
                  </a:solidFill>
                  <a:latin typeface="Times New Roman" pitchFamily="18" charset="0"/>
                  <a:ea typeface="ＭＳ Ｐゴシック" pitchFamily="34" charset="-128"/>
                  <a:cs typeface="+mn-cs"/>
                </a:rPr>
                <a:t>Tejidos epiteliales receptor</a:t>
              </a:r>
            </a:p>
          </p:txBody>
        </p:sp>
      </p:grpSp>
      <p:grpSp>
        <p:nvGrpSpPr>
          <p:cNvPr id="387074" name="Group 16"/>
          <p:cNvGrpSpPr>
            <a:grpSpLocks/>
          </p:cNvGrpSpPr>
          <p:nvPr/>
        </p:nvGrpSpPr>
        <p:grpSpPr bwMode="auto">
          <a:xfrm>
            <a:off x="0" y="0"/>
            <a:ext cx="9144000" cy="6858000"/>
            <a:chOff x="0" y="0"/>
            <a:chExt cx="5760" cy="4320"/>
          </a:xfrm>
        </p:grpSpPr>
        <p:sp>
          <p:nvSpPr>
            <p:cNvPr id="239618" name="Rectangle 2"/>
            <p:cNvSpPr>
              <a:spLocks noChangeArrowheads="1"/>
            </p:cNvSpPr>
            <p:nvPr/>
          </p:nvSpPr>
          <p:spPr bwMode="auto">
            <a:xfrm>
              <a:off x="0" y="4247"/>
              <a:ext cx="5760" cy="73"/>
            </a:xfrm>
            <a:prstGeom prst="rect">
              <a:avLst/>
            </a:prstGeom>
            <a:gradFill flip="none" rotWithShape="1">
              <a:gsLst>
                <a:gs pos="0">
                  <a:srgbClr val="00FFFF">
                    <a:shade val="30000"/>
                    <a:satMod val="115000"/>
                  </a:srgbClr>
                </a:gs>
                <a:gs pos="50000">
                  <a:srgbClr val="00FFFF">
                    <a:shade val="67500"/>
                    <a:satMod val="115000"/>
                  </a:srgbClr>
                </a:gs>
                <a:gs pos="100000">
                  <a:srgbClr val="00FFFF">
                    <a:shade val="100000"/>
                    <a:satMod val="115000"/>
                  </a:srgbClr>
                </a:gs>
              </a:gsLst>
              <a:lin ang="10800000" scaled="1"/>
              <a:tileRect/>
            </a:gradFill>
            <a:ln w="9525" algn="ctr">
              <a:noFill/>
              <a:miter lim="800000"/>
              <a:headEnd/>
              <a:tailEnd/>
            </a:ln>
            <a:effectLst/>
          </p:spPr>
          <p:txBody>
            <a:bodyPr anchor="ctr">
              <a:spAutoFit/>
            </a:bodyPr>
            <a:lstStyle/>
            <a:p>
              <a:pPr>
                <a:defRPr/>
              </a:pPr>
              <a:endParaRPr lang="es-ES" sz="2800">
                <a:solidFill>
                  <a:srgbClr val="000000"/>
                </a:solidFill>
                <a:ea typeface="+mn-ea"/>
                <a:cs typeface="+mn-cs"/>
              </a:endParaRPr>
            </a:p>
          </p:txBody>
        </p:sp>
        <p:sp>
          <p:nvSpPr>
            <p:cNvPr id="239619" name="Rectangle 3"/>
            <p:cNvSpPr>
              <a:spLocks noChangeArrowheads="1"/>
            </p:cNvSpPr>
            <p:nvPr/>
          </p:nvSpPr>
          <p:spPr bwMode="auto">
            <a:xfrm>
              <a:off x="0" y="0"/>
              <a:ext cx="5760" cy="436"/>
            </a:xfrm>
            <a:prstGeom prst="rect">
              <a:avLst/>
            </a:prstGeom>
            <a:solidFill>
              <a:srgbClr val="000000"/>
            </a:solidFill>
            <a:ln w="9525" algn="ctr">
              <a:noFill/>
              <a:miter lim="800000"/>
              <a:headEnd/>
              <a:tailEnd/>
            </a:ln>
            <a:effectLst/>
          </p:spPr>
          <p:txBody>
            <a:bodyPr wrap="none" anchor="ctr">
              <a:spAutoFit/>
            </a:bodyPr>
            <a:lstStyle/>
            <a:p>
              <a:pPr>
                <a:defRPr/>
              </a:pPr>
              <a:endParaRPr lang="es-ES" sz="2800">
                <a:solidFill>
                  <a:srgbClr val="000000"/>
                </a:solidFill>
                <a:ea typeface="+mn-ea"/>
                <a:cs typeface="+mn-cs"/>
              </a:endParaRPr>
            </a:p>
          </p:txBody>
        </p:sp>
        <p:sp>
          <p:nvSpPr>
            <p:cNvPr id="387112" name="Text Box 4"/>
            <p:cNvSpPr txBox="1">
              <a:spLocks noChangeArrowheads="1"/>
            </p:cNvSpPr>
            <p:nvPr/>
          </p:nvSpPr>
          <p:spPr bwMode="auto">
            <a:xfrm>
              <a:off x="22" y="119"/>
              <a:ext cx="3578"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_tradnl" sz="2800">
                  <a:solidFill>
                    <a:srgbClr val="00FFFF"/>
                  </a:solidFill>
                </a:rPr>
                <a:t>Efecto injerto contra leucemia</a:t>
              </a:r>
              <a:endParaRPr lang="es-ES" sz="2800">
                <a:solidFill>
                  <a:srgbClr val="00FFFF"/>
                </a:solidFill>
              </a:endParaRPr>
            </a:p>
          </p:txBody>
        </p:sp>
        <p:sp>
          <p:nvSpPr>
            <p:cNvPr id="239621" name="Rectangle 5"/>
            <p:cNvSpPr>
              <a:spLocks noChangeArrowheads="1"/>
            </p:cNvSpPr>
            <p:nvPr/>
          </p:nvSpPr>
          <p:spPr bwMode="auto">
            <a:xfrm>
              <a:off x="0" y="436"/>
              <a:ext cx="5760" cy="46"/>
            </a:xfrm>
            <a:prstGeom prst="rect">
              <a:avLst/>
            </a:prstGeom>
            <a:gradFill flip="none" rotWithShape="1">
              <a:gsLst>
                <a:gs pos="0">
                  <a:srgbClr val="00FFFF">
                    <a:shade val="30000"/>
                    <a:satMod val="115000"/>
                  </a:srgbClr>
                </a:gs>
                <a:gs pos="50000">
                  <a:srgbClr val="00FFFF">
                    <a:shade val="67500"/>
                    <a:satMod val="115000"/>
                  </a:srgbClr>
                </a:gs>
                <a:gs pos="100000">
                  <a:srgbClr val="00FFFF">
                    <a:shade val="100000"/>
                    <a:satMod val="115000"/>
                  </a:srgbClr>
                </a:gs>
              </a:gsLst>
              <a:lin ang="0" scaled="1"/>
              <a:tileRect/>
            </a:gradFill>
            <a:ln w="9525" algn="ctr">
              <a:noFill/>
              <a:miter lim="800000"/>
              <a:headEnd/>
              <a:tailEnd/>
            </a:ln>
            <a:effectLst/>
          </p:spPr>
          <p:txBody>
            <a:bodyPr anchor="ctr">
              <a:spAutoFit/>
            </a:bodyPr>
            <a:lstStyle/>
            <a:p>
              <a:pPr>
                <a:defRPr/>
              </a:pPr>
              <a:endParaRPr lang="es-ES" sz="2800">
                <a:solidFill>
                  <a:srgbClr val="000000"/>
                </a:solidFill>
                <a:ea typeface="+mn-ea"/>
                <a:cs typeface="+mn-cs"/>
              </a:endParaRPr>
            </a:p>
          </p:txBody>
        </p:sp>
      </p:grpSp>
      <p:sp>
        <p:nvSpPr>
          <p:cNvPr id="387075" name="Text Box 2"/>
          <p:cNvSpPr txBox="1">
            <a:spLocks noChangeArrowheads="1"/>
          </p:cNvSpPr>
          <p:nvPr/>
        </p:nvSpPr>
        <p:spPr bwMode="auto">
          <a:xfrm>
            <a:off x="4754563" y="3200400"/>
            <a:ext cx="5202237" cy="488950"/>
          </a:xfrm>
          <a:prstGeom prst="rect">
            <a:avLst/>
          </a:prstGeom>
          <a:noFill/>
          <a:ln>
            <a:noFill/>
          </a:ln>
          <a:effectLst>
            <a:outerShdw dist="35921" dir="2700000" algn="ctr" rotWithShape="0">
              <a:srgbClr val="1A1C2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1" rIns="91422" bIns="45711">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spcBef>
                <a:spcPct val="20000"/>
              </a:spcBef>
            </a:pPr>
            <a:r>
              <a:rPr lang="en-GB" sz="2600">
                <a:solidFill>
                  <a:schemeClr val="tx1"/>
                </a:solidFill>
              </a:rPr>
              <a:t>    </a:t>
            </a:r>
            <a:endParaRPr lang="en-GB" sz="2800">
              <a:solidFill>
                <a:schemeClr val="tx1"/>
              </a:solidFill>
            </a:endParaRPr>
          </a:p>
        </p:txBody>
      </p:sp>
      <p:sp>
        <p:nvSpPr>
          <p:cNvPr id="96" name="Rectangle 5"/>
          <p:cNvSpPr>
            <a:spLocks noChangeArrowheads="1"/>
          </p:cNvSpPr>
          <p:nvPr/>
        </p:nvSpPr>
        <p:spPr bwMode="auto">
          <a:xfrm>
            <a:off x="284163" y="2647950"/>
            <a:ext cx="530225" cy="293688"/>
          </a:xfrm>
          <a:prstGeom prst="rect">
            <a:avLst/>
          </a:prstGeom>
          <a:noFill/>
          <a:ln w="9525">
            <a:noFill/>
            <a:miter lim="800000"/>
            <a:headEnd/>
            <a:tailEnd/>
          </a:ln>
        </p:spPr>
        <p:txBody>
          <a:bodyPr/>
          <a:lstStyle/>
          <a:p>
            <a:pPr eaLnBrk="0" hangingPunct="0">
              <a:spcBef>
                <a:spcPct val="20000"/>
              </a:spcBef>
              <a:defRPr/>
            </a:pPr>
            <a:endParaRPr lang="es-ES" sz="4400">
              <a:solidFill>
                <a:schemeClr val="tx1"/>
              </a:solidFill>
              <a:latin typeface="+mj-lt"/>
              <a:ea typeface="ＭＳ Ｐゴシック" pitchFamily="34" charset="-128"/>
              <a:cs typeface="+mn-cs"/>
            </a:endParaRPr>
          </a:p>
        </p:txBody>
      </p:sp>
      <p:sp>
        <p:nvSpPr>
          <p:cNvPr id="387077" name="Rectangle 6"/>
          <p:cNvSpPr>
            <a:spLocks noChangeArrowheads="1"/>
          </p:cNvSpPr>
          <p:nvPr/>
        </p:nvSpPr>
        <p:spPr bwMode="auto">
          <a:xfrm>
            <a:off x="393700" y="3662363"/>
            <a:ext cx="3968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sz="1300">
                <a:solidFill>
                  <a:schemeClr val="tx1"/>
                </a:solidFill>
              </a:rPr>
              <a:t>DIAS</a:t>
            </a:r>
            <a:endParaRPr lang="es-ES" sz="1800">
              <a:solidFill>
                <a:schemeClr val="tx1"/>
              </a:solidFill>
            </a:endParaRPr>
          </a:p>
        </p:txBody>
      </p:sp>
      <p:sp>
        <p:nvSpPr>
          <p:cNvPr id="98" name="Rectangle 7"/>
          <p:cNvSpPr>
            <a:spLocks noChangeArrowheads="1"/>
          </p:cNvSpPr>
          <p:nvPr/>
        </p:nvSpPr>
        <p:spPr bwMode="auto">
          <a:xfrm>
            <a:off x="1042988" y="3716338"/>
            <a:ext cx="7532687" cy="26987"/>
          </a:xfrm>
          <a:prstGeom prst="rect">
            <a:avLst/>
          </a:prstGeom>
          <a:solidFill>
            <a:schemeClr val="accent2"/>
          </a:solidFill>
          <a:ln w="9525">
            <a:solidFill>
              <a:schemeClr val="accent2"/>
            </a:solidFill>
            <a:miter lim="800000"/>
            <a:headEnd/>
            <a:tailEnd/>
          </a:ln>
        </p:spPr>
        <p:txBody>
          <a:bodyPr/>
          <a:lstStyle/>
          <a:p>
            <a:pPr eaLnBrk="0" fontAlgn="auto" hangingPunct="0">
              <a:spcBef>
                <a:spcPct val="20000"/>
              </a:spcBef>
              <a:spcAft>
                <a:spcPts val="0"/>
              </a:spcAft>
              <a:defRPr/>
            </a:pPr>
            <a:endParaRPr lang="es-ES" sz="4400" kern="0">
              <a:solidFill>
                <a:schemeClr val="tx1"/>
              </a:solidFill>
              <a:latin typeface="+mj-lt"/>
              <a:ea typeface="ＭＳ Ｐゴシック" pitchFamily="34" charset="-128"/>
              <a:cs typeface="+mn-cs"/>
            </a:endParaRPr>
          </a:p>
        </p:txBody>
      </p:sp>
      <p:sp>
        <p:nvSpPr>
          <p:cNvPr id="99" name="Rectangle 8"/>
          <p:cNvSpPr>
            <a:spLocks noChangeArrowheads="1"/>
          </p:cNvSpPr>
          <p:nvPr/>
        </p:nvSpPr>
        <p:spPr bwMode="auto">
          <a:xfrm>
            <a:off x="977900" y="3014663"/>
            <a:ext cx="7831138" cy="293687"/>
          </a:xfrm>
          <a:prstGeom prst="rect">
            <a:avLst/>
          </a:prstGeom>
          <a:noFill/>
          <a:ln w="9525">
            <a:noFill/>
            <a:miter lim="800000"/>
            <a:headEnd/>
            <a:tailEnd/>
          </a:ln>
        </p:spPr>
        <p:txBody>
          <a:bodyPr/>
          <a:lstStyle/>
          <a:p>
            <a:pPr eaLnBrk="0" hangingPunct="0">
              <a:spcBef>
                <a:spcPct val="20000"/>
              </a:spcBef>
              <a:defRPr/>
            </a:pPr>
            <a:endParaRPr lang="es-ES" sz="4400">
              <a:solidFill>
                <a:schemeClr val="tx1"/>
              </a:solidFill>
              <a:latin typeface="+mj-lt"/>
              <a:ea typeface="ＭＳ Ｐゴシック" pitchFamily="34" charset="-128"/>
              <a:cs typeface="+mn-cs"/>
            </a:endParaRPr>
          </a:p>
        </p:txBody>
      </p:sp>
      <p:sp>
        <p:nvSpPr>
          <p:cNvPr id="100" name="Rectangle 9"/>
          <p:cNvSpPr>
            <a:spLocks noChangeArrowheads="1"/>
          </p:cNvSpPr>
          <p:nvPr/>
        </p:nvSpPr>
        <p:spPr bwMode="auto">
          <a:xfrm>
            <a:off x="981075" y="2541588"/>
            <a:ext cx="8021638" cy="555625"/>
          </a:xfrm>
          <a:prstGeom prst="rect">
            <a:avLst/>
          </a:prstGeom>
          <a:noFill/>
          <a:ln w="9525">
            <a:noFill/>
            <a:miter lim="800000"/>
            <a:headEnd/>
            <a:tailEnd/>
          </a:ln>
        </p:spPr>
        <p:txBody>
          <a:bodyPr/>
          <a:lstStyle/>
          <a:p>
            <a:pPr eaLnBrk="0" hangingPunct="0">
              <a:spcBef>
                <a:spcPct val="20000"/>
              </a:spcBef>
              <a:defRPr/>
            </a:pPr>
            <a:endParaRPr lang="es-ES" sz="4400">
              <a:solidFill>
                <a:schemeClr val="tx1"/>
              </a:solidFill>
              <a:latin typeface="+mj-lt"/>
              <a:ea typeface="ＭＳ Ｐゴシック" pitchFamily="34" charset="-128"/>
              <a:cs typeface="+mn-cs"/>
            </a:endParaRPr>
          </a:p>
        </p:txBody>
      </p:sp>
      <p:sp>
        <p:nvSpPr>
          <p:cNvPr id="387081" name="Rectangle 10"/>
          <p:cNvSpPr>
            <a:spLocks noChangeArrowheads="1"/>
          </p:cNvSpPr>
          <p:nvPr/>
        </p:nvSpPr>
        <p:spPr bwMode="auto">
          <a:xfrm>
            <a:off x="1085850" y="3460750"/>
            <a:ext cx="5310188"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sz="3100">
                <a:solidFill>
                  <a:schemeClr val="tx1"/>
                </a:solidFill>
              </a:rPr>
              <a:t>|  |  |  |  |  |  |  |  |  |           |   |   |</a:t>
            </a:r>
            <a:endParaRPr lang="es-ES" sz="1800">
              <a:solidFill>
                <a:schemeClr val="tx1"/>
              </a:solidFill>
            </a:endParaRPr>
          </a:p>
        </p:txBody>
      </p:sp>
      <p:sp>
        <p:nvSpPr>
          <p:cNvPr id="102" name="Freeform 11"/>
          <p:cNvSpPr>
            <a:spLocks/>
          </p:cNvSpPr>
          <p:nvPr/>
        </p:nvSpPr>
        <p:spPr bwMode="auto">
          <a:xfrm>
            <a:off x="3708400" y="3500438"/>
            <a:ext cx="163513" cy="500062"/>
          </a:xfrm>
          <a:custGeom>
            <a:avLst/>
            <a:gdLst>
              <a:gd name="T0" fmla="*/ 2147483647 w 103"/>
              <a:gd name="T1" fmla="*/ 2147483647 h 315"/>
              <a:gd name="T2" fmla="*/ 2147483647 w 103"/>
              <a:gd name="T3" fmla="*/ 0 h 315"/>
              <a:gd name="T4" fmla="*/ 0 w 103"/>
              <a:gd name="T5" fmla="*/ 2147483647 h 315"/>
              <a:gd name="T6" fmla="*/ 2147483647 w 103"/>
              <a:gd name="T7" fmla="*/ 2147483647 h 315"/>
              <a:gd name="T8" fmla="*/ 2147483647 w 103"/>
              <a:gd name="T9" fmla="*/ 2147483647 h 315"/>
              <a:gd name="T10" fmla="*/ 0 60000 65536"/>
              <a:gd name="T11" fmla="*/ 0 60000 65536"/>
              <a:gd name="T12" fmla="*/ 0 60000 65536"/>
              <a:gd name="T13" fmla="*/ 0 60000 65536"/>
              <a:gd name="T14" fmla="*/ 0 60000 65536"/>
              <a:gd name="T15" fmla="*/ 0 w 103"/>
              <a:gd name="T16" fmla="*/ 0 h 315"/>
              <a:gd name="T17" fmla="*/ 103 w 103"/>
              <a:gd name="T18" fmla="*/ 315 h 315"/>
            </a:gdLst>
            <a:ahLst/>
            <a:cxnLst>
              <a:cxn ang="T10">
                <a:pos x="T0" y="T1"/>
              </a:cxn>
              <a:cxn ang="T11">
                <a:pos x="T2" y="T3"/>
              </a:cxn>
              <a:cxn ang="T12">
                <a:pos x="T4" y="T5"/>
              </a:cxn>
              <a:cxn ang="T13">
                <a:pos x="T6" y="T7"/>
              </a:cxn>
              <a:cxn ang="T14">
                <a:pos x="T8" y="T9"/>
              </a:cxn>
            </a:cxnLst>
            <a:rect l="T15" t="T16" r="T17" b="T18"/>
            <a:pathLst>
              <a:path w="103" h="315">
                <a:moveTo>
                  <a:pt x="103" y="6"/>
                </a:moveTo>
                <a:lnTo>
                  <a:pt x="84" y="0"/>
                </a:lnTo>
                <a:lnTo>
                  <a:pt x="0" y="310"/>
                </a:lnTo>
                <a:lnTo>
                  <a:pt x="20" y="315"/>
                </a:lnTo>
                <a:lnTo>
                  <a:pt x="103" y="6"/>
                </a:lnTo>
                <a:close/>
              </a:path>
            </a:pathLst>
          </a:custGeom>
          <a:solidFill>
            <a:srgbClr val="FF0000"/>
          </a:solidFill>
          <a:ln w="9525">
            <a:solidFill>
              <a:srgbClr val="FF0000"/>
            </a:solidFill>
            <a:round/>
            <a:headEnd/>
            <a:tailEnd/>
          </a:ln>
        </p:spPr>
        <p:txBody>
          <a:bodyPr/>
          <a:lstStyle/>
          <a:p>
            <a:pPr eaLnBrk="0" fontAlgn="auto" hangingPunct="0">
              <a:spcBef>
                <a:spcPct val="20000"/>
              </a:spcBef>
              <a:spcAft>
                <a:spcPts val="0"/>
              </a:spcAft>
              <a:defRPr/>
            </a:pPr>
            <a:endParaRPr lang="es-ES" sz="4400" kern="0">
              <a:solidFill>
                <a:schemeClr val="tx1"/>
              </a:solidFill>
              <a:latin typeface="+mj-lt"/>
              <a:ea typeface="ＭＳ Ｐゴシック" pitchFamily="34" charset="-128"/>
              <a:cs typeface="+mn-cs"/>
            </a:endParaRPr>
          </a:p>
        </p:txBody>
      </p:sp>
      <p:sp>
        <p:nvSpPr>
          <p:cNvPr id="103" name="Freeform 12"/>
          <p:cNvSpPr>
            <a:spLocks/>
          </p:cNvSpPr>
          <p:nvPr/>
        </p:nvSpPr>
        <p:spPr bwMode="auto">
          <a:xfrm>
            <a:off x="3830638" y="3503613"/>
            <a:ext cx="166687" cy="501650"/>
          </a:xfrm>
          <a:custGeom>
            <a:avLst/>
            <a:gdLst>
              <a:gd name="T0" fmla="*/ 2147483647 w 105"/>
              <a:gd name="T1" fmla="*/ 2147483647 h 316"/>
              <a:gd name="T2" fmla="*/ 2147483647 w 105"/>
              <a:gd name="T3" fmla="*/ 0 h 316"/>
              <a:gd name="T4" fmla="*/ 0 w 105"/>
              <a:gd name="T5" fmla="*/ 2147483647 h 316"/>
              <a:gd name="T6" fmla="*/ 2147483647 w 105"/>
              <a:gd name="T7" fmla="*/ 2147483647 h 316"/>
              <a:gd name="T8" fmla="*/ 2147483647 w 105"/>
              <a:gd name="T9" fmla="*/ 2147483647 h 316"/>
              <a:gd name="T10" fmla="*/ 0 60000 65536"/>
              <a:gd name="T11" fmla="*/ 0 60000 65536"/>
              <a:gd name="T12" fmla="*/ 0 60000 65536"/>
              <a:gd name="T13" fmla="*/ 0 60000 65536"/>
              <a:gd name="T14" fmla="*/ 0 60000 65536"/>
              <a:gd name="T15" fmla="*/ 0 w 105"/>
              <a:gd name="T16" fmla="*/ 0 h 316"/>
              <a:gd name="T17" fmla="*/ 105 w 105"/>
              <a:gd name="T18" fmla="*/ 316 h 316"/>
            </a:gdLst>
            <a:ahLst/>
            <a:cxnLst>
              <a:cxn ang="T10">
                <a:pos x="T0" y="T1"/>
              </a:cxn>
              <a:cxn ang="T11">
                <a:pos x="T2" y="T3"/>
              </a:cxn>
              <a:cxn ang="T12">
                <a:pos x="T4" y="T5"/>
              </a:cxn>
              <a:cxn ang="T13">
                <a:pos x="T6" y="T7"/>
              </a:cxn>
              <a:cxn ang="T14">
                <a:pos x="T8" y="T9"/>
              </a:cxn>
            </a:cxnLst>
            <a:rect l="T15" t="T16" r="T17" b="T18"/>
            <a:pathLst>
              <a:path w="105" h="316">
                <a:moveTo>
                  <a:pt x="105" y="6"/>
                </a:moveTo>
                <a:lnTo>
                  <a:pt x="85" y="0"/>
                </a:lnTo>
                <a:lnTo>
                  <a:pt x="0" y="310"/>
                </a:lnTo>
                <a:lnTo>
                  <a:pt x="20" y="316"/>
                </a:lnTo>
                <a:lnTo>
                  <a:pt x="105" y="6"/>
                </a:lnTo>
                <a:close/>
              </a:path>
            </a:pathLst>
          </a:custGeom>
          <a:solidFill>
            <a:srgbClr val="FF0000"/>
          </a:solidFill>
          <a:ln w="9525">
            <a:solidFill>
              <a:srgbClr val="FF0000"/>
            </a:solidFill>
            <a:round/>
            <a:headEnd/>
            <a:tailEnd/>
          </a:ln>
        </p:spPr>
        <p:txBody>
          <a:bodyPr/>
          <a:lstStyle/>
          <a:p>
            <a:pPr eaLnBrk="0" fontAlgn="auto" hangingPunct="0">
              <a:spcBef>
                <a:spcPct val="20000"/>
              </a:spcBef>
              <a:spcAft>
                <a:spcPts val="0"/>
              </a:spcAft>
              <a:defRPr/>
            </a:pPr>
            <a:endParaRPr lang="es-ES" sz="4400" kern="0">
              <a:solidFill>
                <a:schemeClr val="tx1"/>
              </a:solidFill>
              <a:latin typeface="+mj-lt"/>
              <a:ea typeface="ＭＳ Ｐゴシック" pitchFamily="34" charset="-128"/>
              <a:cs typeface="+mn-cs"/>
            </a:endParaRPr>
          </a:p>
        </p:txBody>
      </p:sp>
      <p:sp>
        <p:nvSpPr>
          <p:cNvPr id="104" name="Line 13"/>
          <p:cNvSpPr>
            <a:spLocks noChangeShapeType="1"/>
          </p:cNvSpPr>
          <p:nvPr/>
        </p:nvSpPr>
        <p:spPr bwMode="auto">
          <a:xfrm>
            <a:off x="1116013" y="3573463"/>
            <a:ext cx="0" cy="576262"/>
          </a:xfrm>
          <a:prstGeom prst="line">
            <a:avLst/>
          </a:prstGeom>
          <a:noFill/>
          <a:ln w="57150">
            <a:solidFill>
              <a:srgbClr val="FFFFFF"/>
            </a:solidFill>
            <a:round/>
            <a:headEnd/>
            <a:tailEnd/>
          </a:ln>
        </p:spPr>
        <p:txBody>
          <a:bodyPr/>
          <a:lstStyle/>
          <a:p>
            <a:pPr eaLnBrk="0" fontAlgn="auto" hangingPunct="0">
              <a:spcBef>
                <a:spcPct val="20000"/>
              </a:spcBef>
              <a:spcAft>
                <a:spcPts val="0"/>
              </a:spcAft>
              <a:defRPr/>
            </a:pPr>
            <a:endParaRPr lang="es-ES" sz="4400" kern="0">
              <a:solidFill>
                <a:schemeClr val="tx1"/>
              </a:solidFill>
              <a:latin typeface="+mj-lt"/>
              <a:ea typeface="ＭＳ Ｐゴシック" pitchFamily="34" charset="-128"/>
              <a:cs typeface="+mn-cs"/>
            </a:endParaRPr>
          </a:p>
        </p:txBody>
      </p:sp>
      <p:sp>
        <p:nvSpPr>
          <p:cNvPr id="105" name="Line 14"/>
          <p:cNvSpPr>
            <a:spLocks noChangeShapeType="1"/>
          </p:cNvSpPr>
          <p:nvPr/>
        </p:nvSpPr>
        <p:spPr bwMode="auto">
          <a:xfrm>
            <a:off x="2484438" y="3573463"/>
            <a:ext cx="0" cy="576262"/>
          </a:xfrm>
          <a:prstGeom prst="line">
            <a:avLst/>
          </a:prstGeom>
          <a:noFill/>
          <a:ln w="57150">
            <a:solidFill>
              <a:srgbClr val="FFFFFF"/>
            </a:solidFill>
            <a:round/>
            <a:headEnd/>
            <a:tailEnd/>
          </a:ln>
        </p:spPr>
        <p:txBody>
          <a:bodyPr/>
          <a:lstStyle/>
          <a:p>
            <a:pPr eaLnBrk="0" fontAlgn="auto" hangingPunct="0">
              <a:spcBef>
                <a:spcPct val="20000"/>
              </a:spcBef>
              <a:spcAft>
                <a:spcPts val="0"/>
              </a:spcAft>
              <a:defRPr/>
            </a:pPr>
            <a:endParaRPr lang="es-ES" sz="4400" kern="0">
              <a:solidFill>
                <a:schemeClr val="tx1"/>
              </a:solidFill>
              <a:latin typeface="+mj-lt"/>
              <a:ea typeface="ＭＳ Ｐゴシック" pitchFamily="34" charset="-128"/>
              <a:cs typeface="+mn-cs"/>
            </a:endParaRPr>
          </a:p>
        </p:txBody>
      </p:sp>
      <p:sp>
        <p:nvSpPr>
          <p:cNvPr id="106" name="Line 15"/>
          <p:cNvSpPr>
            <a:spLocks noChangeShapeType="1"/>
          </p:cNvSpPr>
          <p:nvPr/>
        </p:nvSpPr>
        <p:spPr bwMode="auto">
          <a:xfrm>
            <a:off x="4356100" y="3573463"/>
            <a:ext cx="0" cy="576262"/>
          </a:xfrm>
          <a:prstGeom prst="line">
            <a:avLst/>
          </a:prstGeom>
          <a:noFill/>
          <a:ln w="57150">
            <a:solidFill>
              <a:srgbClr val="FFFFFF"/>
            </a:solidFill>
            <a:round/>
            <a:headEnd/>
            <a:tailEnd/>
          </a:ln>
        </p:spPr>
        <p:txBody>
          <a:bodyPr/>
          <a:lstStyle/>
          <a:p>
            <a:pPr eaLnBrk="0" fontAlgn="auto" hangingPunct="0">
              <a:spcBef>
                <a:spcPct val="20000"/>
              </a:spcBef>
              <a:spcAft>
                <a:spcPts val="0"/>
              </a:spcAft>
              <a:defRPr/>
            </a:pPr>
            <a:endParaRPr lang="es-ES" sz="4400" kern="0">
              <a:solidFill>
                <a:schemeClr val="tx1"/>
              </a:solidFill>
              <a:latin typeface="+mj-lt"/>
              <a:ea typeface="ＭＳ Ｐゴシック" pitchFamily="34" charset="-128"/>
              <a:cs typeface="+mn-cs"/>
            </a:endParaRPr>
          </a:p>
        </p:txBody>
      </p:sp>
      <p:sp>
        <p:nvSpPr>
          <p:cNvPr id="107" name="Line 16"/>
          <p:cNvSpPr>
            <a:spLocks noChangeShapeType="1"/>
          </p:cNvSpPr>
          <p:nvPr/>
        </p:nvSpPr>
        <p:spPr bwMode="auto">
          <a:xfrm>
            <a:off x="6156325" y="3573463"/>
            <a:ext cx="0" cy="576262"/>
          </a:xfrm>
          <a:prstGeom prst="line">
            <a:avLst/>
          </a:prstGeom>
          <a:noFill/>
          <a:ln w="57150">
            <a:solidFill>
              <a:srgbClr val="FFFFFF"/>
            </a:solidFill>
            <a:round/>
            <a:headEnd/>
            <a:tailEnd/>
          </a:ln>
        </p:spPr>
        <p:txBody>
          <a:bodyPr/>
          <a:lstStyle/>
          <a:p>
            <a:pPr eaLnBrk="0" fontAlgn="auto" hangingPunct="0">
              <a:spcBef>
                <a:spcPct val="20000"/>
              </a:spcBef>
              <a:spcAft>
                <a:spcPts val="0"/>
              </a:spcAft>
              <a:defRPr/>
            </a:pPr>
            <a:endParaRPr lang="es-ES" sz="4400" kern="0">
              <a:solidFill>
                <a:schemeClr val="tx1"/>
              </a:solidFill>
              <a:latin typeface="+mj-lt"/>
              <a:ea typeface="ＭＳ Ｐゴシック" pitchFamily="34" charset="-128"/>
              <a:cs typeface="+mn-cs"/>
            </a:endParaRPr>
          </a:p>
        </p:txBody>
      </p:sp>
      <p:sp>
        <p:nvSpPr>
          <p:cNvPr id="108" name="Freeform 17"/>
          <p:cNvSpPr>
            <a:spLocks/>
          </p:cNvSpPr>
          <p:nvPr/>
        </p:nvSpPr>
        <p:spPr bwMode="auto">
          <a:xfrm>
            <a:off x="7216775" y="3500438"/>
            <a:ext cx="163513" cy="500062"/>
          </a:xfrm>
          <a:custGeom>
            <a:avLst/>
            <a:gdLst>
              <a:gd name="T0" fmla="*/ 2147483647 w 103"/>
              <a:gd name="T1" fmla="*/ 2147483647 h 315"/>
              <a:gd name="T2" fmla="*/ 2147483647 w 103"/>
              <a:gd name="T3" fmla="*/ 0 h 315"/>
              <a:gd name="T4" fmla="*/ 0 w 103"/>
              <a:gd name="T5" fmla="*/ 2147483647 h 315"/>
              <a:gd name="T6" fmla="*/ 2147483647 w 103"/>
              <a:gd name="T7" fmla="*/ 2147483647 h 315"/>
              <a:gd name="T8" fmla="*/ 2147483647 w 103"/>
              <a:gd name="T9" fmla="*/ 2147483647 h 315"/>
              <a:gd name="T10" fmla="*/ 0 60000 65536"/>
              <a:gd name="T11" fmla="*/ 0 60000 65536"/>
              <a:gd name="T12" fmla="*/ 0 60000 65536"/>
              <a:gd name="T13" fmla="*/ 0 60000 65536"/>
              <a:gd name="T14" fmla="*/ 0 60000 65536"/>
              <a:gd name="T15" fmla="*/ 0 w 103"/>
              <a:gd name="T16" fmla="*/ 0 h 315"/>
              <a:gd name="T17" fmla="*/ 103 w 103"/>
              <a:gd name="T18" fmla="*/ 315 h 315"/>
            </a:gdLst>
            <a:ahLst/>
            <a:cxnLst>
              <a:cxn ang="T10">
                <a:pos x="T0" y="T1"/>
              </a:cxn>
              <a:cxn ang="T11">
                <a:pos x="T2" y="T3"/>
              </a:cxn>
              <a:cxn ang="T12">
                <a:pos x="T4" y="T5"/>
              </a:cxn>
              <a:cxn ang="T13">
                <a:pos x="T6" y="T7"/>
              </a:cxn>
              <a:cxn ang="T14">
                <a:pos x="T8" y="T9"/>
              </a:cxn>
            </a:cxnLst>
            <a:rect l="T15" t="T16" r="T17" b="T18"/>
            <a:pathLst>
              <a:path w="103" h="315">
                <a:moveTo>
                  <a:pt x="103" y="6"/>
                </a:moveTo>
                <a:lnTo>
                  <a:pt x="84" y="0"/>
                </a:lnTo>
                <a:lnTo>
                  <a:pt x="0" y="310"/>
                </a:lnTo>
                <a:lnTo>
                  <a:pt x="20" y="315"/>
                </a:lnTo>
                <a:lnTo>
                  <a:pt x="103" y="6"/>
                </a:lnTo>
                <a:close/>
              </a:path>
            </a:pathLst>
          </a:custGeom>
          <a:solidFill>
            <a:srgbClr val="FF0000"/>
          </a:solidFill>
          <a:ln w="9525">
            <a:solidFill>
              <a:srgbClr val="FF0000"/>
            </a:solidFill>
            <a:round/>
            <a:headEnd/>
            <a:tailEnd/>
          </a:ln>
        </p:spPr>
        <p:txBody>
          <a:bodyPr/>
          <a:lstStyle/>
          <a:p>
            <a:pPr eaLnBrk="0" fontAlgn="auto" hangingPunct="0">
              <a:spcBef>
                <a:spcPct val="20000"/>
              </a:spcBef>
              <a:spcAft>
                <a:spcPts val="0"/>
              </a:spcAft>
              <a:defRPr/>
            </a:pPr>
            <a:endParaRPr lang="es-ES" sz="4400" kern="0">
              <a:solidFill>
                <a:schemeClr val="tx1"/>
              </a:solidFill>
              <a:latin typeface="+mj-lt"/>
              <a:ea typeface="ＭＳ Ｐゴシック" pitchFamily="34" charset="-128"/>
              <a:cs typeface="+mn-cs"/>
            </a:endParaRPr>
          </a:p>
        </p:txBody>
      </p:sp>
      <p:sp>
        <p:nvSpPr>
          <p:cNvPr id="109" name="Freeform 18"/>
          <p:cNvSpPr>
            <a:spLocks/>
          </p:cNvSpPr>
          <p:nvPr/>
        </p:nvSpPr>
        <p:spPr bwMode="auto">
          <a:xfrm>
            <a:off x="7361238" y="3500438"/>
            <a:ext cx="163512" cy="500062"/>
          </a:xfrm>
          <a:custGeom>
            <a:avLst/>
            <a:gdLst>
              <a:gd name="T0" fmla="*/ 2147483647 w 103"/>
              <a:gd name="T1" fmla="*/ 2147483647 h 315"/>
              <a:gd name="T2" fmla="*/ 2147483647 w 103"/>
              <a:gd name="T3" fmla="*/ 0 h 315"/>
              <a:gd name="T4" fmla="*/ 0 w 103"/>
              <a:gd name="T5" fmla="*/ 2147483647 h 315"/>
              <a:gd name="T6" fmla="*/ 2147483647 w 103"/>
              <a:gd name="T7" fmla="*/ 2147483647 h 315"/>
              <a:gd name="T8" fmla="*/ 2147483647 w 103"/>
              <a:gd name="T9" fmla="*/ 2147483647 h 315"/>
              <a:gd name="T10" fmla="*/ 0 60000 65536"/>
              <a:gd name="T11" fmla="*/ 0 60000 65536"/>
              <a:gd name="T12" fmla="*/ 0 60000 65536"/>
              <a:gd name="T13" fmla="*/ 0 60000 65536"/>
              <a:gd name="T14" fmla="*/ 0 60000 65536"/>
              <a:gd name="T15" fmla="*/ 0 w 103"/>
              <a:gd name="T16" fmla="*/ 0 h 315"/>
              <a:gd name="T17" fmla="*/ 103 w 103"/>
              <a:gd name="T18" fmla="*/ 315 h 315"/>
            </a:gdLst>
            <a:ahLst/>
            <a:cxnLst>
              <a:cxn ang="T10">
                <a:pos x="T0" y="T1"/>
              </a:cxn>
              <a:cxn ang="T11">
                <a:pos x="T2" y="T3"/>
              </a:cxn>
              <a:cxn ang="T12">
                <a:pos x="T4" y="T5"/>
              </a:cxn>
              <a:cxn ang="T13">
                <a:pos x="T6" y="T7"/>
              </a:cxn>
              <a:cxn ang="T14">
                <a:pos x="T8" y="T9"/>
              </a:cxn>
            </a:cxnLst>
            <a:rect l="T15" t="T16" r="T17" b="T18"/>
            <a:pathLst>
              <a:path w="103" h="315">
                <a:moveTo>
                  <a:pt x="103" y="6"/>
                </a:moveTo>
                <a:lnTo>
                  <a:pt x="84" y="0"/>
                </a:lnTo>
                <a:lnTo>
                  <a:pt x="0" y="310"/>
                </a:lnTo>
                <a:lnTo>
                  <a:pt x="20" y="315"/>
                </a:lnTo>
                <a:lnTo>
                  <a:pt x="103" y="6"/>
                </a:lnTo>
                <a:close/>
              </a:path>
            </a:pathLst>
          </a:custGeom>
          <a:solidFill>
            <a:srgbClr val="FF0000"/>
          </a:solidFill>
          <a:ln w="9525">
            <a:solidFill>
              <a:srgbClr val="FF0000"/>
            </a:solidFill>
            <a:round/>
            <a:headEnd/>
            <a:tailEnd/>
          </a:ln>
        </p:spPr>
        <p:txBody>
          <a:bodyPr/>
          <a:lstStyle/>
          <a:p>
            <a:pPr eaLnBrk="0" fontAlgn="auto" hangingPunct="0">
              <a:spcBef>
                <a:spcPct val="20000"/>
              </a:spcBef>
              <a:spcAft>
                <a:spcPts val="0"/>
              </a:spcAft>
              <a:defRPr/>
            </a:pPr>
            <a:endParaRPr lang="es-ES" sz="4400" kern="0">
              <a:solidFill>
                <a:schemeClr val="tx1"/>
              </a:solidFill>
              <a:latin typeface="+mj-lt"/>
              <a:ea typeface="ＭＳ Ｐゴシック" pitchFamily="34" charset="-128"/>
              <a:cs typeface="+mn-cs"/>
            </a:endParaRPr>
          </a:p>
        </p:txBody>
      </p:sp>
      <p:sp>
        <p:nvSpPr>
          <p:cNvPr id="110" name="Text Box 19"/>
          <p:cNvSpPr txBox="1">
            <a:spLocks noChangeArrowheads="1"/>
          </p:cNvSpPr>
          <p:nvPr/>
        </p:nvSpPr>
        <p:spPr bwMode="auto">
          <a:xfrm>
            <a:off x="793750" y="4303713"/>
            <a:ext cx="517525" cy="369887"/>
          </a:xfrm>
          <a:prstGeom prst="rect">
            <a:avLst/>
          </a:prstGeom>
          <a:noFill/>
          <a:ln w="9525">
            <a:noFill/>
            <a:miter lim="800000"/>
            <a:headEnd/>
            <a:tailEnd/>
          </a:ln>
        </p:spPr>
        <p:txBody>
          <a:bodyPr wrap="none">
            <a:spAutoFit/>
          </a:bodyPr>
          <a:lstStyle/>
          <a:p>
            <a:pPr algn="just">
              <a:defRPr/>
            </a:pPr>
            <a:r>
              <a:rPr lang="es-ES" sz="1800">
                <a:solidFill>
                  <a:schemeClr val="tx1"/>
                </a:solidFill>
                <a:latin typeface="+mj-lt"/>
                <a:ea typeface="ＭＳ Ｐゴシック" pitchFamily="34" charset="-128"/>
                <a:cs typeface="+mn-cs"/>
              </a:rPr>
              <a:t>  -8</a:t>
            </a:r>
          </a:p>
        </p:txBody>
      </p:sp>
      <p:sp>
        <p:nvSpPr>
          <p:cNvPr id="111" name="Text Box 20"/>
          <p:cNvSpPr txBox="1">
            <a:spLocks noChangeArrowheads="1"/>
          </p:cNvSpPr>
          <p:nvPr/>
        </p:nvSpPr>
        <p:spPr bwMode="auto">
          <a:xfrm>
            <a:off x="2197100" y="4303713"/>
            <a:ext cx="441325" cy="369887"/>
          </a:xfrm>
          <a:prstGeom prst="rect">
            <a:avLst/>
          </a:prstGeom>
          <a:noFill/>
          <a:ln w="9525">
            <a:noFill/>
            <a:miter lim="800000"/>
            <a:headEnd/>
            <a:tailEnd/>
          </a:ln>
        </p:spPr>
        <p:txBody>
          <a:bodyPr wrap="none">
            <a:spAutoFit/>
          </a:bodyPr>
          <a:lstStyle/>
          <a:p>
            <a:pPr algn="just">
              <a:defRPr/>
            </a:pPr>
            <a:r>
              <a:rPr lang="es-ES" sz="1800">
                <a:solidFill>
                  <a:schemeClr val="tx1"/>
                </a:solidFill>
                <a:latin typeface="+mj-lt"/>
                <a:ea typeface="ＭＳ Ｐゴシック" pitchFamily="34" charset="-128"/>
                <a:cs typeface="+mn-cs"/>
              </a:rPr>
              <a:t>  0</a:t>
            </a:r>
          </a:p>
        </p:txBody>
      </p:sp>
      <p:sp>
        <p:nvSpPr>
          <p:cNvPr id="112" name="Text Box 21"/>
          <p:cNvSpPr txBox="1">
            <a:spLocks noChangeArrowheads="1"/>
          </p:cNvSpPr>
          <p:nvPr/>
        </p:nvSpPr>
        <p:spPr bwMode="auto">
          <a:xfrm>
            <a:off x="4051300" y="4303713"/>
            <a:ext cx="574675" cy="369887"/>
          </a:xfrm>
          <a:prstGeom prst="rect">
            <a:avLst/>
          </a:prstGeom>
          <a:noFill/>
          <a:ln w="9525">
            <a:noFill/>
            <a:miter lim="800000"/>
            <a:headEnd/>
            <a:tailEnd/>
          </a:ln>
        </p:spPr>
        <p:txBody>
          <a:bodyPr wrap="none">
            <a:spAutoFit/>
          </a:bodyPr>
          <a:lstStyle/>
          <a:p>
            <a:pPr algn="just">
              <a:defRPr/>
            </a:pPr>
            <a:r>
              <a:rPr lang="es-ES" sz="1800">
                <a:solidFill>
                  <a:schemeClr val="tx1"/>
                </a:solidFill>
                <a:latin typeface="+mj-lt"/>
                <a:ea typeface="ＭＳ Ｐゴシック" pitchFamily="34" charset="-128"/>
                <a:cs typeface="+mn-cs"/>
              </a:rPr>
              <a:t>+28</a:t>
            </a:r>
          </a:p>
        </p:txBody>
      </p:sp>
      <p:sp>
        <p:nvSpPr>
          <p:cNvPr id="113" name="Text Box 22"/>
          <p:cNvSpPr txBox="1">
            <a:spLocks noChangeArrowheads="1"/>
          </p:cNvSpPr>
          <p:nvPr/>
        </p:nvSpPr>
        <p:spPr bwMode="auto">
          <a:xfrm>
            <a:off x="5851525" y="4303713"/>
            <a:ext cx="574675" cy="369887"/>
          </a:xfrm>
          <a:prstGeom prst="rect">
            <a:avLst/>
          </a:prstGeom>
          <a:noFill/>
          <a:ln w="9525">
            <a:noFill/>
            <a:miter lim="800000"/>
            <a:headEnd/>
            <a:tailEnd/>
          </a:ln>
        </p:spPr>
        <p:txBody>
          <a:bodyPr wrap="none">
            <a:spAutoFit/>
          </a:bodyPr>
          <a:lstStyle/>
          <a:p>
            <a:pPr algn="just">
              <a:defRPr/>
            </a:pPr>
            <a:r>
              <a:rPr lang="es-ES" sz="1800">
                <a:solidFill>
                  <a:schemeClr val="tx1"/>
                </a:solidFill>
                <a:latin typeface="+mj-lt"/>
                <a:ea typeface="ＭＳ Ｐゴシック" pitchFamily="34" charset="-128"/>
                <a:cs typeface="+mn-cs"/>
              </a:rPr>
              <a:t>+90</a:t>
            </a:r>
          </a:p>
        </p:txBody>
      </p:sp>
      <p:sp>
        <p:nvSpPr>
          <p:cNvPr id="114" name="Text Box 23"/>
          <p:cNvSpPr txBox="1">
            <a:spLocks noChangeArrowheads="1"/>
          </p:cNvSpPr>
          <p:nvPr/>
        </p:nvSpPr>
        <p:spPr bwMode="auto">
          <a:xfrm>
            <a:off x="7677150" y="4303713"/>
            <a:ext cx="704850" cy="369887"/>
          </a:xfrm>
          <a:prstGeom prst="rect">
            <a:avLst/>
          </a:prstGeom>
          <a:noFill/>
          <a:ln w="9525">
            <a:noFill/>
            <a:miter lim="800000"/>
            <a:headEnd/>
            <a:tailEnd/>
          </a:ln>
        </p:spPr>
        <p:txBody>
          <a:bodyPr wrap="none">
            <a:spAutoFit/>
          </a:bodyPr>
          <a:lstStyle/>
          <a:p>
            <a:pPr algn="just">
              <a:defRPr/>
            </a:pPr>
            <a:r>
              <a:rPr lang="es-ES" sz="1800">
                <a:solidFill>
                  <a:schemeClr val="tx1"/>
                </a:solidFill>
                <a:latin typeface="+mj-lt"/>
                <a:ea typeface="ＭＳ Ｐゴシック" pitchFamily="34" charset="-128"/>
                <a:cs typeface="+mn-cs"/>
              </a:rPr>
              <a:t>+180</a:t>
            </a:r>
          </a:p>
        </p:txBody>
      </p:sp>
      <p:sp>
        <p:nvSpPr>
          <p:cNvPr id="115" name="Line 24"/>
          <p:cNvSpPr>
            <a:spLocks noChangeShapeType="1"/>
          </p:cNvSpPr>
          <p:nvPr/>
        </p:nvSpPr>
        <p:spPr bwMode="auto">
          <a:xfrm>
            <a:off x="8101013" y="3573463"/>
            <a:ext cx="0" cy="576262"/>
          </a:xfrm>
          <a:prstGeom prst="line">
            <a:avLst/>
          </a:prstGeom>
          <a:noFill/>
          <a:ln w="57150">
            <a:solidFill>
              <a:srgbClr val="FF0000"/>
            </a:solidFill>
            <a:round/>
            <a:headEnd/>
            <a:tailEnd/>
          </a:ln>
        </p:spPr>
        <p:txBody>
          <a:bodyPr/>
          <a:lstStyle/>
          <a:p>
            <a:pPr eaLnBrk="0" fontAlgn="auto" hangingPunct="0">
              <a:spcBef>
                <a:spcPct val="20000"/>
              </a:spcBef>
              <a:spcAft>
                <a:spcPts val="0"/>
              </a:spcAft>
              <a:defRPr/>
            </a:pPr>
            <a:endParaRPr lang="es-ES" sz="4400" kern="0">
              <a:solidFill>
                <a:schemeClr val="tx1"/>
              </a:solidFill>
              <a:latin typeface="+mj-lt"/>
              <a:ea typeface="ＭＳ Ｐゴシック" pitchFamily="34" charset="-128"/>
              <a:cs typeface="+mn-cs"/>
            </a:endParaRPr>
          </a:p>
        </p:txBody>
      </p:sp>
      <p:sp>
        <p:nvSpPr>
          <p:cNvPr id="116" name="Freeform 25"/>
          <p:cNvSpPr>
            <a:spLocks/>
          </p:cNvSpPr>
          <p:nvPr/>
        </p:nvSpPr>
        <p:spPr bwMode="auto">
          <a:xfrm>
            <a:off x="5580063" y="3500438"/>
            <a:ext cx="163512" cy="500062"/>
          </a:xfrm>
          <a:custGeom>
            <a:avLst/>
            <a:gdLst>
              <a:gd name="T0" fmla="*/ 2147483647 w 103"/>
              <a:gd name="T1" fmla="*/ 2147483647 h 315"/>
              <a:gd name="T2" fmla="*/ 2147483647 w 103"/>
              <a:gd name="T3" fmla="*/ 0 h 315"/>
              <a:gd name="T4" fmla="*/ 0 w 103"/>
              <a:gd name="T5" fmla="*/ 2147483647 h 315"/>
              <a:gd name="T6" fmla="*/ 2147483647 w 103"/>
              <a:gd name="T7" fmla="*/ 2147483647 h 315"/>
              <a:gd name="T8" fmla="*/ 2147483647 w 103"/>
              <a:gd name="T9" fmla="*/ 2147483647 h 315"/>
              <a:gd name="T10" fmla="*/ 0 60000 65536"/>
              <a:gd name="T11" fmla="*/ 0 60000 65536"/>
              <a:gd name="T12" fmla="*/ 0 60000 65536"/>
              <a:gd name="T13" fmla="*/ 0 60000 65536"/>
              <a:gd name="T14" fmla="*/ 0 60000 65536"/>
              <a:gd name="T15" fmla="*/ 0 w 103"/>
              <a:gd name="T16" fmla="*/ 0 h 315"/>
              <a:gd name="T17" fmla="*/ 103 w 103"/>
              <a:gd name="T18" fmla="*/ 315 h 315"/>
            </a:gdLst>
            <a:ahLst/>
            <a:cxnLst>
              <a:cxn ang="T10">
                <a:pos x="T0" y="T1"/>
              </a:cxn>
              <a:cxn ang="T11">
                <a:pos x="T2" y="T3"/>
              </a:cxn>
              <a:cxn ang="T12">
                <a:pos x="T4" y="T5"/>
              </a:cxn>
              <a:cxn ang="T13">
                <a:pos x="T6" y="T7"/>
              </a:cxn>
              <a:cxn ang="T14">
                <a:pos x="T8" y="T9"/>
              </a:cxn>
            </a:cxnLst>
            <a:rect l="T15" t="T16" r="T17" b="T18"/>
            <a:pathLst>
              <a:path w="103" h="315">
                <a:moveTo>
                  <a:pt x="103" y="6"/>
                </a:moveTo>
                <a:lnTo>
                  <a:pt x="84" y="0"/>
                </a:lnTo>
                <a:lnTo>
                  <a:pt x="0" y="310"/>
                </a:lnTo>
                <a:lnTo>
                  <a:pt x="20" y="315"/>
                </a:lnTo>
                <a:lnTo>
                  <a:pt x="103" y="6"/>
                </a:lnTo>
                <a:close/>
              </a:path>
            </a:pathLst>
          </a:custGeom>
          <a:solidFill>
            <a:srgbClr val="FF0000"/>
          </a:solidFill>
          <a:ln w="9525">
            <a:solidFill>
              <a:srgbClr val="FF0000"/>
            </a:solidFill>
            <a:round/>
            <a:headEnd/>
            <a:tailEnd/>
          </a:ln>
        </p:spPr>
        <p:txBody>
          <a:bodyPr/>
          <a:lstStyle/>
          <a:p>
            <a:pPr eaLnBrk="0" fontAlgn="auto" hangingPunct="0">
              <a:spcBef>
                <a:spcPct val="20000"/>
              </a:spcBef>
              <a:spcAft>
                <a:spcPts val="0"/>
              </a:spcAft>
              <a:defRPr/>
            </a:pPr>
            <a:endParaRPr lang="es-ES" sz="4400" kern="0">
              <a:solidFill>
                <a:schemeClr val="tx1"/>
              </a:solidFill>
              <a:latin typeface="+mj-lt"/>
              <a:ea typeface="ＭＳ Ｐゴシック" pitchFamily="34" charset="-128"/>
              <a:cs typeface="+mn-cs"/>
            </a:endParaRPr>
          </a:p>
        </p:txBody>
      </p:sp>
      <p:sp>
        <p:nvSpPr>
          <p:cNvPr id="117" name="Freeform 26"/>
          <p:cNvSpPr>
            <a:spLocks/>
          </p:cNvSpPr>
          <p:nvPr/>
        </p:nvSpPr>
        <p:spPr bwMode="auto">
          <a:xfrm>
            <a:off x="5724525" y="3500438"/>
            <a:ext cx="163513" cy="500062"/>
          </a:xfrm>
          <a:custGeom>
            <a:avLst/>
            <a:gdLst>
              <a:gd name="T0" fmla="*/ 2147483647 w 103"/>
              <a:gd name="T1" fmla="*/ 2147483647 h 315"/>
              <a:gd name="T2" fmla="*/ 2147483647 w 103"/>
              <a:gd name="T3" fmla="*/ 0 h 315"/>
              <a:gd name="T4" fmla="*/ 0 w 103"/>
              <a:gd name="T5" fmla="*/ 2147483647 h 315"/>
              <a:gd name="T6" fmla="*/ 2147483647 w 103"/>
              <a:gd name="T7" fmla="*/ 2147483647 h 315"/>
              <a:gd name="T8" fmla="*/ 2147483647 w 103"/>
              <a:gd name="T9" fmla="*/ 2147483647 h 315"/>
              <a:gd name="T10" fmla="*/ 0 60000 65536"/>
              <a:gd name="T11" fmla="*/ 0 60000 65536"/>
              <a:gd name="T12" fmla="*/ 0 60000 65536"/>
              <a:gd name="T13" fmla="*/ 0 60000 65536"/>
              <a:gd name="T14" fmla="*/ 0 60000 65536"/>
              <a:gd name="T15" fmla="*/ 0 w 103"/>
              <a:gd name="T16" fmla="*/ 0 h 315"/>
              <a:gd name="T17" fmla="*/ 103 w 103"/>
              <a:gd name="T18" fmla="*/ 315 h 315"/>
            </a:gdLst>
            <a:ahLst/>
            <a:cxnLst>
              <a:cxn ang="T10">
                <a:pos x="T0" y="T1"/>
              </a:cxn>
              <a:cxn ang="T11">
                <a:pos x="T2" y="T3"/>
              </a:cxn>
              <a:cxn ang="T12">
                <a:pos x="T4" y="T5"/>
              </a:cxn>
              <a:cxn ang="T13">
                <a:pos x="T6" y="T7"/>
              </a:cxn>
              <a:cxn ang="T14">
                <a:pos x="T8" y="T9"/>
              </a:cxn>
            </a:cxnLst>
            <a:rect l="T15" t="T16" r="T17" b="T18"/>
            <a:pathLst>
              <a:path w="103" h="315">
                <a:moveTo>
                  <a:pt x="103" y="6"/>
                </a:moveTo>
                <a:lnTo>
                  <a:pt x="84" y="0"/>
                </a:lnTo>
                <a:lnTo>
                  <a:pt x="0" y="310"/>
                </a:lnTo>
                <a:lnTo>
                  <a:pt x="20" y="315"/>
                </a:lnTo>
                <a:lnTo>
                  <a:pt x="103" y="6"/>
                </a:lnTo>
                <a:close/>
              </a:path>
            </a:pathLst>
          </a:custGeom>
          <a:solidFill>
            <a:srgbClr val="FF0000"/>
          </a:solidFill>
          <a:ln w="9525">
            <a:solidFill>
              <a:srgbClr val="FF0000"/>
            </a:solidFill>
            <a:round/>
            <a:headEnd/>
            <a:tailEnd/>
          </a:ln>
        </p:spPr>
        <p:txBody>
          <a:bodyPr/>
          <a:lstStyle/>
          <a:p>
            <a:pPr eaLnBrk="0" fontAlgn="auto" hangingPunct="0">
              <a:spcBef>
                <a:spcPct val="20000"/>
              </a:spcBef>
              <a:spcAft>
                <a:spcPts val="0"/>
              </a:spcAft>
              <a:defRPr/>
            </a:pPr>
            <a:endParaRPr lang="es-ES" sz="4400" kern="0">
              <a:solidFill>
                <a:schemeClr val="tx1"/>
              </a:solidFill>
              <a:latin typeface="+mj-lt"/>
              <a:ea typeface="ＭＳ Ｐゴシック" pitchFamily="34" charset="-128"/>
              <a:cs typeface="+mn-cs"/>
            </a:endParaRPr>
          </a:p>
        </p:txBody>
      </p:sp>
      <p:sp>
        <p:nvSpPr>
          <p:cNvPr id="387098" name="Rectangle 27"/>
          <p:cNvSpPr>
            <a:spLocks noChangeArrowheads="1"/>
          </p:cNvSpPr>
          <p:nvPr/>
        </p:nvSpPr>
        <p:spPr bwMode="auto">
          <a:xfrm>
            <a:off x="6308725" y="3460750"/>
            <a:ext cx="19907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sz="3100">
                <a:solidFill>
                  <a:schemeClr val="tx1"/>
                </a:solidFill>
              </a:rPr>
              <a:t>|  |  |          |</a:t>
            </a:r>
            <a:endParaRPr lang="es-ES" sz="1800">
              <a:solidFill>
                <a:schemeClr val="tx1"/>
              </a:solidFill>
            </a:endParaRPr>
          </a:p>
        </p:txBody>
      </p:sp>
      <p:sp>
        <p:nvSpPr>
          <p:cNvPr id="387099" name="Text Box 28"/>
          <p:cNvSpPr txBox="1">
            <a:spLocks noChangeArrowheads="1"/>
          </p:cNvSpPr>
          <p:nvPr/>
        </p:nvSpPr>
        <p:spPr bwMode="auto">
          <a:xfrm>
            <a:off x="0" y="1192213"/>
            <a:ext cx="4211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a:r>
              <a:rPr lang="es-ES_tradnl">
                <a:solidFill>
                  <a:schemeClr val="tx1"/>
                </a:solidFill>
              </a:rPr>
              <a:t>Infusión de PH alogénicos</a:t>
            </a:r>
            <a:endParaRPr lang="en-US">
              <a:solidFill>
                <a:schemeClr val="tx1"/>
              </a:solidFill>
            </a:endParaRPr>
          </a:p>
        </p:txBody>
      </p:sp>
      <p:sp>
        <p:nvSpPr>
          <p:cNvPr id="120" name="Line 29"/>
          <p:cNvSpPr>
            <a:spLocks noChangeShapeType="1"/>
          </p:cNvSpPr>
          <p:nvPr/>
        </p:nvSpPr>
        <p:spPr bwMode="auto">
          <a:xfrm>
            <a:off x="2357438" y="1714500"/>
            <a:ext cx="0" cy="1223963"/>
          </a:xfrm>
          <a:prstGeom prst="line">
            <a:avLst/>
          </a:prstGeom>
          <a:noFill/>
          <a:ln w="38100">
            <a:solidFill>
              <a:srgbClr val="FF9933"/>
            </a:solidFill>
            <a:round/>
            <a:headEnd/>
            <a:tailEnd type="triangle" w="med" len="med"/>
          </a:ln>
        </p:spPr>
        <p:txBody>
          <a:bodyPr/>
          <a:lstStyle/>
          <a:p>
            <a:pPr eaLnBrk="0" hangingPunct="0">
              <a:spcBef>
                <a:spcPct val="20000"/>
              </a:spcBef>
              <a:defRPr/>
            </a:pPr>
            <a:endParaRPr lang="es-ES" sz="4400">
              <a:solidFill>
                <a:schemeClr val="tx1"/>
              </a:solidFill>
              <a:latin typeface="+mj-lt"/>
              <a:ea typeface="ＭＳ Ｐゴシック" pitchFamily="34" charset="-128"/>
              <a:cs typeface="+mn-cs"/>
            </a:endParaRPr>
          </a:p>
        </p:txBody>
      </p:sp>
      <p:sp>
        <p:nvSpPr>
          <p:cNvPr id="121" name="Rectangle 30"/>
          <p:cNvSpPr>
            <a:spLocks noChangeArrowheads="1"/>
          </p:cNvSpPr>
          <p:nvPr/>
        </p:nvSpPr>
        <p:spPr bwMode="auto">
          <a:xfrm>
            <a:off x="4357688" y="4886325"/>
            <a:ext cx="3971925" cy="400050"/>
          </a:xfrm>
          <a:prstGeom prst="rect">
            <a:avLst/>
          </a:prstGeom>
          <a:noFill/>
          <a:ln w="9525">
            <a:noFill/>
            <a:miter lim="800000"/>
            <a:headEnd/>
            <a:tailEnd/>
          </a:ln>
        </p:spPr>
        <p:txBody>
          <a:bodyPr wrap="none" lIns="91422" tIns="45711" rIns="91422" bIns="45711">
            <a:spAutoFit/>
          </a:bodyPr>
          <a:lstStyle/>
          <a:p>
            <a:pPr eaLnBrk="0" hangingPunct="0">
              <a:spcBef>
                <a:spcPct val="20000"/>
              </a:spcBef>
              <a:defRPr/>
            </a:pPr>
            <a:r>
              <a:rPr lang="en-GB" dirty="0" err="1">
                <a:solidFill>
                  <a:schemeClr val="accent2">
                    <a:lumMod val="75000"/>
                  </a:schemeClr>
                </a:solidFill>
                <a:latin typeface="+mj-lt"/>
                <a:ea typeface="ＭＳ Ｐゴシック" pitchFamily="34" charset="-128"/>
                <a:cs typeface="+mn-cs"/>
              </a:rPr>
              <a:t>Efecto</a:t>
            </a:r>
            <a:r>
              <a:rPr lang="en-GB" dirty="0">
                <a:solidFill>
                  <a:schemeClr val="accent2">
                    <a:lumMod val="75000"/>
                  </a:schemeClr>
                </a:solidFill>
                <a:latin typeface="+mj-lt"/>
                <a:ea typeface="ＭＳ Ｐゴシック" pitchFamily="34" charset="-128"/>
                <a:cs typeface="+mn-cs"/>
              </a:rPr>
              <a:t> </a:t>
            </a:r>
            <a:r>
              <a:rPr lang="en-GB" dirty="0" err="1">
                <a:solidFill>
                  <a:schemeClr val="accent2">
                    <a:lumMod val="75000"/>
                  </a:schemeClr>
                </a:solidFill>
                <a:latin typeface="+mj-lt"/>
                <a:ea typeface="ＭＳ Ｐゴシック" pitchFamily="34" charset="-128"/>
                <a:cs typeface="+mn-cs"/>
              </a:rPr>
              <a:t>Injerto</a:t>
            </a:r>
            <a:r>
              <a:rPr lang="en-GB" dirty="0">
                <a:solidFill>
                  <a:schemeClr val="accent2">
                    <a:lumMod val="75000"/>
                  </a:schemeClr>
                </a:solidFill>
                <a:latin typeface="+mj-lt"/>
                <a:ea typeface="ＭＳ Ｐゴシック" pitchFamily="34" charset="-128"/>
                <a:cs typeface="+mn-cs"/>
              </a:rPr>
              <a:t> Contra </a:t>
            </a:r>
            <a:r>
              <a:rPr lang="en-GB" dirty="0" err="1">
                <a:solidFill>
                  <a:schemeClr val="accent2">
                    <a:lumMod val="75000"/>
                  </a:schemeClr>
                </a:solidFill>
                <a:latin typeface="+mj-lt"/>
                <a:ea typeface="ＭＳ Ｐゴシック" pitchFamily="34" charset="-128"/>
                <a:cs typeface="+mn-cs"/>
              </a:rPr>
              <a:t>Leucemia</a:t>
            </a:r>
            <a:endParaRPr lang="en-GB" dirty="0">
              <a:solidFill>
                <a:schemeClr val="accent2">
                  <a:lumMod val="75000"/>
                </a:schemeClr>
              </a:solidFill>
              <a:latin typeface="+mj-lt"/>
              <a:ea typeface="ＭＳ Ｐゴシック" pitchFamily="34" charset="-128"/>
              <a:cs typeface="+mn-cs"/>
            </a:endParaRPr>
          </a:p>
        </p:txBody>
      </p:sp>
      <p:sp>
        <p:nvSpPr>
          <p:cNvPr id="122" name="Rectangle 31"/>
          <p:cNvSpPr>
            <a:spLocks noChangeArrowheads="1"/>
          </p:cNvSpPr>
          <p:nvPr/>
        </p:nvSpPr>
        <p:spPr bwMode="auto">
          <a:xfrm>
            <a:off x="357188" y="3141663"/>
            <a:ext cx="2141537" cy="276225"/>
          </a:xfrm>
          <a:prstGeom prst="rect">
            <a:avLst/>
          </a:prstGeom>
          <a:noFill/>
          <a:ln w="9525">
            <a:noFill/>
            <a:miter lim="800000"/>
            <a:headEnd/>
            <a:tailEnd/>
          </a:ln>
        </p:spPr>
        <p:txBody>
          <a:bodyPr wrap="none" lIns="0" tIns="0" rIns="0" bIns="0">
            <a:spAutoFit/>
          </a:bodyPr>
          <a:lstStyle/>
          <a:p>
            <a:pPr>
              <a:defRPr/>
            </a:pPr>
            <a:r>
              <a:rPr lang="es-ES" sz="1800" dirty="0">
                <a:solidFill>
                  <a:schemeClr val="tx1"/>
                </a:solidFill>
                <a:latin typeface="+mj-lt"/>
                <a:ea typeface="ＭＳ Ｐゴシック" pitchFamily="34" charset="-128"/>
                <a:cs typeface="+mn-cs"/>
              </a:rPr>
              <a:t>Acondicionamiento</a:t>
            </a:r>
          </a:p>
        </p:txBody>
      </p:sp>
      <p:grpSp>
        <p:nvGrpSpPr>
          <p:cNvPr id="4" name="Group 32"/>
          <p:cNvGrpSpPr>
            <a:grpSpLocks/>
          </p:cNvGrpSpPr>
          <p:nvPr/>
        </p:nvGrpSpPr>
        <p:grpSpPr bwMode="auto">
          <a:xfrm>
            <a:off x="1222023" y="3454400"/>
            <a:ext cx="1100667" cy="139700"/>
            <a:chOff x="703" y="3419"/>
            <a:chExt cx="693" cy="88"/>
          </a:xfrm>
          <a:solidFill>
            <a:srgbClr val="FF0000"/>
          </a:solidFill>
        </p:grpSpPr>
        <p:sp>
          <p:nvSpPr>
            <p:cNvPr id="124" name="Rectangle 33"/>
            <p:cNvSpPr>
              <a:spLocks noChangeArrowheads="1"/>
            </p:cNvSpPr>
            <p:nvPr/>
          </p:nvSpPr>
          <p:spPr bwMode="auto">
            <a:xfrm>
              <a:off x="781" y="3455"/>
              <a:ext cx="537" cy="17"/>
            </a:xfrm>
            <a:prstGeom prst="rect">
              <a:avLst/>
            </a:prstGeom>
            <a:grpFill/>
            <a:ln w="9525">
              <a:solidFill>
                <a:srgbClr val="FF0000"/>
              </a:solidFill>
              <a:miter lim="800000"/>
              <a:headEnd/>
              <a:tailEnd/>
            </a:ln>
          </p:spPr>
          <p:txBody>
            <a:bodyPr/>
            <a:lstStyle/>
            <a:p>
              <a:pPr eaLnBrk="0" hangingPunct="0">
                <a:spcBef>
                  <a:spcPct val="20000"/>
                </a:spcBef>
                <a:defRPr/>
              </a:pPr>
              <a:endParaRPr lang="es-ES" sz="4400">
                <a:solidFill>
                  <a:schemeClr val="tx1"/>
                </a:solidFill>
                <a:latin typeface="+mj-lt"/>
                <a:ea typeface="ＭＳ Ｐゴシック" pitchFamily="34" charset="-128"/>
                <a:cs typeface="+mn-cs"/>
              </a:endParaRPr>
            </a:p>
          </p:txBody>
        </p:sp>
        <p:sp>
          <p:nvSpPr>
            <p:cNvPr id="125" name="Freeform 34"/>
            <p:cNvSpPr>
              <a:spLocks/>
            </p:cNvSpPr>
            <p:nvPr/>
          </p:nvSpPr>
          <p:spPr bwMode="auto">
            <a:xfrm>
              <a:off x="703" y="3419"/>
              <a:ext cx="81" cy="88"/>
            </a:xfrm>
            <a:custGeom>
              <a:avLst/>
              <a:gdLst>
                <a:gd name="T0" fmla="*/ 81 w 81"/>
                <a:gd name="T1" fmla="*/ 0 h 88"/>
                <a:gd name="T2" fmla="*/ 0 w 81"/>
                <a:gd name="T3" fmla="*/ 44 h 88"/>
                <a:gd name="T4" fmla="*/ 81 w 81"/>
                <a:gd name="T5" fmla="*/ 88 h 88"/>
                <a:gd name="T6" fmla="*/ 81 w 81"/>
                <a:gd name="T7" fmla="*/ 0 h 88"/>
                <a:gd name="T8" fmla="*/ 0 60000 65536"/>
                <a:gd name="T9" fmla="*/ 0 60000 65536"/>
                <a:gd name="T10" fmla="*/ 0 60000 65536"/>
                <a:gd name="T11" fmla="*/ 0 60000 65536"/>
                <a:gd name="T12" fmla="*/ 0 w 81"/>
                <a:gd name="T13" fmla="*/ 0 h 88"/>
                <a:gd name="T14" fmla="*/ 81 w 81"/>
                <a:gd name="T15" fmla="*/ 88 h 88"/>
              </a:gdLst>
              <a:ahLst/>
              <a:cxnLst>
                <a:cxn ang="T8">
                  <a:pos x="T0" y="T1"/>
                </a:cxn>
                <a:cxn ang="T9">
                  <a:pos x="T2" y="T3"/>
                </a:cxn>
                <a:cxn ang="T10">
                  <a:pos x="T4" y="T5"/>
                </a:cxn>
                <a:cxn ang="T11">
                  <a:pos x="T6" y="T7"/>
                </a:cxn>
              </a:cxnLst>
              <a:rect l="T12" t="T13" r="T14" b="T15"/>
              <a:pathLst>
                <a:path w="81" h="88">
                  <a:moveTo>
                    <a:pt x="81" y="0"/>
                  </a:moveTo>
                  <a:lnTo>
                    <a:pt x="0" y="44"/>
                  </a:lnTo>
                  <a:lnTo>
                    <a:pt x="81" y="88"/>
                  </a:lnTo>
                  <a:lnTo>
                    <a:pt x="81" y="0"/>
                  </a:lnTo>
                  <a:close/>
                </a:path>
              </a:pathLst>
            </a:custGeom>
            <a:grpFill/>
            <a:ln w="9525">
              <a:solidFill>
                <a:srgbClr val="FF0000"/>
              </a:solidFill>
              <a:round/>
              <a:headEnd/>
              <a:tailEnd/>
            </a:ln>
          </p:spPr>
          <p:txBody>
            <a:bodyPr/>
            <a:lstStyle/>
            <a:p>
              <a:pPr eaLnBrk="0" hangingPunct="0">
                <a:spcBef>
                  <a:spcPct val="20000"/>
                </a:spcBef>
                <a:defRPr/>
              </a:pPr>
              <a:endParaRPr lang="es-ES" sz="4400">
                <a:solidFill>
                  <a:schemeClr val="tx1"/>
                </a:solidFill>
                <a:latin typeface="+mj-lt"/>
                <a:ea typeface="ＭＳ Ｐゴシック" pitchFamily="34" charset="-128"/>
                <a:cs typeface="+mn-cs"/>
              </a:endParaRPr>
            </a:p>
          </p:txBody>
        </p:sp>
        <p:sp>
          <p:nvSpPr>
            <p:cNvPr id="126" name="Freeform 35"/>
            <p:cNvSpPr>
              <a:spLocks/>
            </p:cNvSpPr>
            <p:nvPr/>
          </p:nvSpPr>
          <p:spPr bwMode="auto">
            <a:xfrm>
              <a:off x="1314" y="3419"/>
              <a:ext cx="82" cy="88"/>
            </a:xfrm>
            <a:custGeom>
              <a:avLst/>
              <a:gdLst>
                <a:gd name="T0" fmla="*/ 0 w 82"/>
                <a:gd name="T1" fmla="*/ 88 h 88"/>
                <a:gd name="T2" fmla="*/ 82 w 82"/>
                <a:gd name="T3" fmla="*/ 44 h 88"/>
                <a:gd name="T4" fmla="*/ 0 w 82"/>
                <a:gd name="T5" fmla="*/ 0 h 88"/>
                <a:gd name="T6" fmla="*/ 0 w 82"/>
                <a:gd name="T7" fmla="*/ 88 h 88"/>
                <a:gd name="T8" fmla="*/ 0 60000 65536"/>
                <a:gd name="T9" fmla="*/ 0 60000 65536"/>
                <a:gd name="T10" fmla="*/ 0 60000 65536"/>
                <a:gd name="T11" fmla="*/ 0 60000 65536"/>
                <a:gd name="T12" fmla="*/ 0 w 82"/>
                <a:gd name="T13" fmla="*/ 0 h 88"/>
                <a:gd name="T14" fmla="*/ 82 w 82"/>
                <a:gd name="T15" fmla="*/ 88 h 88"/>
              </a:gdLst>
              <a:ahLst/>
              <a:cxnLst>
                <a:cxn ang="T8">
                  <a:pos x="T0" y="T1"/>
                </a:cxn>
                <a:cxn ang="T9">
                  <a:pos x="T2" y="T3"/>
                </a:cxn>
                <a:cxn ang="T10">
                  <a:pos x="T4" y="T5"/>
                </a:cxn>
                <a:cxn ang="T11">
                  <a:pos x="T6" y="T7"/>
                </a:cxn>
              </a:cxnLst>
              <a:rect l="T12" t="T13" r="T14" b="T15"/>
              <a:pathLst>
                <a:path w="82" h="88">
                  <a:moveTo>
                    <a:pt x="0" y="88"/>
                  </a:moveTo>
                  <a:lnTo>
                    <a:pt x="82" y="44"/>
                  </a:lnTo>
                  <a:lnTo>
                    <a:pt x="0" y="0"/>
                  </a:lnTo>
                  <a:lnTo>
                    <a:pt x="0" y="88"/>
                  </a:lnTo>
                  <a:close/>
                </a:path>
              </a:pathLst>
            </a:custGeom>
            <a:grpFill/>
            <a:ln w="9525">
              <a:solidFill>
                <a:srgbClr val="FF0000"/>
              </a:solidFill>
              <a:round/>
              <a:headEnd/>
              <a:tailEnd/>
            </a:ln>
          </p:spPr>
          <p:txBody>
            <a:bodyPr/>
            <a:lstStyle/>
            <a:p>
              <a:pPr eaLnBrk="0" hangingPunct="0">
                <a:spcBef>
                  <a:spcPct val="20000"/>
                </a:spcBef>
                <a:defRPr/>
              </a:pPr>
              <a:endParaRPr lang="es-ES" sz="4400">
                <a:solidFill>
                  <a:schemeClr val="tx1"/>
                </a:solidFill>
                <a:latin typeface="+mj-lt"/>
                <a:ea typeface="ＭＳ Ｐゴシック" pitchFamily="34" charset="-128"/>
                <a:cs typeface="+mn-cs"/>
              </a:endParaRPr>
            </a:p>
          </p:txBody>
        </p:sp>
      </p:grpSp>
      <p:pic>
        <p:nvPicPr>
          <p:cNvPr id="387104" name="Picture 3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9975" y="4745038"/>
            <a:ext cx="157162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 name="Line 45"/>
          <p:cNvSpPr>
            <a:spLocks noChangeShapeType="1"/>
          </p:cNvSpPr>
          <p:nvPr/>
        </p:nvSpPr>
        <p:spPr bwMode="auto">
          <a:xfrm>
            <a:off x="4067175" y="4797425"/>
            <a:ext cx="4392613" cy="0"/>
          </a:xfrm>
          <a:prstGeom prst="line">
            <a:avLst/>
          </a:prstGeom>
          <a:noFill/>
          <a:ln w="76200">
            <a:solidFill>
              <a:srgbClr val="FF0000"/>
            </a:solidFill>
            <a:round/>
            <a:headEnd type="triangle" w="med" len="med"/>
            <a:tailEnd type="triangle" w="med" len="med"/>
          </a:ln>
        </p:spPr>
        <p:txBody>
          <a:bodyPr/>
          <a:lstStyle/>
          <a:p>
            <a:pPr eaLnBrk="0" hangingPunct="0">
              <a:spcBef>
                <a:spcPct val="20000"/>
              </a:spcBef>
              <a:defRPr/>
            </a:pPr>
            <a:endParaRPr lang="es-ES" sz="4400">
              <a:solidFill>
                <a:schemeClr val="tx1"/>
              </a:solidFill>
              <a:latin typeface="+mj-lt"/>
              <a:ea typeface="ＭＳ Ｐゴシック" pitchFamily="34" charset="-128"/>
              <a:cs typeface="+mn-cs"/>
            </a:endParaRPr>
          </a:p>
        </p:txBody>
      </p:sp>
      <p:sp>
        <p:nvSpPr>
          <p:cNvPr id="137" name="Line 46"/>
          <p:cNvSpPr>
            <a:spLocks noChangeShapeType="1"/>
          </p:cNvSpPr>
          <p:nvPr/>
        </p:nvSpPr>
        <p:spPr bwMode="auto">
          <a:xfrm>
            <a:off x="2771775" y="2940050"/>
            <a:ext cx="6121400" cy="0"/>
          </a:xfrm>
          <a:prstGeom prst="line">
            <a:avLst/>
          </a:prstGeom>
          <a:noFill/>
          <a:ln w="76200">
            <a:solidFill>
              <a:srgbClr val="00FF00"/>
            </a:solidFill>
            <a:round/>
            <a:headEnd type="triangle" w="med" len="med"/>
            <a:tailEnd type="triangle" w="med" len="med"/>
          </a:ln>
        </p:spPr>
        <p:txBody>
          <a:bodyPr/>
          <a:lstStyle/>
          <a:p>
            <a:pPr eaLnBrk="0" hangingPunct="0">
              <a:spcBef>
                <a:spcPct val="20000"/>
              </a:spcBef>
              <a:defRPr/>
            </a:pPr>
            <a:endParaRPr lang="es-ES" sz="4400">
              <a:solidFill>
                <a:schemeClr val="tx1"/>
              </a:solidFill>
              <a:latin typeface="+mj-lt"/>
              <a:ea typeface="ＭＳ Ｐゴシック" pitchFamily="34" charset="-128"/>
              <a:cs typeface="+mn-cs"/>
            </a:endParaRPr>
          </a:p>
        </p:txBody>
      </p:sp>
      <p:sp>
        <p:nvSpPr>
          <p:cNvPr id="387107" name="Rectangle 47"/>
          <p:cNvSpPr>
            <a:spLocks noChangeArrowheads="1"/>
          </p:cNvSpPr>
          <p:nvPr/>
        </p:nvSpPr>
        <p:spPr bwMode="auto">
          <a:xfrm>
            <a:off x="4997450" y="2528888"/>
            <a:ext cx="3575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1" rIns="91422" bIns="45711">
            <a:spAutoFit/>
          </a:bodyPr>
          <a:lstStyle/>
          <a:p>
            <a:pPr eaLnBrk="0" hangingPunct="0">
              <a:spcBef>
                <a:spcPct val="20000"/>
              </a:spcBef>
            </a:pPr>
            <a:r>
              <a:rPr lang="en-GB">
                <a:solidFill>
                  <a:srgbClr val="262673"/>
                </a:solidFill>
              </a:rPr>
              <a:t>Enf. Injerto Contra Huésped</a:t>
            </a:r>
          </a:p>
        </p:txBody>
      </p:sp>
      <p:sp>
        <p:nvSpPr>
          <p:cNvPr id="139" name="Rectangle 48"/>
          <p:cNvSpPr>
            <a:spLocks noChangeArrowheads="1"/>
          </p:cNvSpPr>
          <p:nvPr/>
        </p:nvSpPr>
        <p:spPr bwMode="auto">
          <a:xfrm>
            <a:off x="2628900" y="3008313"/>
            <a:ext cx="3392488" cy="400050"/>
          </a:xfrm>
          <a:prstGeom prst="rect">
            <a:avLst/>
          </a:prstGeom>
          <a:noFill/>
          <a:ln w="9525">
            <a:noFill/>
            <a:miter lim="800000"/>
            <a:headEnd/>
            <a:tailEnd/>
          </a:ln>
        </p:spPr>
        <p:txBody>
          <a:bodyPr wrap="none" lIns="91422" tIns="45711" rIns="91422" bIns="45711">
            <a:spAutoFit/>
          </a:bodyPr>
          <a:lstStyle/>
          <a:p>
            <a:pPr eaLnBrk="0" hangingPunct="0">
              <a:spcBef>
                <a:spcPct val="20000"/>
              </a:spcBef>
              <a:defRPr/>
            </a:pPr>
            <a:r>
              <a:rPr lang="en-GB" dirty="0" err="1">
                <a:solidFill>
                  <a:schemeClr val="tx1"/>
                </a:solidFill>
                <a:latin typeface="+mj-lt"/>
                <a:ea typeface="ＭＳ Ｐゴシック" pitchFamily="34" charset="-128"/>
                <a:cs typeface="+mn-cs"/>
              </a:rPr>
              <a:t>Regenerar</a:t>
            </a:r>
            <a:r>
              <a:rPr lang="en-GB" dirty="0">
                <a:solidFill>
                  <a:schemeClr val="tx1"/>
                </a:solidFill>
                <a:latin typeface="+mj-lt"/>
                <a:ea typeface="ＭＳ Ｐゴシック" pitchFamily="34" charset="-128"/>
                <a:cs typeface="+mn-cs"/>
              </a:rPr>
              <a:t> </a:t>
            </a:r>
            <a:r>
              <a:rPr lang="en-GB" dirty="0" err="1">
                <a:solidFill>
                  <a:schemeClr val="tx1"/>
                </a:solidFill>
                <a:latin typeface="+mj-lt"/>
                <a:ea typeface="ＭＳ Ｐゴシック" pitchFamily="34" charset="-128"/>
                <a:cs typeface="+mn-cs"/>
              </a:rPr>
              <a:t>hematopoyesis</a:t>
            </a:r>
            <a:endParaRPr lang="en-GB" dirty="0">
              <a:solidFill>
                <a:schemeClr val="tx1"/>
              </a:solidFill>
              <a:latin typeface="+mj-lt"/>
              <a:ea typeface="ＭＳ Ｐゴシック" pitchFamily="34" charset="-128"/>
              <a:cs typeface="+mn-cs"/>
            </a:endParaRPr>
          </a:p>
        </p:txBody>
      </p:sp>
      <p:sp>
        <p:nvSpPr>
          <p:cNvPr id="140" name="Line 49"/>
          <p:cNvSpPr>
            <a:spLocks noChangeShapeType="1"/>
          </p:cNvSpPr>
          <p:nvPr/>
        </p:nvSpPr>
        <p:spPr bwMode="auto">
          <a:xfrm>
            <a:off x="2555875" y="3465513"/>
            <a:ext cx="3097213" cy="0"/>
          </a:xfrm>
          <a:prstGeom prst="line">
            <a:avLst/>
          </a:prstGeom>
          <a:noFill/>
          <a:ln w="38100">
            <a:solidFill>
              <a:srgbClr val="FF9933"/>
            </a:solidFill>
            <a:round/>
            <a:headEnd type="triangle" w="med" len="med"/>
            <a:tailEnd type="triangle" w="med" len="med"/>
          </a:ln>
        </p:spPr>
        <p:txBody>
          <a:bodyPr/>
          <a:lstStyle/>
          <a:p>
            <a:pPr eaLnBrk="0" hangingPunct="0">
              <a:spcBef>
                <a:spcPct val="20000"/>
              </a:spcBef>
              <a:defRPr/>
            </a:pPr>
            <a:endParaRPr lang="es-ES" sz="4400">
              <a:solidFill>
                <a:schemeClr val="tx1"/>
              </a:solidFill>
              <a:latin typeface="+mj-lt"/>
              <a:ea typeface="ＭＳ Ｐゴシック" pitchFamily="34" charset="-128"/>
              <a:cs typeface="+mn-cs"/>
            </a:endParaRPr>
          </a:p>
        </p:txBody>
      </p:sp>
    </p:spTree>
    <p:extLst>
      <p:ext uri="{BB962C8B-B14F-4D97-AF65-F5344CB8AC3E}">
        <p14:creationId xmlns:p14="http://schemas.microsoft.com/office/powerpoint/2010/main" val="306125105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1043608" y="1385791"/>
            <a:ext cx="7919864" cy="5355577"/>
          </a:xfrm>
          <a:prstGeom prst="rect">
            <a:avLst/>
          </a:prstGeom>
        </p:spPr>
      </p:pic>
      <p:sp>
        <p:nvSpPr>
          <p:cNvPr id="292865"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92866" name="Group 40"/>
          <p:cNvGrpSpPr>
            <a:grpSpLocks/>
          </p:cNvGrpSpPr>
          <p:nvPr/>
        </p:nvGrpSpPr>
        <p:grpSpPr bwMode="auto">
          <a:xfrm>
            <a:off x="0" y="0"/>
            <a:ext cx="9215438" cy="6858000"/>
            <a:chOff x="0" y="0"/>
            <a:chExt cx="5805" cy="4320"/>
          </a:xfrm>
        </p:grpSpPr>
        <p:sp>
          <p:nvSpPr>
            <p:cNvPr id="292870"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92871" name="Group 35"/>
            <p:cNvGrpSpPr>
              <a:grpSpLocks/>
            </p:cNvGrpSpPr>
            <p:nvPr/>
          </p:nvGrpSpPr>
          <p:grpSpPr bwMode="auto">
            <a:xfrm>
              <a:off x="0" y="0"/>
              <a:ext cx="5760" cy="482"/>
              <a:chOff x="0" y="0"/>
              <a:chExt cx="5760" cy="482"/>
            </a:xfrm>
          </p:grpSpPr>
          <p:sp>
            <p:nvSpPr>
              <p:cNvPr id="292873"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92874"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92875"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4"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92867"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Trasplante </a:t>
            </a:r>
            <a:r>
              <a:rPr lang="es-ES" sz="2400" dirty="0" err="1">
                <a:solidFill>
                  <a:srgbClr val="FA166D"/>
                </a:solidFill>
              </a:rPr>
              <a:t>haploidéntico</a:t>
            </a:r>
            <a:r>
              <a:rPr lang="es-ES" sz="2400" dirty="0">
                <a:solidFill>
                  <a:srgbClr val="FA166D"/>
                </a:solidFill>
              </a:rPr>
              <a:t>, </a:t>
            </a:r>
            <a:r>
              <a:rPr lang="es-ES" sz="2400" dirty="0" smtClean="0">
                <a:solidFill>
                  <a:srgbClr val="FA166D"/>
                </a:solidFill>
              </a:rPr>
              <a:t>estrategias de mejora</a:t>
            </a:r>
            <a:endParaRPr lang="es-ES" sz="1400" dirty="0">
              <a:solidFill>
                <a:srgbClr val="FA166D"/>
              </a:solidFill>
            </a:endParaRPr>
          </a:p>
        </p:txBody>
      </p:sp>
      <p:pic>
        <p:nvPicPr>
          <p:cNvPr id="292868"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15"/>
          <p:cNvSpPr txBox="1">
            <a:spLocks noChangeArrowheads="1"/>
          </p:cNvSpPr>
          <p:nvPr/>
        </p:nvSpPr>
        <p:spPr bwMode="auto">
          <a:xfrm>
            <a:off x="36512" y="1012726"/>
            <a:ext cx="9144000" cy="400050"/>
          </a:xfrm>
          <a:prstGeom prst="rect">
            <a:avLst/>
          </a:prstGeom>
          <a:solidFill>
            <a:srgbClr val="FFF7D2"/>
          </a:solidFill>
          <a:ln>
            <a:noFill/>
          </a:ln>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smtClean="0">
                <a:solidFill>
                  <a:srgbClr val="000000"/>
                </a:solidFill>
              </a:rPr>
              <a:t>Papel central de los linfocitos T</a:t>
            </a:r>
            <a:endParaRPr lang="es-ES" dirty="0">
              <a:solidFill>
                <a:srgbClr val="000000"/>
              </a:solidFill>
            </a:endParaRPr>
          </a:p>
        </p:txBody>
      </p:sp>
    </p:spTree>
    <p:extLst>
      <p:ext uri="{BB962C8B-B14F-4D97-AF65-F5344CB8AC3E}">
        <p14:creationId xmlns:p14="http://schemas.microsoft.com/office/powerpoint/2010/main" val="394959626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1666" name="14 Grupo"/>
          <p:cNvGrpSpPr>
            <a:grpSpLocks/>
          </p:cNvGrpSpPr>
          <p:nvPr/>
        </p:nvGrpSpPr>
        <p:grpSpPr bwMode="auto">
          <a:xfrm>
            <a:off x="0" y="-617538"/>
            <a:ext cx="9144000" cy="7475538"/>
            <a:chOff x="0" y="-617538"/>
            <a:chExt cx="9144000" cy="7475538"/>
          </a:xfrm>
        </p:grpSpPr>
        <p:grpSp>
          <p:nvGrpSpPr>
            <p:cNvPr id="241673" name="Group 16"/>
            <p:cNvGrpSpPr>
              <a:grpSpLocks/>
            </p:cNvGrpSpPr>
            <p:nvPr/>
          </p:nvGrpSpPr>
          <p:grpSpPr bwMode="auto">
            <a:xfrm>
              <a:off x="0" y="0"/>
              <a:ext cx="9144000" cy="6858000"/>
              <a:chOff x="0" y="0"/>
              <a:chExt cx="5760" cy="4320"/>
            </a:xfrm>
          </p:grpSpPr>
          <p:sp>
            <p:nvSpPr>
              <p:cNvPr id="241675" name="Rectangle 2"/>
              <p:cNvSpPr>
                <a:spLocks noChangeArrowheads="1"/>
              </p:cNvSpPr>
              <p:nvPr/>
            </p:nvSpPr>
            <p:spPr bwMode="auto">
              <a:xfrm>
                <a:off x="0" y="4247"/>
                <a:ext cx="5760" cy="73"/>
              </a:xfrm>
              <a:prstGeom prst="rect">
                <a:avLst/>
              </a:prstGeom>
              <a:gradFill rotWithShape="1">
                <a:gsLst>
                  <a:gs pos="0">
                    <a:srgbClr val="00FFFF"/>
                  </a:gs>
                  <a:gs pos="50000">
                    <a:srgbClr val="00E6E6"/>
                  </a:gs>
                  <a:gs pos="100000">
                    <a:srgbClr val="00A0A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sz="2800">
                  <a:solidFill>
                    <a:srgbClr val="000000"/>
                  </a:solidFill>
                </a:endParaRPr>
              </a:p>
            </p:txBody>
          </p:sp>
          <p:sp>
            <p:nvSpPr>
              <p:cNvPr id="241676" name="Rectangle 3"/>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sz="2800">
                  <a:solidFill>
                    <a:srgbClr val="000000"/>
                  </a:solidFill>
                </a:endParaRPr>
              </a:p>
            </p:txBody>
          </p:sp>
          <p:sp>
            <p:nvSpPr>
              <p:cNvPr id="241677" name="Text Box 4"/>
              <p:cNvSpPr txBox="1">
                <a:spLocks noChangeArrowheads="1"/>
              </p:cNvSpPr>
              <p:nvPr/>
            </p:nvSpPr>
            <p:spPr bwMode="auto">
              <a:xfrm>
                <a:off x="22" y="119"/>
                <a:ext cx="521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800" dirty="0" smtClean="0">
                    <a:solidFill>
                      <a:srgbClr val="00FFFF"/>
                    </a:solidFill>
                  </a:rPr>
                  <a:t>Introducción</a:t>
                </a:r>
                <a:endParaRPr lang="es-ES" sz="2800" dirty="0">
                  <a:solidFill>
                    <a:srgbClr val="00FFFF"/>
                  </a:solidFill>
                </a:endParaRPr>
              </a:p>
            </p:txBody>
          </p:sp>
          <p:sp>
            <p:nvSpPr>
              <p:cNvPr id="241678" name="Rectangle 5"/>
              <p:cNvSpPr>
                <a:spLocks noChangeArrowheads="1"/>
              </p:cNvSpPr>
              <p:nvPr/>
            </p:nvSpPr>
            <p:spPr bwMode="auto">
              <a:xfrm>
                <a:off x="0" y="436"/>
                <a:ext cx="5760" cy="46"/>
              </a:xfrm>
              <a:prstGeom prst="rect">
                <a:avLst/>
              </a:prstGeom>
              <a:gradFill rotWithShape="1">
                <a:gsLst>
                  <a:gs pos="0">
                    <a:srgbClr val="00A0A0"/>
                  </a:gs>
                  <a:gs pos="50000">
                    <a:srgbClr val="00E6E6"/>
                  </a:gs>
                  <a:gs pos="100000">
                    <a:srgbClr val="00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sz="2800">
                  <a:solidFill>
                    <a:srgbClr val="000000"/>
                  </a:solidFill>
                </a:endParaRPr>
              </a:p>
            </p:txBody>
          </p:sp>
        </p:grpSp>
        <p:sp>
          <p:nvSpPr>
            <p:cNvPr id="241674" name="AutoShape 5" descr="data:image/jpeg;base64,/9j/4AAQSkZJRgABAQAAAQABAAD/2wCEAAkGBhQSERQUEhQUFBQUFBUVFxcVFxQUFRUUFBQVFBQUFRQXHCYeFxkjGRQUHy8gIycpLCwsFR4xNTAqNSYrLCkBCQoKDgwOGg8PGiwkHyQpLCwsLCwsLCwpLC8sLCwsLCwsKSwsKSksLCwsLCwsKSwsKSwsLCksLCwsLCwsLCwsLP/AABEIALkBEAMBIgACEQEDEQH/xAAbAAACAwEBAQAAAAAAAAAAAAAEBQIDBgEAB//EADYQAAEDAwIEBAQFBAIDAAAAAAEAAhEDBCEFMRJBUWEGInGBkaGxwRMjMtHwFDNC8VJicoLh/8QAGgEAAgMBAQAAAAAAAAAAAAAAAgMAAQQGBf/EACsRAAICAQMDAgYCAwAAAAAAAAABAhEDBBIhMUFRImEFEyMycbGBoUKR8P/aAAwDAQACEQMRAD8A0dpZ42TEOAEfVVUGwuurAYgpJ6L5Z55BGN1AuMdVW5+cLz63CP5CJF0BvaZlVCqOeFJ7uKVQKI5hWaVS6nqlTouB8blee8IGvWzhC2FV8BFaoh6ztlSahlTpsk4QjIqgy1dB7H+ZTVhwldNnIJpQ2UYnKU1W7ylGpfpKd1qYlK9QAAIVovGxZZUNjuqLm0y7nzxyjPxXKerNYIgkifRC6jqFTzPaGhmAOpkZj4r0oW6PLyJJtMT3d5T4nFsuJEyMQf2Rfh6h5S4yZz3Si/tOFwg/q5cx6rY6Pa8LGwl6uXO006CP+Q0tGiMJpTb5UFSZz5I6m6VhNuRnabYlUV6md91c93bKGq0jGVAY8vkHrOyI6ollVB1HCQO6s4oQjZLgOkHKvYYG3ultKtlMmPBwoZ5KiVvXk7Kw1sxHwUGtA2XQznKYhbog+Cdiha9EphgrnArIpUJ61pjZKb/SQ4GQtY+nPRCvtg5Cw1M+W6jpJpnsgiBjb25r6JrOmA4I+6weqaeab45HZehg1F+mXUx6jB/nHofaw1cc8Aq2o/ol9epjfK84fFWSrPh0goWrU4kGLrq7OxUxVRJmhQosmNz7IarXJPNUveZzj9lQ+qeqjGbebLi6MISq6VLiXaNOT0QdS1xycp4EcyibVsCFGkzM+wRoo5VEbom2cI23VdvTlTjhdCuxEnfBe8DdKtRZM+iaVDhLbqng9FZWPhmIuLQl7uk+6hrDuGi1pk8+nPqoa3qrqVUhoG0ye6VXWrPqMDXEQD0Xo4pcIxZ16mj1q3jrNABHvK31lTwOyxHh+mTVnot7ZUpCyZpbptm/Sx2YkxjbM5o3hQ1szCKDIykNlTfJTUVbjAhF1xhVtZhQpMT3FDMqstkJm+jKGDOEkEYVGndaBQPVGNkAZUMHfCrpgiQoD1DRUgSpPrkgQqKVTMHYq1zBOEaAryF0D/OalUPt/OaGp+U+qnVqdJRC9vJ2TBGFylU4RlUVKn7Y2XBS4iBOP5yUZezyQqmZ3+Szuu2IcJC09xQASe6okgoE2nYaSaNNVv4AlAV6w3nKvvGgiYSLU7ssIgEzsFGDjgmRq1pd0z7q6Y5pG24c53mBHOE3bUBG/JQ09iVV8BCU3ycfFXPaTzwusZ0CjK6I9AnOY+qtpgudA91ypT4d+qK09mCeqFsW3SsnToRy2VhMlerVABHNVUXEqA9eQqlUIMyvVbjMyvOoHngK78IDkpQFqyIrSOcoW9BjOBCZimEBqJgGQrRINOXB8z8TiK3/AK/dJ068TkGt7BJ3Nhb8f2GLUP6rND4VoAye63NrRjssh4SEN2W2tWlYpctnox9ONL2LG1FJtcrtRgPqhQHA7yEAKSYwYZGdyr6NLqgaNT/SKNXCiFSRY6kJKX3QE9kzFQEIZ9AOn6KEjKuosrU5XC8bKwtgkdFS9mZ6Kx/Ug+mRlW0XRsuVRERsuUnAk8j0UDu0ECvkHp8Vb+IJ6IRrsoateBhOURFjsJLwDt8ETZOAnBKTUdSBdAKZ0b0cs9VVkyQaVB72A7/BB3lEch+yue7i55VJpuz85VCYr3O3F0Iwl1uGvqO4togdiVXcXMcQ67KGnOMSNySf2RDdlIPOlgyHDuD9whq1sae2UwbdYHXZdcJ3jKEFSa6icCTHNWvbBV1enwkQvVacDqSqDcrKGHidnYJjTIbgc0sbR9ySjqFOP1HKok4o5du80A+6OtKQA79UvcyXYTKjjdEhU1wkTqv2hdDlSauYA+KtbQkSf56qxdV1OPvmcylN5dyCmdawbGMpa9kYKo0Yow6owniCoASCzzE8XFOY/wCMdElcnvitvnb7pGW5j0WrHH0WedqYfWZqvC/6FtqD9gCstoNmAAtI2nEEZhZLPUnGkohrTHLKnRYCcoMXmJiJRFGqFDPKLSC6rQQMKiuYC9MHdWVcjKsWlQLTrbFE06vNBPZGytonmeagco8WQuRJkBCvYU1NEQY5oAGT6KFwl4A6tQ4nkoihxEEYV1xRkrv4JG2ypGlSpcFTz/OyUajSeRLRAPXcpxsc81RUl8zsEbJua6GXrsfTglxIcY9CVodMIDRJ90u1igHUnEYLc/BWaZXBY3uELCTtUai3g5BVjqh5JfZjGEYXgblEZ5LkyWq8TXAA+Un4J1p9eIHZA6rTkGdwrNKqHE5BUDmr4Hj6QORhV8W6iaTo8u3Q8vRWUrY7nPVDQr8gtTMwrqFqTn29EZ+EA3ChRdg91Re61wV2tsGgzlVVyJ5dFdUqjhPVKnEz2VDIxcm2w2yHE6OfVMizGMlC6dSIzzKL44KgrJ93BWymSUe2keFB035RhuQBCJCptgpbE5Sy5fvzR1apkpTd1P1RyUo0Y0YnxKSXbYScGXjlsmOonjquiSdsIS8oFj28W5AMdOy3Uo40u5iyy3ZnLsmbjSh5WgZKdsqcki0ZwLRmCm9KrBWA9XJyF/ghwzsr6NqIXrc8RjlCsq4VUY5N9AdzSDCmKiiyrghSa2PdWWyp78qzikKiuYUeMwpZe3gKFXouOof5DkfqoUa/UFdZcbwoVta6HeAbHEIPhIJyifM/HRcNKZHzKha4KG0AMkyh7giImIRrrTv/ADslF3btY4u3/dWgk1LuKNdvuFjgOn1S3RNQinB/xx3PRDeILvidwj1KjoFvxOJ7gfdNlH0WDjn9bavBqLKpUqHctE8k9p27QMiUFpzABt/AiKpS0jRPl0KtVrQCe6u02pA9PoqNaaOEz1woWgiIO4/gRFbVJmlpVcD+SiA2cjH7oLTq2I3RNS4gem3sohMoc0jjqhxKsc6B7IezrB/6srtWJ9VVFNU9rKC6ATB3Q1NnE4Ae/orLypy5K3T6MNnmfkELHXSsZW9vgZ2XajImUIy5j4oO7vCTAUSExxykwqpU5hevapgGUNVqwzCBuL3Ebkq+42MebLrm55yluoXRc0hvuUfa6WahDn7dB91dqdu1rDAjCi5Lc4p0jCMuiwPgedxw7oNjhAXYwCPQzkk7yiXjJ9Shrnb3XSZNHjUHJdaOYjqpynt7WaXQ7zyhPaFed9ln9O0xxphzN4RLbxzMOBC5p8M62PKNXZvIyCiRUJnus/aXuOyY0K881OwqePuGNap8UqhjiVC2reaCrSF7bsJrUsSgQ4uMbBNan6SOyDZbyCOiFokJcckQwzCtNvzC61w4ZO4RVIggIkrKlNopo0YyF5zQ4yj/AMLhaYQrvKPUfNShO6+Sp1MRus3rbHQcwB8+afPqHlnEFZ3UC53ECUW0fii+phb93nKa+G+Y7/ZKb0fmO9U08NO8x74T8sdsf9GXTu87/k2lhPsirqgQJBVVrRRz2+WOiQjdKXNoyOrXXFUa35JhaW0AfFZfR6xq1y87nb9lt7Ru08+SuUaYqOS1aCreAAQoXNYo7+m8o7JNqD+A80LlQeKpMsoVeEGAhq187jjl1QFfUeQkk8lRUqVf+MT/ADZDuHtcjJ9xxEBMmVj7RCS2VYsGWn4K2rqMZOAq3IW4vpQxqV4KFq3I2ECUvpipVPlwDzTa00Af5EkqWW6iuWAXeo4gZjdW6VR4iHH/AEFK+0oAEKGkVYbHRQja2+keA8I9Et1q6H4busFEOu5bhI9aY4sceyZBXJCJKotsyZdKoudgpqusMc112bnHJexyOL70/c3fh98NaOwTm60ptRpkApBozvy2ziAJWit74BvVcbJ8nYST6xMpc0XUDIJLfommm3YMHdVeI7tvCe6R6E93Did8Ku1j1LdwzXvvoU6VQTxcykz+KMgx1Xre8GxOVakRQSRoWXeR80SyqJk7FJaNyDEe6Y03NIjdXYicURu3hrhGzlBt7wkjkq739Pp/MIFt0Mn6qJ0MjFNcj6hfh3/1eNbixHv6JP8A1IMZ+COYcDMokwJQUeS1+GnbJSS/p5JKdkFw7JTfgwRGUSZUZUfPtUEVXK/QrjhqR1+yjq1KHlAscQQRuFuzY28cZeV+jyo5fl537P8AZ9MtLmQjG3HVYzStdbADsEJwdZYBJKwJNcHr3Fq0Zzwu6HFbewqGQeqwWgHzGOy21hIiN0yX3CMMU8aNA54DQlF/RJM8kbUpkjIyPZDVD5YKVIPGtvKElvTH43sU8pUQMwltKkBVEJ8wCNkNBZZcg924RyCQX9GQZT64t55wlV3TABHQFCw8bSXAbpDBwDCaA8PdKNGqDhE9Psj6txAViZq5AN+8mSlOnVQS4dHFM7q5BbI3Cy+h3351Qf8AYkfFXXA1OuDXsbyhDahRJpubjITC3eC3G6Fuqwg8W8K0L6nzt9OCpW1LjqNb3k+gUbyeN2cSUX4YYDULjy2910ur1G3Ba7o53S4N2op9n+jWWdOG8lN7Ybjr8ldR4eWFy42XMHUWZfxLcwyOZTXQrKGNHYLL6/ccVSOQW10uOBvoEycdsUn35FY57pSrtwPKVAbHPZKtX0Zj8gQUxtHQZV1w4QZSqBtwl1MVZVHMqGmcxt6LVW9DiAj9lnbegH13Hphaa2BAH1Vdx03wgPU7J8b79Fn7iwfmXLY3DsCUhv3RKlBY5SaEWnVHmoWSYBWnsqBnJnskvh+2Je894WmoU+AwVe3my5zpUGg8I2SnUnZKcsZiT6rP6nVl0gQJhNSMuNWzHa038zbkljqA9Ex1l81CUAun0kIz08VJHO66Uo6iVf8AcFP9MeqtpUyFYHKbCnw08IO4oyPNOXDZ3QnfmR6L6DpNOZPfBXzjSnxVC+haLVmAOi5XLxI6nC7xcD2tV8sFKrtsAQfVdurwxBGyW1a5KRJ0PxQpWQNT8z0T6jcQ0YWRtrn8wnvC09ndAs9lEXk6FlSsEq1F0NJ7FTvbuP8ASS61eRSJ7Y91XVhKO1WMNPqEAJhdPJbhJ9HrcVNp7BOqAMQcqLhlvyKa2QeqyFvVLK/uQvoFayAysP4ht+CtxcnZ/dOxvhx8iM7+2a7M2emVzEyqbsGTOVXo9wC0dwEXfOkjogS4NyjUjC6s3hqOHL90boNOGz1Kp1+nNVvfCb2tmYAb0WnPnc4Rj4Ri02lUc85Pz+xhRuHR0VOoXxa0z8V0NIMFJtbr7N2SMON5JqK7mnUyWKDn4Edy+XErdaJd+RuNlhWtlwHUrbaczgaIGVo11b6XY874em4NvuaJmoAjAyhL698pzlQsWTJO/wBks1NxE9ysXY2KK3FehVJe4/8AZbC2o8XosT4Zqgl4P/Ja2zcZgbd1GiZHuVoYXVEFvss7fiWHGy0ZqSMZSjVY4HYzlF2Awy28MQ+HbkAuH/YrU0ao339VgdEuh+LUaeoK1orgAQhfA2SU+UODddQkuoEZxCOpXwiOcbpZeXIAPMJifAqMafQxOrVfzEIHInUIc9xQhp9F1eli1hj+Dl9bJSzyfuTU2FUQVZTctNmSiq2fFQHuvoWiswHBfOHCCVuvCuogsAK5LUqnZ02llcGkaS8tuNndZ99sWHf4rT8YIAHNAX9sIkbrK+TZhm1wZRjC2o6eeU3sTAIHNBaizhc08jhG2NSPsq7jm+CNywh2QYS7xHQDqRjcZ+BWjLONBXVsCMjCvo7QDe5bWZ3wteYLeh+q21hVBGV84ok0Lgt5T8uS2un3YhXNVK/IGP1Qp9VwM7r0wfqsl40tPI13Q/IrWOuhwpB4nq8dFwVp07I4uUXED8LVppjqMJ5cU+fRZTwjehr3NdsRI9ea0V9qOTCOSpmjTzc4p+xntQpTXpjuVprCgI+yxWp335oI/wAU+03XWEZdBjnhU4PhlxyxlKUU+bGt4BO6xOoV+JzjyT7WNeZw8LDLjjHJZeq9etocOxSyy/g8f4nqFPbhi/yFaLQ46w7SVvaVARIWQ8K0hxOcfRbS2YImfivJzSufJu00duJF1GnGyR6/WgGU+fAysj4suhAA9CgUbdBuW25AHhy5gu7mVurNzgBOxCwHh+gXOPqteyuQI+6mRLcy8VyxxHjqoDZ2gSkOt3/kOcopzi5v7LN60YDvRUvBcY1yI9MefxhHOVuqNeABHJY7wxSmtMTA+q2/4HxR5fuF6Z+jnyW0J4ScCUrvjvnCaC1LBO8pFq+GuJ6IUrpBuSTbM1XdLj6qqFHiUgu1hHbFL2OMyS3Sb8s8V4MXlJgRC0D3bYKZeHL3gfwnYoK5ZIQ1KpwkEcl4Ovw1K/J7OizVXsfWrK5BhSu6gjfKz2jXvE1p9E3vBxAZyvFo91Q9SEGs1pY7q3I9lPSK/EAu31jPukWl3JpPLD/ifkrStDclRarub2lUGy5cU8ICyrA5PxRFa8HJU2LUOeDI+L7SHNeP/E/ULmiahIAO+yO8QkOYRvj5rOaRVioO6YvVD8C6ePMvDN5SZjsfqhLynLSD02V1K9IAjMqq6eScoKN0YPuYWqwteY5E7K7+tqEQXGEVqlCH+qD4V0em02OcFkas5TU58uDJLHF0ilzVwUlfwrjnALc8MLtowfNl0srFNce2FL8RQJJKTqJRjjYzCpSmh74caQJ6laKnVcCUp05vAwABMWVSuTlzKzt8WLbBL2L73U4aOuFjNZu+Op2Ce6y6GrKVdytWDE3Fz8Hl63Io1jXc1Hhi1P4c9T9VqaVsAMwk3h2G0m+ifii0tk7nusrfJqSqKRFzAB5dlj/E1WARzOFri0Ac9lgfEdzxPjoUcFbQvJLbGTDPCLQC5xxkALW/1OJWZ0OzDaYJ3OfinFOrthDLmTNGLHtxobOuAW7xhZDxNcx5Z3ynFw/HRY3Uq3G8zyWzRYnPMvbkwaxrFib88FEroVWQpNq9V1Cn5OWcfBcFYxUtKsplFYujzygSEY77IWpusWtinivwatNKp0aHw1deUt6LVW9eQRPJYnw3/cPstfabn0XNTVSZ12n9WJWcuXRv8lk9ep8NQVG8/qtdebLL+JP0t9fsqj9wzUL6Tfgv0284gMp8WANndZTQ+fqtP/ghaptExPdGLB7rzbDH3WTvKJpVJGBMj9lrxt7rOeIuXuix9aJq4JQtdUaPTHy1p5EIqvSnZBaL/appif2+qodGVqzLa9R4c90lNVP/ABN+n3H1WcXQfDpv5Ne5zPxWC+ffsdLivAFTbsuhejVnkt0QLVOxp8VQfH4LlXZX6P8A3PYry/iLpJI9H4et01fk1VpaFwx0VjqUdiUfpOxVV7yXPpHXRm29pm9eeQ2CVnzlP/Ee490ho7j1H1XqQ9OmVd2/6Of1T36qn2S/s1mnNcAOWE2o3LtplBW/6R6K1q8k6BRTiTvb8tZJPVYl7vxKvqflzWk1j9Czml/3W+qdj4TZ5+pXrjDyzWUtg2ETSaQu0dwrK32S0ein2BL+tFMk43WNe6SStZrn9r2WRXu/C4r1SOa+LTdxj+Ty8QvLh3XsnhnuHorKdXrhcGyk3cIHxyi7vhn/2Q=="/>
            <p:cNvSpPr>
              <a:spLocks noChangeAspect="1" noChangeArrowheads="1"/>
            </p:cNvSpPr>
            <p:nvPr/>
          </p:nvSpPr>
          <p:spPr bwMode="auto">
            <a:xfrm>
              <a:off x="0" y="-617538"/>
              <a:ext cx="1905000" cy="129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solidFill>
                  <a:srgbClr val="FFFFFF"/>
                </a:solidFill>
              </a:endParaRPr>
            </a:p>
          </p:txBody>
        </p:sp>
      </p:grpSp>
      <p:pic>
        <p:nvPicPr>
          <p:cNvPr id="3" name="Imagen 2"/>
          <p:cNvPicPr>
            <a:picLocks noChangeAspect="1"/>
          </p:cNvPicPr>
          <p:nvPr/>
        </p:nvPicPr>
        <p:blipFill>
          <a:blip r:embed="rId3"/>
          <a:stretch>
            <a:fillRect/>
          </a:stretch>
        </p:blipFill>
        <p:spPr>
          <a:xfrm>
            <a:off x="3851920" y="1449027"/>
            <a:ext cx="3494687" cy="2304256"/>
          </a:xfrm>
          <a:prstGeom prst="rect">
            <a:avLst/>
          </a:prstGeom>
        </p:spPr>
      </p:pic>
      <p:pic>
        <p:nvPicPr>
          <p:cNvPr id="4" name="Imagen 3"/>
          <p:cNvPicPr>
            <a:picLocks noChangeAspect="1"/>
          </p:cNvPicPr>
          <p:nvPr/>
        </p:nvPicPr>
        <p:blipFill>
          <a:blip r:embed="rId4"/>
          <a:stretch>
            <a:fillRect/>
          </a:stretch>
        </p:blipFill>
        <p:spPr>
          <a:xfrm>
            <a:off x="6156176" y="2457139"/>
            <a:ext cx="2983832" cy="2448272"/>
          </a:xfrm>
          <a:prstGeom prst="rect">
            <a:avLst/>
          </a:prstGeom>
        </p:spPr>
      </p:pic>
      <p:sp>
        <p:nvSpPr>
          <p:cNvPr id="6" name="Rectángulo 5"/>
          <p:cNvSpPr/>
          <p:nvPr/>
        </p:nvSpPr>
        <p:spPr>
          <a:xfrm>
            <a:off x="-36512" y="868650"/>
            <a:ext cx="9180512" cy="400110"/>
          </a:xfrm>
          <a:prstGeom prst="rect">
            <a:avLst/>
          </a:prstGeom>
        </p:spPr>
        <p:txBody>
          <a:bodyPr wrap="square">
            <a:spAutoFit/>
          </a:bodyPr>
          <a:lstStyle/>
          <a:p>
            <a:pPr algn="ctr"/>
            <a:r>
              <a:rPr lang="es-ES_tradnl" i="1" u="sng" dirty="0" smtClean="0">
                <a:solidFill>
                  <a:srgbClr val="000000"/>
                </a:solidFill>
              </a:rPr>
              <a:t>“</a:t>
            </a:r>
            <a:r>
              <a:rPr lang="es-ES_tradnl" i="1" u="sng" dirty="0" err="1" smtClean="0">
                <a:solidFill>
                  <a:srgbClr val="000000"/>
                </a:solidFill>
              </a:rPr>
              <a:t>Impact</a:t>
            </a:r>
            <a:r>
              <a:rPr lang="es-ES_tradnl" i="1" u="sng" dirty="0" smtClean="0">
                <a:solidFill>
                  <a:srgbClr val="000000"/>
                </a:solidFill>
              </a:rPr>
              <a:t> </a:t>
            </a:r>
            <a:r>
              <a:rPr lang="es-ES_tradnl" i="1" u="sng" dirty="0">
                <a:solidFill>
                  <a:srgbClr val="000000"/>
                </a:solidFill>
              </a:rPr>
              <a:t>of </a:t>
            </a:r>
            <a:r>
              <a:rPr lang="es-ES_tradnl" i="1" u="sng" dirty="0" err="1">
                <a:solidFill>
                  <a:srgbClr val="000000"/>
                </a:solidFill>
              </a:rPr>
              <a:t>drug</a:t>
            </a:r>
            <a:r>
              <a:rPr lang="es-ES_tradnl" i="1" u="sng" dirty="0">
                <a:solidFill>
                  <a:srgbClr val="000000"/>
                </a:solidFill>
              </a:rPr>
              <a:t> </a:t>
            </a:r>
            <a:r>
              <a:rPr lang="es-ES_tradnl" i="1" u="sng" dirty="0" err="1">
                <a:solidFill>
                  <a:srgbClr val="000000"/>
                </a:solidFill>
              </a:rPr>
              <a:t>development</a:t>
            </a:r>
            <a:r>
              <a:rPr lang="es-ES_tradnl" i="1" u="sng" dirty="0">
                <a:solidFill>
                  <a:srgbClr val="000000"/>
                </a:solidFill>
              </a:rPr>
              <a:t> </a:t>
            </a:r>
            <a:r>
              <a:rPr lang="es-ES_tradnl" i="1" u="sng" dirty="0" err="1">
                <a:solidFill>
                  <a:srgbClr val="000000"/>
                </a:solidFill>
              </a:rPr>
              <a:t>on</a:t>
            </a:r>
            <a:r>
              <a:rPr lang="es-ES_tradnl" i="1" u="sng" dirty="0">
                <a:solidFill>
                  <a:srgbClr val="000000"/>
                </a:solidFill>
              </a:rPr>
              <a:t> </a:t>
            </a:r>
            <a:r>
              <a:rPr lang="es-ES_tradnl" i="1" u="sng" dirty="0" err="1">
                <a:solidFill>
                  <a:srgbClr val="000000"/>
                </a:solidFill>
              </a:rPr>
              <a:t>the</a:t>
            </a:r>
            <a:r>
              <a:rPr lang="es-ES_tradnl" i="1" u="sng" dirty="0">
                <a:solidFill>
                  <a:srgbClr val="000000"/>
                </a:solidFill>
              </a:rPr>
              <a:t> use of </a:t>
            </a:r>
            <a:r>
              <a:rPr lang="es-ES_tradnl" i="1" u="sng" dirty="0" err="1">
                <a:solidFill>
                  <a:srgbClr val="000000"/>
                </a:solidFill>
              </a:rPr>
              <a:t>stem</a:t>
            </a:r>
            <a:r>
              <a:rPr lang="es-ES_tradnl" i="1" u="sng" dirty="0">
                <a:solidFill>
                  <a:srgbClr val="000000"/>
                </a:solidFill>
              </a:rPr>
              <a:t> </a:t>
            </a:r>
            <a:r>
              <a:rPr lang="es-ES_tradnl" i="1" u="sng" dirty="0" err="1">
                <a:solidFill>
                  <a:srgbClr val="000000"/>
                </a:solidFill>
              </a:rPr>
              <a:t>cell</a:t>
            </a:r>
            <a:r>
              <a:rPr lang="es-ES_tradnl" i="1" u="sng" dirty="0">
                <a:solidFill>
                  <a:srgbClr val="000000"/>
                </a:solidFill>
              </a:rPr>
              <a:t> </a:t>
            </a:r>
            <a:r>
              <a:rPr lang="es-ES_tradnl" i="1" u="sng" dirty="0" err="1" smtClean="0">
                <a:solidFill>
                  <a:srgbClr val="000000"/>
                </a:solidFill>
              </a:rPr>
              <a:t>transplantation</a:t>
            </a:r>
            <a:r>
              <a:rPr lang="es-ES_tradnl" i="1" u="sng" dirty="0" smtClean="0">
                <a:solidFill>
                  <a:srgbClr val="000000"/>
                </a:solidFill>
              </a:rPr>
              <a:t>” </a:t>
            </a:r>
            <a:endParaRPr lang="es-ES" i="1" u="sng" dirty="0">
              <a:solidFill>
                <a:srgbClr val="000000"/>
              </a:solidFill>
            </a:endParaRPr>
          </a:p>
        </p:txBody>
      </p:sp>
      <p:pic>
        <p:nvPicPr>
          <p:cNvPr id="15" name="Imagen 14"/>
          <p:cNvPicPr>
            <a:picLocks noChangeAspect="1"/>
          </p:cNvPicPr>
          <p:nvPr/>
        </p:nvPicPr>
        <p:blipFill>
          <a:blip r:embed="rId5"/>
          <a:stretch>
            <a:fillRect/>
          </a:stretch>
        </p:blipFill>
        <p:spPr>
          <a:xfrm>
            <a:off x="107504" y="1772816"/>
            <a:ext cx="3653680" cy="4941168"/>
          </a:xfrm>
          <a:prstGeom prst="rect">
            <a:avLst/>
          </a:prstGeom>
        </p:spPr>
      </p:pic>
      <p:sp>
        <p:nvSpPr>
          <p:cNvPr id="5" name="CuadroTexto 4"/>
          <p:cNvSpPr txBox="1"/>
          <p:nvPr/>
        </p:nvSpPr>
        <p:spPr>
          <a:xfrm>
            <a:off x="4644008" y="6433591"/>
            <a:ext cx="6480720" cy="307777"/>
          </a:xfrm>
          <a:prstGeom prst="rect">
            <a:avLst/>
          </a:prstGeom>
          <a:noFill/>
        </p:spPr>
        <p:txBody>
          <a:bodyPr wrap="square" rtlCol="0">
            <a:spAutoFit/>
          </a:bodyPr>
          <a:lstStyle/>
          <a:p>
            <a:r>
              <a:rPr lang="es-ES" sz="1400" dirty="0" smtClean="0">
                <a:solidFill>
                  <a:srgbClr val="000000"/>
                </a:solidFill>
              </a:rPr>
              <a:t>A </a:t>
            </a:r>
            <a:r>
              <a:rPr lang="es-ES" sz="1400" dirty="0" err="1" smtClean="0">
                <a:solidFill>
                  <a:srgbClr val="000000"/>
                </a:solidFill>
              </a:rPr>
              <a:t>report</a:t>
            </a:r>
            <a:r>
              <a:rPr lang="es-ES" sz="1400" dirty="0" smtClean="0">
                <a:solidFill>
                  <a:srgbClr val="000000"/>
                </a:solidFill>
              </a:rPr>
              <a:t> </a:t>
            </a:r>
            <a:r>
              <a:rPr lang="es-ES" sz="1400" dirty="0" err="1" smtClean="0">
                <a:solidFill>
                  <a:srgbClr val="000000"/>
                </a:solidFill>
              </a:rPr>
              <a:t>by</a:t>
            </a:r>
            <a:r>
              <a:rPr lang="es-ES" sz="1400" dirty="0" smtClean="0">
                <a:solidFill>
                  <a:srgbClr val="000000"/>
                </a:solidFill>
              </a:rPr>
              <a:t> </a:t>
            </a:r>
            <a:r>
              <a:rPr lang="es-ES" sz="1400" dirty="0" err="1" smtClean="0">
                <a:solidFill>
                  <a:srgbClr val="000000"/>
                </a:solidFill>
              </a:rPr>
              <a:t>the</a:t>
            </a:r>
            <a:r>
              <a:rPr lang="es-ES" sz="1400" dirty="0" smtClean="0">
                <a:solidFill>
                  <a:srgbClr val="000000"/>
                </a:solidFill>
              </a:rPr>
              <a:t> </a:t>
            </a:r>
            <a:r>
              <a:rPr lang="es-ES" sz="1400" dirty="0" err="1" smtClean="0">
                <a:solidFill>
                  <a:srgbClr val="000000"/>
                </a:solidFill>
              </a:rPr>
              <a:t>activity</a:t>
            </a:r>
            <a:r>
              <a:rPr lang="es-ES" sz="1400" dirty="0" smtClean="0">
                <a:solidFill>
                  <a:srgbClr val="000000"/>
                </a:solidFill>
              </a:rPr>
              <a:t> </a:t>
            </a:r>
            <a:r>
              <a:rPr lang="es-ES" sz="1400" dirty="0" err="1" smtClean="0">
                <a:solidFill>
                  <a:srgbClr val="000000"/>
                </a:solidFill>
              </a:rPr>
              <a:t>survey</a:t>
            </a:r>
            <a:r>
              <a:rPr lang="es-ES" sz="1400" dirty="0" smtClean="0">
                <a:solidFill>
                  <a:srgbClr val="000000"/>
                </a:solidFill>
              </a:rPr>
              <a:t> of </a:t>
            </a:r>
            <a:r>
              <a:rPr lang="es-ES" sz="1400" dirty="0" err="1" smtClean="0">
                <a:solidFill>
                  <a:srgbClr val="000000"/>
                </a:solidFill>
              </a:rPr>
              <a:t>the</a:t>
            </a:r>
            <a:r>
              <a:rPr lang="es-ES" sz="1400" dirty="0" smtClean="0">
                <a:solidFill>
                  <a:srgbClr val="000000"/>
                </a:solidFill>
              </a:rPr>
              <a:t> EBMT</a:t>
            </a:r>
            <a:endParaRPr lang="es-ES" sz="1400" dirty="0">
              <a:solidFill>
                <a:srgbClr val="000000"/>
              </a:solidFill>
            </a:endParaRPr>
          </a:p>
        </p:txBody>
      </p:sp>
    </p:spTree>
    <p:extLst>
      <p:ext uri="{BB962C8B-B14F-4D97-AF65-F5344CB8AC3E}">
        <p14:creationId xmlns:p14="http://schemas.microsoft.com/office/powerpoint/2010/main" val="110123649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92866" name="Group 40"/>
          <p:cNvGrpSpPr>
            <a:grpSpLocks/>
          </p:cNvGrpSpPr>
          <p:nvPr/>
        </p:nvGrpSpPr>
        <p:grpSpPr bwMode="auto">
          <a:xfrm>
            <a:off x="0" y="0"/>
            <a:ext cx="9215438" cy="6858000"/>
            <a:chOff x="0" y="0"/>
            <a:chExt cx="5805" cy="4320"/>
          </a:xfrm>
        </p:grpSpPr>
        <p:sp>
          <p:nvSpPr>
            <p:cNvPr id="292870"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92871" name="Group 35"/>
            <p:cNvGrpSpPr>
              <a:grpSpLocks/>
            </p:cNvGrpSpPr>
            <p:nvPr/>
          </p:nvGrpSpPr>
          <p:grpSpPr bwMode="auto">
            <a:xfrm>
              <a:off x="0" y="0"/>
              <a:ext cx="5760" cy="482"/>
              <a:chOff x="0" y="0"/>
              <a:chExt cx="5760" cy="482"/>
            </a:xfrm>
          </p:grpSpPr>
          <p:sp>
            <p:nvSpPr>
              <p:cNvPr id="292873"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92874"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92875"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92867"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Trasplante </a:t>
            </a:r>
            <a:r>
              <a:rPr lang="es-ES" sz="2400" dirty="0" err="1">
                <a:solidFill>
                  <a:srgbClr val="FA166D"/>
                </a:solidFill>
              </a:rPr>
              <a:t>haploidéntico</a:t>
            </a:r>
            <a:r>
              <a:rPr lang="es-ES" sz="2400" dirty="0">
                <a:solidFill>
                  <a:srgbClr val="FA166D"/>
                </a:solidFill>
              </a:rPr>
              <a:t>, </a:t>
            </a:r>
            <a:r>
              <a:rPr lang="es-ES" sz="2400" dirty="0" smtClean="0">
                <a:solidFill>
                  <a:srgbClr val="FA166D"/>
                </a:solidFill>
              </a:rPr>
              <a:t>estrategias de mejora</a:t>
            </a:r>
            <a:endParaRPr lang="es-ES" sz="1400" dirty="0">
              <a:solidFill>
                <a:srgbClr val="FA166D"/>
              </a:solidFill>
            </a:endParaRPr>
          </a:p>
        </p:txBody>
      </p:sp>
      <p:pic>
        <p:nvPicPr>
          <p:cNvPr id="292868"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Agrupar 4"/>
          <p:cNvGrpSpPr/>
          <p:nvPr/>
        </p:nvGrpSpPr>
        <p:grpSpPr>
          <a:xfrm>
            <a:off x="-36512" y="1012726"/>
            <a:ext cx="9289032" cy="5512618"/>
            <a:chOff x="-36512" y="1012726"/>
            <a:chExt cx="9289032" cy="5512618"/>
          </a:xfrm>
        </p:grpSpPr>
        <p:sp>
          <p:nvSpPr>
            <p:cNvPr id="18" name="CuadroTexto 15"/>
            <p:cNvSpPr txBox="1">
              <a:spLocks noChangeArrowheads="1"/>
            </p:cNvSpPr>
            <p:nvPr/>
          </p:nvSpPr>
          <p:spPr bwMode="auto">
            <a:xfrm>
              <a:off x="-36512" y="1012726"/>
              <a:ext cx="9289032" cy="400050"/>
            </a:xfrm>
            <a:prstGeom prst="rect">
              <a:avLst/>
            </a:prstGeom>
            <a:solidFill>
              <a:srgbClr val="FFF7D2"/>
            </a:solidFill>
            <a:ln>
              <a:noFill/>
            </a:ln>
            <a:extLst/>
          </p:spPr>
          <p:txBody>
            <a:bodyPr wrap="square">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smtClean="0">
                  <a:solidFill>
                    <a:srgbClr val="000000"/>
                  </a:solidFill>
                </a:rPr>
                <a:t>Reconstitución inmune tras el </a:t>
              </a:r>
              <a:r>
                <a:rPr lang="es-ES" dirty="0" err="1" smtClean="0">
                  <a:solidFill>
                    <a:srgbClr val="000000"/>
                  </a:solidFill>
                </a:rPr>
                <a:t>aloTPH</a:t>
              </a:r>
              <a:r>
                <a:rPr lang="es-ES" dirty="0" smtClean="0">
                  <a:solidFill>
                    <a:srgbClr val="000000"/>
                  </a:solidFill>
                </a:rPr>
                <a:t> </a:t>
              </a:r>
              <a:r>
                <a:rPr lang="es-ES" sz="1600" dirty="0" smtClean="0">
                  <a:solidFill>
                    <a:srgbClr val="000000"/>
                  </a:solidFill>
                </a:rPr>
                <a:t>(</a:t>
              </a:r>
              <a:r>
                <a:rPr lang="es-ES" sz="1600" dirty="0" err="1" smtClean="0">
                  <a:solidFill>
                    <a:srgbClr val="000000"/>
                  </a:solidFill>
                </a:rPr>
                <a:t>Merindol</a:t>
              </a:r>
              <a:r>
                <a:rPr lang="es-ES" sz="1600" dirty="0">
                  <a:solidFill>
                    <a:srgbClr val="000000"/>
                  </a:solidFill>
                </a:rPr>
                <a:t> </a:t>
              </a:r>
              <a:r>
                <a:rPr lang="es-ES" sz="1600" dirty="0" smtClean="0">
                  <a:solidFill>
                    <a:srgbClr val="000000"/>
                  </a:solidFill>
                </a:rPr>
                <a:t>et al, </a:t>
              </a:r>
              <a:r>
                <a:rPr lang="es-ES" sz="1600" dirty="0" err="1" smtClean="0">
                  <a:solidFill>
                    <a:srgbClr val="000000"/>
                  </a:solidFill>
                </a:rPr>
                <a:t>Biol</a:t>
              </a:r>
              <a:r>
                <a:rPr lang="es-ES" sz="1600" dirty="0" smtClean="0">
                  <a:solidFill>
                    <a:srgbClr val="000000"/>
                  </a:solidFill>
                </a:rPr>
                <a:t> 2011)</a:t>
              </a:r>
              <a:endParaRPr lang="es-ES" dirty="0">
                <a:solidFill>
                  <a:srgbClr val="000000"/>
                </a:solidFill>
              </a:endParaRPr>
            </a:p>
          </p:txBody>
        </p:sp>
        <p:pic>
          <p:nvPicPr>
            <p:cNvPr id="2" name="Imagen 1"/>
            <p:cNvPicPr>
              <a:picLocks noChangeAspect="1"/>
            </p:cNvPicPr>
            <p:nvPr/>
          </p:nvPicPr>
          <p:blipFill>
            <a:blip r:embed="rId5"/>
            <a:stretch>
              <a:fillRect/>
            </a:stretch>
          </p:blipFill>
          <p:spPr>
            <a:xfrm>
              <a:off x="720080" y="1549403"/>
              <a:ext cx="7740352" cy="4975941"/>
            </a:xfrm>
            <a:prstGeom prst="rect">
              <a:avLst/>
            </a:prstGeom>
            <a:ln w="38100" cmpd="sng">
              <a:solidFill>
                <a:schemeClr val="bg1"/>
              </a:solidFill>
            </a:ln>
          </p:spPr>
        </p:pic>
        <p:sp>
          <p:nvSpPr>
            <p:cNvPr id="3" name="Rectángulo 2"/>
            <p:cNvSpPr/>
            <p:nvPr/>
          </p:nvSpPr>
          <p:spPr bwMode="auto">
            <a:xfrm>
              <a:off x="4139952" y="5445224"/>
              <a:ext cx="288032" cy="144016"/>
            </a:xfrm>
            <a:prstGeom prst="rect">
              <a:avLst/>
            </a:prstGeom>
            <a:solidFill>
              <a:srgbClr val="FFFFFF"/>
            </a:solidFill>
            <a:ln w="7"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70000"/>
                </a:lnSpc>
                <a:spcBef>
                  <a:spcPct val="0"/>
                </a:spcBef>
                <a:spcAft>
                  <a:spcPct val="0"/>
                </a:spcAft>
                <a:buClrTx/>
                <a:buSzTx/>
                <a:buFontTx/>
                <a:buNone/>
                <a:tabLst/>
              </a:pPr>
              <a:endParaRPr kumimoji="0" lang="es-ES" sz="2000" b="1" i="0" u="none" strike="noStrike" cap="none" normalizeH="0" baseline="0" smtClean="0">
                <a:ln>
                  <a:noFill/>
                </a:ln>
                <a:solidFill>
                  <a:schemeClr val="bg1"/>
                </a:solidFill>
                <a:effectLst/>
                <a:latin typeface="Arial" charset="0"/>
              </a:endParaRPr>
            </a:p>
          </p:txBody>
        </p:sp>
        <p:sp>
          <p:nvSpPr>
            <p:cNvPr id="15" name="Rectángulo 14"/>
            <p:cNvSpPr/>
            <p:nvPr/>
          </p:nvSpPr>
          <p:spPr bwMode="auto">
            <a:xfrm>
              <a:off x="1691680" y="5661248"/>
              <a:ext cx="360040" cy="144016"/>
            </a:xfrm>
            <a:prstGeom prst="rect">
              <a:avLst/>
            </a:prstGeom>
            <a:solidFill>
              <a:srgbClr val="FFFFFF"/>
            </a:solidFill>
            <a:ln w="7"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70000"/>
                </a:lnSpc>
                <a:spcBef>
                  <a:spcPct val="0"/>
                </a:spcBef>
                <a:spcAft>
                  <a:spcPct val="0"/>
                </a:spcAft>
                <a:buClrTx/>
                <a:buSzTx/>
                <a:buFontTx/>
                <a:buNone/>
                <a:tabLst/>
              </a:pPr>
              <a:endParaRPr kumimoji="0" lang="es-ES" sz="2000" b="1" i="0" u="none" strike="noStrike" cap="none" normalizeH="0" baseline="0" smtClean="0">
                <a:ln>
                  <a:noFill/>
                </a:ln>
                <a:solidFill>
                  <a:schemeClr val="bg1"/>
                </a:solidFill>
                <a:effectLst/>
                <a:latin typeface="Arial" charset="0"/>
              </a:endParaRPr>
            </a:p>
          </p:txBody>
        </p:sp>
        <p:sp>
          <p:nvSpPr>
            <p:cNvPr id="4" name="Rectángulo 3"/>
            <p:cNvSpPr/>
            <p:nvPr/>
          </p:nvSpPr>
          <p:spPr bwMode="auto">
            <a:xfrm>
              <a:off x="5652120" y="3645024"/>
              <a:ext cx="2016224" cy="216024"/>
            </a:xfrm>
            <a:prstGeom prst="rect">
              <a:avLst/>
            </a:prstGeom>
            <a:solidFill>
              <a:srgbClr val="F7E4FF"/>
            </a:solidFill>
            <a:ln w="7" cap="flat" cmpd="sng" algn="ctr">
              <a:solidFill>
                <a:srgbClr val="A0A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70000"/>
                </a:lnSpc>
                <a:spcBef>
                  <a:spcPct val="0"/>
                </a:spcBef>
                <a:spcAft>
                  <a:spcPct val="0"/>
                </a:spcAft>
                <a:buClrTx/>
                <a:buSzTx/>
                <a:buFontTx/>
                <a:buNone/>
                <a:tabLst/>
              </a:pPr>
              <a:r>
                <a:rPr kumimoji="0" lang="es-ES" sz="1100" b="1" i="0" u="none" strike="noStrike" cap="none" normalizeH="0" baseline="0" dirty="0" smtClean="0">
                  <a:ln>
                    <a:noFill/>
                  </a:ln>
                  <a:solidFill>
                    <a:schemeClr val="bg1"/>
                  </a:solidFill>
                  <a:effectLst/>
                  <a:latin typeface="Arial" charset="0"/>
                </a:rPr>
                <a:t>Bacterias encapsuladas</a:t>
              </a:r>
            </a:p>
          </p:txBody>
        </p:sp>
        <p:sp>
          <p:nvSpPr>
            <p:cNvPr id="20" name="Rectángulo 19"/>
            <p:cNvSpPr/>
            <p:nvPr/>
          </p:nvSpPr>
          <p:spPr bwMode="auto">
            <a:xfrm>
              <a:off x="3059832" y="4149080"/>
              <a:ext cx="2664296" cy="216024"/>
            </a:xfrm>
            <a:prstGeom prst="rect">
              <a:avLst/>
            </a:prstGeom>
            <a:solidFill>
              <a:srgbClr val="FFF7D2"/>
            </a:solidFill>
            <a:ln w="7" cap="flat" cmpd="sng" algn="ctr">
              <a:solidFill>
                <a:srgbClr val="A0A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70000"/>
                </a:lnSpc>
                <a:spcBef>
                  <a:spcPct val="0"/>
                </a:spcBef>
                <a:spcAft>
                  <a:spcPct val="0"/>
                </a:spcAft>
                <a:buClrTx/>
                <a:buSzTx/>
                <a:buFontTx/>
                <a:buNone/>
                <a:tabLst/>
              </a:pPr>
              <a:r>
                <a:rPr kumimoji="0" lang="es-ES" sz="1100" b="1" i="0" u="none" strike="noStrike" cap="none" normalizeH="0" baseline="0" dirty="0" smtClean="0">
                  <a:ln>
                    <a:noFill/>
                  </a:ln>
                  <a:solidFill>
                    <a:schemeClr val="bg1"/>
                  </a:solidFill>
                  <a:effectLst/>
                  <a:latin typeface="Arial" charset="0"/>
                </a:rPr>
                <a:t>Aspergillus</a:t>
              </a:r>
            </a:p>
          </p:txBody>
        </p:sp>
      </p:grpSp>
    </p:spTree>
    <p:extLst>
      <p:ext uri="{BB962C8B-B14F-4D97-AF65-F5344CB8AC3E}">
        <p14:creationId xmlns:p14="http://schemas.microsoft.com/office/powerpoint/2010/main" val="85986961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ángulo 5"/>
          <p:cNvSpPr/>
          <p:nvPr/>
        </p:nvSpPr>
        <p:spPr bwMode="auto">
          <a:xfrm>
            <a:off x="179512" y="1556792"/>
            <a:ext cx="8568952" cy="4752528"/>
          </a:xfrm>
          <a:prstGeom prst="rect">
            <a:avLst/>
          </a:prstGeom>
          <a:solidFill>
            <a:schemeClr val="tx1">
              <a:lumMod val="95000"/>
            </a:schemeClr>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70000"/>
              </a:lnSpc>
              <a:spcBef>
                <a:spcPct val="0"/>
              </a:spcBef>
              <a:spcAft>
                <a:spcPct val="0"/>
              </a:spcAft>
              <a:buClrTx/>
              <a:buSzTx/>
              <a:buFontTx/>
              <a:buNone/>
              <a:tabLst/>
            </a:pPr>
            <a:endParaRPr kumimoji="0" lang="es-ES" sz="2000" b="1" i="0" u="none" strike="noStrike" cap="none" normalizeH="0" baseline="0" smtClean="0">
              <a:ln>
                <a:noFill/>
              </a:ln>
              <a:solidFill>
                <a:schemeClr val="bg1"/>
              </a:solidFill>
              <a:effectLst/>
              <a:latin typeface="Arial" charset="0"/>
            </a:endParaRPr>
          </a:p>
        </p:txBody>
      </p:sp>
      <p:sp>
        <p:nvSpPr>
          <p:cNvPr id="292865"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92866" name="Group 40"/>
          <p:cNvGrpSpPr>
            <a:grpSpLocks/>
          </p:cNvGrpSpPr>
          <p:nvPr/>
        </p:nvGrpSpPr>
        <p:grpSpPr bwMode="auto">
          <a:xfrm>
            <a:off x="0" y="0"/>
            <a:ext cx="9215438" cy="6858000"/>
            <a:chOff x="0" y="0"/>
            <a:chExt cx="5805" cy="4320"/>
          </a:xfrm>
        </p:grpSpPr>
        <p:sp>
          <p:nvSpPr>
            <p:cNvPr id="292870"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92871" name="Group 35"/>
            <p:cNvGrpSpPr>
              <a:grpSpLocks/>
            </p:cNvGrpSpPr>
            <p:nvPr/>
          </p:nvGrpSpPr>
          <p:grpSpPr bwMode="auto">
            <a:xfrm>
              <a:off x="0" y="0"/>
              <a:ext cx="5760" cy="482"/>
              <a:chOff x="0" y="0"/>
              <a:chExt cx="5760" cy="482"/>
            </a:xfrm>
          </p:grpSpPr>
          <p:sp>
            <p:nvSpPr>
              <p:cNvPr id="292873"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92874"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92875"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92867"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Trasplante </a:t>
            </a:r>
            <a:r>
              <a:rPr lang="es-ES" sz="2400" dirty="0" err="1">
                <a:solidFill>
                  <a:srgbClr val="FA166D"/>
                </a:solidFill>
              </a:rPr>
              <a:t>haploidéntico</a:t>
            </a:r>
            <a:r>
              <a:rPr lang="es-ES" sz="2400" dirty="0">
                <a:solidFill>
                  <a:srgbClr val="FA166D"/>
                </a:solidFill>
              </a:rPr>
              <a:t>, </a:t>
            </a:r>
            <a:r>
              <a:rPr lang="es-ES" sz="2400" dirty="0" smtClean="0">
                <a:solidFill>
                  <a:srgbClr val="FA166D"/>
                </a:solidFill>
              </a:rPr>
              <a:t>estrategias de mejora</a:t>
            </a:r>
            <a:endParaRPr lang="es-ES" sz="1400" dirty="0">
              <a:solidFill>
                <a:srgbClr val="FA166D"/>
              </a:solidFill>
            </a:endParaRPr>
          </a:p>
        </p:txBody>
      </p:sp>
      <p:pic>
        <p:nvPicPr>
          <p:cNvPr id="292868"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p:cNvSpPr txBox="1"/>
          <p:nvPr/>
        </p:nvSpPr>
        <p:spPr>
          <a:xfrm>
            <a:off x="251520" y="2060848"/>
            <a:ext cx="5400600" cy="3785652"/>
          </a:xfrm>
          <a:prstGeom prst="rect">
            <a:avLst/>
          </a:prstGeom>
          <a:noFill/>
        </p:spPr>
        <p:txBody>
          <a:bodyPr wrap="square" rtlCol="0">
            <a:spAutoFit/>
          </a:bodyPr>
          <a:lstStyle/>
          <a:p>
            <a:pPr marL="342900" indent="-342900">
              <a:buFont typeface="Arial"/>
              <a:buChar char="•"/>
            </a:pPr>
            <a:r>
              <a:rPr lang="es-ES" dirty="0" smtClean="0">
                <a:solidFill>
                  <a:srgbClr val="FF0000"/>
                </a:solidFill>
              </a:rPr>
              <a:t>Inmunoterapia Antitumoral</a:t>
            </a:r>
          </a:p>
          <a:p>
            <a:pPr marL="342900" indent="-342900">
              <a:buFont typeface="Arial"/>
              <a:buChar char="•"/>
            </a:pPr>
            <a:endParaRPr lang="es-ES" dirty="0"/>
          </a:p>
          <a:p>
            <a:pPr marL="342900" indent="-342900">
              <a:buFont typeface="Arial"/>
              <a:buChar char="•"/>
            </a:pPr>
            <a:endParaRPr lang="es-ES" dirty="0" smtClean="0"/>
          </a:p>
          <a:p>
            <a:pPr marL="342900" indent="-342900">
              <a:buFont typeface="Arial"/>
              <a:buChar char="•"/>
            </a:pPr>
            <a:endParaRPr lang="es-ES" dirty="0" smtClean="0"/>
          </a:p>
          <a:p>
            <a:pPr marL="342900" indent="-342900">
              <a:buFont typeface="Arial"/>
              <a:buChar char="•"/>
            </a:pPr>
            <a:endParaRPr lang="es-ES" dirty="0" smtClean="0">
              <a:solidFill>
                <a:srgbClr val="000090"/>
              </a:solidFill>
            </a:endParaRPr>
          </a:p>
          <a:p>
            <a:pPr marL="342900" indent="-342900">
              <a:buFont typeface="Arial"/>
              <a:buChar char="•"/>
            </a:pPr>
            <a:r>
              <a:rPr lang="es-ES" dirty="0" smtClean="0">
                <a:solidFill>
                  <a:srgbClr val="000090"/>
                </a:solidFill>
              </a:rPr>
              <a:t>Inmunoterapia </a:t>
            </a:r>
            <a:r>
              <a:rPr lang="es-ES" dirty="0" err="1" smtClean="0">
                <a:solidFill>
                  <a:srgbClr val="000090"/>
                </a:solidFill>
              </a:rPr>
              <a:t>Antiinfecciosa</a:t>
            </a:r>
            <a:endParaRPr lang="es-ES" dirty="0" smtClean="0">
              <a:solidFill>
                <a:srgbClr val="000090"/>
              </a:solidFill>
            </a:endParaRPr>
          </a:p>
          <a:p>
            <a:pPr marL="342900" indent="-342900">
              <a:buFont typeface="Arial"/>
              <a:buChar char="•"/>
            </a:pPr>
            <a:endParaRPr lang="es-ES" dirty="0"/>
          </a:p>
          <a:p>
            <a:pPr marL="342900" indent="-342900">
              <a:buFont typeface="Arial"/>
              <a:buChar char="•"/>
            </a:pPr>
            <a:endParaRPr lang="es-ES" dirty="0" smtClean="0"/>
          </a:p>
          <a:p>
            <a:pPr marL="342900" indent="-342900">
              <a:buFont typeface="Arial"/>
              <a:buChar char="•"/>
            </a:pPr>
            <a:endParaRPr lang="es-ES" dirty="0" smtClean="0"/>
          </a:p>
          <a:p>
            <a:endParaRPr lang="es-ES" dirty="0" smtClean="0"/>
          </a:p>
          <a:p>
            <a:pPr marL="342900" indent="-342900">
              <a:buFont typeface="Arial"/>
              <a:buChar char="•"/>
            </a:pPr>
            <a:r>
              <a:rPr lang="es-ES" dirty="0" smtClean="0">
                <a:solidFill>
                  <a:srgbClr val="1B3600"/>
                </a:solidFill>
              </a:rPr>
              <a:t>Profilaxis / Tratamiento de complicaciones </a:t>
            </a:r>
            <a:r>
              <a:rPr lang="es-ES" dirty="0" err="1" smtClean="0">
                <a:solidFill>
                  <a:srgbClr val="1B3600"/>
                </a:solidFill>
              </a:rPr>
              <a:t>AloTPH</a:t>
            </a:r>
            <a:r>
              <a:rPr lang="es-ES" dirty="0" smtClean="0">
                <a:solidFill>
                  <a:srgbClr val="1B3600"/>
                </a:solidFill>
              </a:rPr>
              <a:t> (EICH y otros)</a:t>
            </a:r>
            <a:endParaRPr lang="es-ES" dirty="0">
              <a:solidFill>
                <a:srgbClr val="1B3600"/>
              </a:solidFill>
            </a:endParaRPr>
          </a:p>
        </p:txBody>
      </p:sp>
      <p:sp>
        <p:nvSpPr>
          <p:cNvPr id="4" name="CuadroTexto 3"/>
          <p:cNvSpPr txBox="1"/>
          <p:nvPr/>
        </p:nvSpPr>
        <p:spPr>
          <a:xfrm>
            <a:off x="6228184" y="1700808"/>
            <a:ext cx="1440160" cy="1277273"/>
          </a:xfrm>
          <a:prstGeom prst="rect">
            <a:avLst/>
          </a:prstGeom>
          <a:noFill/>
        </p:spPr>
        <p:txBody>
          <a:bodyPr wrap="square" rtlCol="0">
            <a:spAutoFit/>
          </a:bodyPr>
          <a:lstStyle/>
          <a:p>
            <a:pPr>
              <a:lnSpc>
                <a:spcPct val="130000"/>
              </a:lnSpc>
            </a:pPr>
            <a:r>
              <a:rPr lang="es-ES" dirty="0" smtClean="0">
                <a:solidFill>
                  <a:srgbClr val="FF0000"/>
                </a:solidFill>
              </a:rPr>
              <a:t>DLI</a:t>
            </a:r>
          </a:p>
          <a:p>
            <a:pPr>
              <a:lnSpc>
                <a:spcPct val="130000"/>
              </a:lnSpc>
            </a:pPr>
            <a:r>
              <a:rPr lang="es-ES" dirty="0" err="1" smtClean="0">
                <a:solidFill>
                  <a:srgbClr val="FF0000"/>
                </a:solidFill>
              </a:rPr>
              <a:t>CARs</a:t>
            </a:r>
            <a:endParaRPr lang="es-ES" dirty="0" smtClean="0">
              <a:solidFill>
                <a:srgbClr val="FF0000"/>
              </a:solidFill>
            </a:endParaRPr>
          </a:p>
          <a:p>
            <a:pPr>
              <a:lnSpc>
                <a:spcPct val="130000"/>
              </a:lnSpc>
            </a:pPr>
            <a:r>
              <a:rPr lang="es-ES" dirty="0" smtClean="0">
                <a:solidFill>
                  <a:srgbClr val="FF0000"/>
                </a:solidFill>
              </a:rPr>
              <a:t>Vacunas</a:t>
            </a:r>
            <a:endParaRPr lang="es-ES" dirty="0">
              <a:solidFill>
                <a:srgbClr val="FF0000"/>
              </a:solidFill>
            </a:endParaRPr>
          </a:p>
        </p:txBody>
      </p:sp>
      <p:sp>
        <p:nvSpPr>
          <p:cNvPr id="16" name="CuadroTexto 15"/>
          <p:cNvSpPr txBox="1"/>
          <p:nvPr/>
        </p:nvSpPr>
        <p:spPr>
          <a:xfrm>
            <a:off x="6228184" y="3335794"/>
            <a:ext cx="1872208" cy="1677382"/>
          </a:xfrm>
          <a:prstGeom prst="rect">
            <a:avLst/>
          </a:prstGeom>
          <a:noFill/>
        </p:spPr>
        <p:txBody>
          <a:bodyPr wrap="square" rtlCol="0">
            <a:spAutoFit/>
          </a:bodyPr>
          <a:lstStyle/>
          <a:p>
            <a:pPr>
              <a:lnSpc>
                <a:spcPct val="130000"/>
              </a:lnSpc>
            </a:pPr>
            <a:r>
              <a:rPr lang="es-ES" dirty="0" err="1" smtClean="0">
                <a:solidFill>
                  <a:srgbClr val="000090"/>
                </a:solidFill>
              </a:rPr>
              <a:t>CT</a:t>
            </a:r>
            <a:r>
              <a:rPr lang="es-ES" dirty="0" err="1" smtClean="0">
                <a:solidFill>
                  <a:srgbClr val="FF0000"/>
                </a:solidFill>
              </a:rPr>
              <a:t>Ls</a:t>
            </a:r>
            <a:endParaRPr lang="es-ES" dirty="0" smtClean="0">
              <a:solidFill>
                <a:srgbClr val="FF0000"/>
              </a:solidFill>
            </a:endParaRPr>
          </a:p>
          <a:p>
            <a:pPr>
              <a:lnSpc>
                <a:spcPct val="130000"/>
              </a:lnSpc>
            </a:pPr>
            <a:r>
              <a:rPr lang="es-ES" dirty="0" smtClean="0">
                <a:solidFill>
                  <a:srgbClr val="1B3600"/>
                </a:solidFill>
              </a:rPr>
              <a:t>T </a:t>
            </a:r>
            <a:r>
              <a:rPr lang="es-ES" dirty="0" err="1" smtClean="0">
                <a:solidFill>
                  <a:srgbClr val="1B3600"/>
                </a:solidFill>
              </a:rPr>
              <a:t>regs</a:t>
            </a:r>
            <a:endParaRPr lang="es-ES" dirty="0" smtClean="0">
              <a:solidFill>
                <a:srgbClr val="1B3600"/>
              </a:solidFill>
            </a:endParaRPr>
          </a:p>
          <a:p>
            <a:pPr>
              <a:lnSpc>
                <a:spcPct val="130000"/>
              </a:lnSpc>
            </a:pPr>
            <a:r>
              <a:rPr lang="es-ES" dirty="0" err="1" smtClean="0">
                <a:solidFill>
                  <a:srgbClr val="FF0000"/>
                </a:solidFill>
              </a:rPr>
              <a:t>NKs</a:t>
            </a:r>
            <a:endParaRPr lang="es-ES" dirty="0" smtClean="0">
              <a:solidFill>
                <a:srgbClr val="FF0000"/>
              </a:solidFill>
            </a:endParaRPr>
          </a:p>
          <a:p>
            <a:pPr>
              <a:lnSpc>
                <a:spcPct val="130000"/>
              </a:lnSpc>
            </a:pPr>
            <a:r>
              <a:rPr lang="es-ES" dirty="0" smtClean="0">
                <a:solidFill>
                  <a:srgbClr val="FF0000"/>
                </a:solidFill>
              </a:rPr>
              <a:t>Dendr</a:t>
            </a:r>
            <a:r>
              <a:rPr lang="es-ES" dirty="0" smtClean="0">
                <a:solidFill>
                  <a:srgbClr val="000090"/>
                </a:solidFill>
              </a:rPr>
              <a:t>íticas</a:t>
            </a:r>
          </a:p>
        </p:txBody>
      </p:sp>
      <p:sp>
        <p:nvSpPr>
          <p:cNvPr id="5" name="CuadroTexto 4"/>
          <p:cNvSpPr txBox="1"/>
          <p:nvPr/>
        </p:nvSpPr>
        <p:spPr>
          <a:xfrm>
            <a:off x="6228184" y="5333146"/>
            <a:ext cx="2448272" cy="400110"/>
          </a:xfrm>
          <a:prstGeom prst="rect">
            <a:avLst/>
          </a:prstGeom>
          <a:noFill/>
        </p:spPr>
        <p:txBody>
          <a:bodyPr wrap="square" rtlCol="0">
            <a:spAutoFit/>
          </a:bodyPr>
          <a:lstStyle/>
          <a:p>
            <a:r>
              <a:rPr lang="es-ES" dirty="0" err="1" smtClean="0">
                <a:solidFill>
                  <a:srgbClr val="1B3600"/>
                </a:solidFill>
              </a:rPr>
              <a:t>Mesenquimales</a:t>
            </a:r>
            <a:endParaRPr lang="es-ES" dirty="0">
              <a:solidFill>
                <a:srgbClr val="1B3600"/>
              </a:solidFill>
            </a:endParaRPr>
          </a:p>
        </p:txBody>
      </p:sp>
      <p:sp>
        <p:nvSpPr>
          <p:cNvPr id="18" name="CuadroTexto 15"/>
          <p:cNvSpPr txBox="1">
            <a:spLocks noChangeArrowheads="1"/>
          </p:cNvSpPr>
          <p:nvPr/>
        </p:nvSpPr>
        <p:spPr bwMode="auto">
          <a:xfrm>
            <a:off x="36512" y="1012726"/>
            <a:ext cx="9144000" cy="400050"/>
          </a:xfrm>
          <a:prstGeom prst="rect">
            <a:avLst/>
          </a:prstGeom>
          <a:solidFill>
            <a:srgbClr val="FFF7D2"/>
          </a:solidFill>
          <a:ln>
            <a:noFill/>
          </a:ln>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smtClean="0">
                <a:solidFill>
                  <a:srgbClr val="000000"/>
                </a:solidFill>
              </a:rPr>
              <a:t>Terapia celular en el contexto del trasplante </a:t>
            </a:r>
            <a:r>
              <a:rPr lang="es-ES" dirty="0" err="1" smtClean="0">
                <a:solidFill>
                  <a:srgbClr val="000000"/>
                </a:solidFill>
              </a:rPr>
              <a:t>alogénico</a:t>
            </a:r>
            <a:endParaRPr lang="es-ES" dirty="0">
              <a:solidFill>
                <a:srgbClr val="000000"/>
              </a:solidFill>
            </a:endParaRPr>
          </a:p>
        </p:txBody>
      </p:sp>
      <p:cxnSp>
        <p:nvCxnSpPr>
          <p:cNvPr id="8" name="Conector recto de flecha 7"/>
          <p:cNvCxnSpPr/>
          <p:nvPr/>
        </p:nvCxnSpPr>
        <p:spPr bwMode="auto">
          <a:xfrm flipV="1">
            <a:off x="4139952" y="1988840"/>
            <a:ext cx="1800200" cy="288032"/>
          </a:xfrm>
          <a:prstGeom prst="straightConnector1">
            <a:avLst/>
          </a:prstGeom>
          <a:noFill/>
          <a:ln w="38100" cap="flat" cmpd="sng" algn="ctr">
            <a:solidFill>
              <a:srgbClr val="FF0000"/>
            </a:solidFill>
            <a:prstDash val="solid"/>
            <a:round/>
            <a:headEnd type="none" w="med" len="med"/>
            <a:tailEnd type="arrow"/>
          </a:ln>
          <a:effectLst/>
        </p:spPr>
      </p:cxnSp>
      <p:cxnSp>
        <p:nvCxnSpPr>
          <p:cNvPr id="22" name="Conector recto de flecha 21"/>
          <p:cNvCxnSpPr/>
          <p:nvPr/>
        </p:nvCxnSpPr>
        <p:spPr bwMode="auto">
          <a:xfrm flipV="1">
            <a:off x="4211960" y="2348880"/>
            <a:ext cx="1944216" cy="8384"/>
          </a:xfrm>
          <a:prstGeom prst="straightConnector1">
            <a:avLst/>
          </a:prstGeom>
          <a:noFill/>
          <a:ln w="38100" cap="flat" cmpd="sng" algn="ctr">
            <a:solidFill>
              <a:srgbClr val="FF0000"/>
            </a:solidFill>
            <a:prstDash val="solid"/>
            <a:round/>
            <a:headEnd type="none" w="med" len="med"/>
            <a:tailEnd type="arrow"/>
          </a:ln>
          <a:effectLst/>
        </p:spPr>
      </p:cxnSp>
      <p:cxnSp>
        <p:nvCxnSpPr>
          <p:cNvPr id="24" name="Conector recto de flecha 23"/>
          <p:cNvCxnSpPr/>
          <p:nvPr/>
        </p:nvCxnSpPr>
        <p:spPr bwMode="auto">
          <a:xfrm>
            <a:off x="4139952" y="2492896"/>
            <a:ext cx="2016224" cy="288032"/>
          </a:xfrm>
          <a:prstGeom prst="straightConnector1">
            <a:avLst/>
          </a:prstGeom>
          <a:noFill/>
          <a:ln w="38100" cap="flat" cmpd="sng" algn="ctr">
            <a:solidFill>
              <a:srgbClr val="FF0000"/>
            </a:solidFill>
            <a:prstDash val="solid"/>
            <a:round/>
            <a:headEnd type="none" w="med" len="med"/>
            <a:tailEnd type="arrow"/>
          </a:ln>
          <a:effectLst/>
        </p:spPr>
      </p:cxnSp>
      <p:cxnSp>
        <p:nvCxnSpPr>
          <p:cNvPr id="27" name="Conector recto de flecha 26"/>
          <p:cNvCxnSpPr/>
          <p:nvPr/>
        </p:nvCxnSpPr>
        <p:spPr bwMode="auto">
          <a:xfrm>
            <a:off x="3995936" y="2564904"/>
            <a:ext cx="2232248" cy="1944216"/>
          </a:xfrm>
          <a:prstGeom prst="straightConnector1">
            <a:avLst/>
          </a:prstGeom>
          <a:noFill/>
          <a:ln w="38100" cap="flat" cmpd="sng" algn="ctr">
            <a:solidFill>
              <a:srgbClr val="FF0000"/>
            </a:solidFill>
            <a:prstDash val="solid"/>
            <a:round/>
            <a:headEnd type="none" w="med" len="med"/>
            <a:tailEnd type="arrow"/>
          </a:ln>
          <a:effectLst/>
        </p:spPr>
      </p:cxnSp>
      <p:cxnSp>
        <p:nvCxnSpPr>
          <p:cNvPr id="30" name="Conector recto de flecha 29"/>
          <p:cNvCxnSpPr/>
          <p:nvPr/>
        </p:nvCxnSpPr>
        <p:spPr bwMode="auto">
          <a:xfrm>
            <a:off x="4139952" y="2564904"/>
            <a:ext cx="2088232" cy="1080120"/>
          </a:xfrm>
          <a:prstGeom prst="straightConnector1">
            <a:avLst/>
          </a:prstGeom>
          <a:noFill/>
          <a:ln w="38100" cap="flat" cmpd="sng" algn="ctr">
            <a:solidFill>
              <a:srgbClr val="FF0000"/>
            </a:solidFill>
            <a:prstDash val="solid"/>
            <a:round/>
            <a:headEnd type="none" w="med" len="med"/>
            <a:tailEnd type="arrow"/>
          </a:ln>
          <a:effectLst/>
        </p:spPr>
      </p:cxnSp>
      <p:cxnSp>
        <p:nvCxnSpPr>
          <p:cNvPr id="34" name="Conector recto de flecha 33"/>
          <p:cNvCxnSpPr/>
          <p:nvPr/>
        </p:nvCxnSpPr>
        <p:spPr bwMode="auto">
          <a:xfrm flipV="1">
            <a:off x="4355976" y="3717032"/>
            <a:ext cx="1800200" cy="144016"/>
          </a:xfrm>
          <a:prstGeom prst="straightConnector1">
            <a:avLst/>
          </a:prstGeom>
          <a:noFill/>
          <a:ln w="38100" cap="flat" cmpd="sng" algn="ctr">
            <a:solidFill>
              <a:srgbClr val="000090"/>
            </a:solidFill>
            <a:prstDash val="solid"/>
            <a:round/>
            <a:headEnd type="none" w="med" len="med"/>
            <a:tailEnd type="arrow"/>
          </a:ln>
          <a:effectLst/>
        </p:spPr>
      </p:cxnSp>
      <p:cxnSp>
        <p:nvCxnSpPr>
          <p:cNvPr id="36" name="Conector recto de flecha 35"/>
          <p:cNvCxnSpPr/>
          <p:nvPr/>
        </p:nvCxnSpPr>
        <p:spPr bwMode="auto">
          <a:xfrm>
            <a:off x="4355976" y="4005064"/>
            <a:ext cx="1800200" cy="72008"/>
          </a:xfrm>
          <a:prstGeom prst="straightConnector1">
            <a:avLst/>
          </a:prstGeom>
          <a:noFill/>
          <a:ln w="38100" cap="flat" cmpd="sng" algn="ctr">
            <a:solidFill>
              <a:srgbClr val="000090"/>
            </a:solidFill>
            <a:prstDash val="solid"/>
            <a:round/>
            <a:headEnd type="none" w="med" len="med"/>
            <a:tailEnd type="arrow"/>
          </a:ln>
          <a:effectLst/>
        </p:spPr>
      </p:cxnSp>
      <p:cxnSp>
        <p:nvCxnSpPr>
          <p:cNvPr id="38" name="Conector recto de flecha 37"/>
          <p:cNvCxnSpPr/>
          <p:nvPr/>
        </p:nvCxnSpPr>
        <p:spPr bwMode="auto">
          <a:xfrm>
            <a:off x="4355976" y="4149080"/>
            <a:ext cx="1944216" cy="720080"/>
          </a:xfrm>
          <a:prstGeom prst="straightConnector1">
            <a:avLst/>
          </a:prstGeom>
          <a:noFill/>
          <a:ln w="38100" cap="flat" cmpd="sng" algn="ctr">
            <a:solidFill>
              <a:srgbClr val="000090"/>
            </a:solidFill>
            <a:prstDash val="solid"/>
            <a:round/>
            <a:headEnd type="none" w="med" len="med"/>
            <a:tailEnd type="arrow"/>
          </a:ln>
          <a:effectLst/>
        </p:spPr>
      </p:cxnSp>
      <p:cxnSp>
        <p:nvCxnSpPr>
          <p:cNvPr id="40" name="Conector recto de flecha 39"/>
          <p:cNvCxnSpPr/>
          <p:nvPr/>
        </p:nvCxnSpPr>
        <p:spPr bwMode="auto">
          <a:xfrm>
            <a:off x="5004048" y="5445224"/>
            <a:ext cx="1152128" cy="144016"/>
          </a:xfrm>
          <a:prstGeom prst="straightConnector1">
            <a:avLst/>
          </a:prstGeom>
          <a:noFill/>
          <a:ln w="38100" cap="flat" cmpd="sng" algn="ctr">
            <a:solidFill>
              <a:srgbClr val="1B3600"/>
            </a:solidFill>
            <a:prstDash val="solid"/>
            <a:round/>
            <a:headEnd type="none" w="med" len="med"/>
            <a:tailEnd type="arrow"/>
          </a:ln>
          <a:effectLst/>
        </p:spPr>
      </p:cxnSp>
      <p:cxnSp>
        <p:nvCxnSpPr>
          <p:cNvPr id="43" name="Conector recto de flecha 42"/>
          <p:cNvCxnSpPr/>
          <p:nvPr/>
        </p:nvCxnSpPr>
        <p:spPr bwMode="auto">
          <a:xfrm flipV="1">
            <a:off x="4940424" y="4149080"/>
            <a:ext cx="1215752" cy="1304528"/>
          </a:xfrm>
          <a:prstGeom prst="straightConnector1">
            <a:avLst/>
          </a:prstGeom>
          <a:noFill/>
          <a:ln w="38100" cap="flat" cmpd="sng" algn="ctr">
            <a:solidFill>
              <a:srgbClr val="1B3600"/>
            </a:solidFill>
            <a:prstDash val="solid"/>
            <a:round/>
            <a:headEnd type="none" w="med" len="med"/>
            <a:tailEnd type="arrow"/>
          </a:ln>
          <a:effectLst/>
        </p:spPr>
      </p:cxnSp>
    </p:spTree>
    <p:extLst>
      <p:ext uri="{BB962C8B-B14F-4D97-AF65-F5344CB8AC3E}">
        <p14:creationId xmlns:p14="http://schemas.microsoft.com/office/powerpoint/2010/main" val="228994915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92866" name="Group 40"/>
          <p:cNvGrpSpPr>
            <a:grpSpLocks/>
          </p:cNvGrpSpPr>
          <p:nvPr/>
        </p:nvGrpSpPr>
        <p:grpSpPr bwMode="auto">
          <a:xfrm>
            <a:off x="0" y="0"/>
            <a:ext cx="9215438" cy="6858000"/>
            <a:chOff x="0" y="0"/>
            <a:chExt cx="5805" cy="4320"/>
          </a:xfrm>
        </p:grpSpPr>
        <p:sp>
          <p:nvSpPr>
            <p:cNvPr id="292870"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92871" name="Group 35"/>
            <p:cNvGrpSpPr>
              <a:grpSpLocks/>
            </p:cNvGrpSpPr>
            <p:nvPr/>
          </p:nvGrpSpPr>
          <p:grpSpPr bwMode="auto">
            <a:xfrm>
              <a:off x="0" y="0"/>
              <a:ext cx="5760" cy="482"/>
              <a:chOff x="0" y="0"/>
              <a:chExt cx="5760" cy="482"/>
            </a:xfrm>
          </p:grpSpPr>
          <p:sp>
            <p:nvSpPr>
              <p:cNvPr id="292873"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92874"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92875"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92867"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Trasplante </a:t>
            </a:r>
            <a:r>
              <a:rPr lang="es-ES" sz="2400" dirty="0" err="1">
                <a:solidFill>
                  <a:srgbClr val="FA166D"/>
                </a:solidFill>
              </a:rPr>
              <a:t>haploidéntico</a:t>
            </a:r>
            <a:r>
              <a:rPr lang="es-ES" sz="2400" dirty="0">
                <a:solidFill>
                  <a:srgbClr val="FA166D"/>
                </a:solidFill>
              </a:rPr>
              <a:t>, </a:t>
            </a:r>
            <a:r>
              <a:rPr lang="es-ES" sz="2400" dirty="0" smtClean="0">
                <a:solidFill>
                  <a:srgbClr val="FA166D"/>
                </a:solidFill>
              </a:rPr>
              <a:t>estrategias de mejora</a:t>
            </a:r>
            <a:endParaRPr lang="es-ES" sz="1400" dirty="0">
              <a:solidFill>
                <a:srgbClr val="FA166D"/>
              </a:solidFill>
            </a:endParaRPr>
          </a:p>
        </p:txBody>
      </p:sp>
      <p:pic>
        <p:nvPicPr>
          <p:cNvPr id="292868"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5 Tabla"/>
          <p:cNvGraphicFramePr>
            <a:graphicFrameLocks noGrp="1"/>
          </p:cNvGraphicFramePr>
          <p:nvPr>
            <p:extLst>
              <p:ext uri="{D42A27DB-BD31-4B8C-83A1-F6EECF244321}">
                <p14:modId xmlns:p14="http://schemas.microsoft.com/office/powerpoint/2010/main" val="642493056"/>
              </p:ext>
            </p:extLst>
          </p:nvPr>
        </p:nvGraphicFramePr>
        <p:xfrm>
          <a:off x="107504" y="1654162"/>
          <a:ext cx="8856984" cy="3935078"/>
        </p:xfrm>
        <a:graphic>
          <a:graphicData uri="http://schemas.openxmlformats.org/drawingml/2006/table">
            <a:tbl>
              <a:tblPr firstRow="1" bandRow="1"/>
              <a:tblGrid>
                <a:gridCol w="4428492"/>
                <a:gridCol w="4428492"/>
              </a:tblGrid>
              <a:tr h="113921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ES" sz="2000" b="1" dirty="0" smtClean="0">
                          <a:solidFill>
                            <a:srgbClr val="FFFF00"/>
                          </a:solidFill>
                          <a:latin typeface="Arial"/>
                          <a:cs typeface="Arial"/>
                        </a:rPr>
                        <a:t>Como</a:t>
                      </a:r>
                      <a:r>
                        <a:rPr lang="es-ES" sz="2000" b="1" baseline="0" dirty="0" smtClean="0">
                          <a:solidFill>
                            <a:srgbClr val="FFFF00"/>
                          </a:solidFill>
                          <a:latin typeface="Arial"/>
                          <a:cs typeface="Arial"/>
                        </a:rPr>
                        <a:t> disminuir la incidencia y severidad del EICH</a:t>
                      </a:r>
                      <a:endParaRPr lang="es-ES" sz="2000" b="1" dirty="0">
                        <a:solidFill>
                          <a:srgbClr val="FFFF00"/>
                        </a:solidFill>
                        <a:latin typeface="Arial"/>
                        <a:cs typeface="Arial"/>
                      </a:endParaRPr>
                    </a:p>
                  </a:txBody>
                  <a:tcPr marL="91439" marR="91439" marT="45728" marB="45728" anchor="ct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ES" sz="2000" b="1" dirty="0" smtClean="0">
                          <a:solidFill>
                            <a:srgbClr val="FFFF00"/>
                          </a:solidFill>
                          <a:latin typeface="Arial"/>
                          <a:cs typeface="Arial"/>
                        </a:rPr>
                        <a:t>Como disminuir las recaídas</a:t>
                      </a:r>
                      <a:endParaRPr lang="es-ES" sz="2000" b="1" dirty="0">
                        <a:solidFill>
                          <a:srgbClr val="FFFF00"/>
                        </a:solidFill>
                        <a:latin typeface="Arial"/>
                        <a:cs typeface="Arial"/>
                      </a:endParaRPr>
                    </a:p>
                  </a:txBody>
                  <a:tcPr marL="91439" marR="91439" marT="45728" marB="45728"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bg1"/>
                    </a:solidFill>
                  </a:tcPr>
                </a:tc>
              </a:tr>
              <a:tr h="72344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smtClean="0">
                          <a:solidFill>
                            <a:srgbClr val="000000"/>
                          </a:solidFill>
                          <a:latin typeface="Arial"/>
                          <a:cs typeface="Arial"/>
                        </a:rPr>
                        <a:t>Infusión T </a:t>
                      </a:r>
                      <a:r>
                        <a:rPr lang="es-ES" sz="1800" b="1" dirty="0" err="1" smtClean="0">
                          <a:solidFill>
                            <a:srgbClr val="000000"/>
                          </a:solidFill>
                          <a:latin typeface="Arial"/>
                          <a:cs typeface="Arial"/>
                        </a:rPr>
                        <a:t>regs</a:t>
                      </a:r>
                      <a:endParaRPr lang="es-ES" sz="1800" b="1" dirty="0">
                        <a:solidFill>
                          <a:srgbClr val="000000"/>
                        </a:solidFill>
                        <a:latin typeface="Arial"/>
                        <a:cs typeface="Arial"/>
                      </a:endParaRPr>
                    </a:p>
                  </a:txBody>
                  <a:tcPr marL="91439" marR="91439" marT="45728" marB="45728"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smtClean="0">
                          <a:solidFill>
                            <a:srgbClr val="000000"/>
                          </a:solidFill>
                          <a:latin typeface="Arial"/>
                          <a:cs typeface="Arial"/>
                        </a:rPr>
                        <a:t>Infusión de linfocitos de donante</a:t>
                      </a:r>
                      <a:endParaRPr lang="es-ES" sz="1800" b="1" dirty="0">
                        <a:solidFill>
                          <a:srgbClr val="000000"/>
                        </a:solidFill>
                        <a:latin typeface="Arial"/>
                        <a:cs typeface="Arial"/>
                      </a:endParaRPr>
                    </a:p>
                  </a:txBody>
                  <a:tcPr marL="91439" marR="91439" marT="45728" marB="45728" anchor="ctr">
                    <a:lnL w="12700" cap="flat" cmpd="sng" algn="ctr">
                      <a:solidFill>
                        <a:srgbClr val="FFFFFF"/>
                      </a:solidFill>
                      <a:prstDash val="solid"/>
                      <a:round/>
                      <a:headEnd type="none" w="med" len="med"/>
                      <a:tailEnd type="none" w="med" len="med"/>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40000"/>
                      </a:srgbClr>
                    </a:solidFill>
                  </a:tcPr>
                </a:tc>
              </a:tr>
              <a:tr h="62888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err="1" smtClean="0">
                          <a:solidFill>
                            <a:srgbClr val="000000"/>
                          </a:solidFill>
                          <a:latin typeface="Arial"/>
                          <a:cs typeface="Arial"/>
                        </a:rPr>
                        <a:t>Anergización</a:t>
                      </a:r>
                      <a:r>
                        <a:rPr lang="es-ES" sz="1800" b="1" baseline="0" dirty="0" smtClean="0">
                          <a:solidFill>
                            <a:srgbClr val="000000"/>
                          </a:solidFill>
                          <a:latin typeface="Arial"/>
                          <a:cs typeface="Arial"/>
                        </a:rPr>
                        <a:t> </a:t>
                      </a:r>
                      <a:r>
                        <a:rPr lang="es-ES" sz="1800" b="1" baseline="0" dirty="0" err="1" smtClean="0">
                          <a:solidFill>
                            <a:srgbClr val="000000"/>
                          </a:solidFill>
                          <a:latin typeface="Arial"/>
                          <a:cs typeface="Arial"/>
                        </a:rPr>
                        <a:t>linfos</a:t>
                      </a:r>
                      <a:r>
                        <a:rPr lang="es-ES" sz="1800" b="1" baseline="0" dirty="0" smtClean="0">
                          <a:solidFill>
                            <a:srgbClr val="000000"/>
                          </a:solidFill>
                          <a:latin typeface="Arial"/>
                          <a:cs typeface="Arial"/>
                        </a:rPr>
                        <a:t> T </a:t>
                      </a:r>
                      <a:r>
                        <a:rPr lang="es-ES" sz="1800" b="1" baseline="0" dirty="0" err="1" smtClean="0">
                          <a:solidFill>
                            <a:srgbClr val="000000"/>
                          </a:solidFill>
                          <a:latin typeface="Arial"/>
                          <a:cs typeface="Arial"/>
                        </a:rPr>
                        <a:t>aloreactivos</a:t>
                      </a:r>
                      <a:endParaRPr lang="es-ES" sz="1800" b="1" dirty="0">
                        <a:solidFill>
                          <a:srgbClr val="000000"/>
                        </a:solidFill>
                        <a:latin typeface="Arial"/>
                        <a:cs typeface="Arial"/>
                      </a:endParaRPr>
                    </a:p>
                  </a:txBody>
                  <a:tcPr marL="91439" marR="91439" marT="45728" marB="45728"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smtClean="0">
                          <a:solidFill>
                            <a:srgbClr val="000000"/>
                          </a:solidFill>
                          <a:latin typeface="Arial"/>
                          <a:cs typeface="Arial"/>
                        </a:rPr>
                        <a:t>Suicide gene-</a:t>
                      </a:r>
                      <a:r>
                        <a:rPr lang="es-ES" sz="1800" b="1" dirty="0" err="1" smtClean="0">
                          <a:solidFill>
                            <a:srgbClr val="000000"/>
                          </a:solidFill>
                          <a:latin typeface="Arial"/>
                          <a:cs typeface="Arial"/>
                        </a:rPr>
                        <a:t>modified</a:t>
                      </a:r>
                      <a:r>
                        <a:rPr lang="es-ES" sz="1800" b="1" baseline="0" dirty="0" smtClean="0">
                          <a:solidFill>
                            <a:srgbClr val="000000"/>
                          </a:solidFill>
                          <a:latin typeface="Arial"/>
                          <a:cs typeface="Arial"/>
                        </a:rPr>
                        <a:t> </a:t>
                      </a:r>
                      <a:r>
                        <a:rPr lang="es-ES" sz="1800" b="1" baseline="0" dirty="0" err="1" smtClean="0">
                          <a:solidFill>
                            <a:srgbClr val="000000"/>
                          </a:solidFill>
                          <a:latin typeface="Arial"/>
                          <a:cs typeface="Arial"/>
                        </a:rPr>
                        <a:t>lymphocytes</a:t>
                      </a:r>
                      <a:endParaRPr lang="es-ES" sz="1800" b="1" dirty="0">
                        <a:solidFill>
                          <a:srgbClr val="000000"/>
                        </a:solidFill>
                        <a:latin typeface="Arial"/>
                        <a:cs typeface="Arial"/>
                      </a:endParaRPr>
                    </a:p>
                  </a:txBody>
                  <a:tcPr marL="91439" marR="91439" marT="45728" marB="45728"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20000"/>
                      </a:srgbClr>
                    </a:solidFill>
                  </a:tcPr>
                </a:tc>
              </a:tr>
              <a:tr h="72008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smtClean="0">
                          <a:solidFill>
                            <a:srgbClr val="000000"/>
                          </a:solidFill>
                          <a:latin typeface="Arial"/>
                          <a:cs typeface="Arial"/>
                        </a:rPr>
                        <a:t>Depleción de poblaciones seleccionadas</a:t>
                      </a:r>
                      <a:r>
                        <a:rPr lang="es-ES" sz="1800" b="1" baseline="0" dirty="0" smtClean="0">
                          <a:solidFill>
                            <a:srgbClr val="000000"/>
                          </a:solidFill>
                          <a:latin typeface="Arial"/>
                          <a:cs typeface="Arial"/>
                        </a:rPr>
                        <a:t> de linfocitos T</a:t>
                      </a:r>
                      <a:endParaRPr lang="es-ES" sz="1800" b="1" dirty="0">
                        <a:solidFill>
                          <a:srgbClr val="000000"/>
                        </a:solidFill>
                        <a:latin typeface="Arial"/>
                        <a:cs typeface="Arial"/>
                      </a:endParaRPr>
                    </a:p>
                  </a:txBody>
                  <a:tcPr marL="91439" marR="91439" marT="45728" marB="45728"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smtClean="0">
                          <a:solidFill>
                            <a:srgbClr val="000000"/>
                          </a:solidFill>
                          <a:latin typeface="Arial"/>
                          <a:cs typeface="Arial"/>
                        </a:rPr>
                        <a:t>Infusión de células NK</a:t>
                      </a:r>
                      <a:endParaRPr lang="es-ES" sz="1800" b="1" dirty="0">
                        <a:solidFill>
                          <a:srgbClr val="000000"/>
                        </a:solidFill>
                        <a:latin typeface="Arial"/>
                        <a:cs typeface="Arial"/>
                      </a:endParaRPr>
                    </a:p>
                  </a:txBody>
                  <a:tcPr marL="91439" marR="91439" marT="45728" marB="45728"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40000"/>
                      </a:srgbClr>
                    </a:solidFill>
                  </a:tcPr>
                </a:tc>
              </a:tr>
              <a:tr h="72344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800" b="1" dirty="0" smtClean="0">
                          <a:solidFill>
                            <a:srgbClr val="000000"/>
                          </a:solidFill>
                          <a:latin typeface="Arial"/>
                          <a:cs typeface="Arial"/>
                        </a:rPr>
                        <a:t>Infusión de </a:t>
                      </a:r>
                      <a:r>
                        <a:rPr lang="es-ES" sz="1800" b="1" dirty="0" err="1" smtClean="0">
                          <a:solidFill>
                            <a:srgbClr val="000000"/>
                          </a:solidFill>
                          <a:latin typeface="Arial"/>
                          <a:cs typeface="Arial"/>
                        </a:rPr>
                        <a:t>MSCs</a:t>
                      </a:r>
                      <a:endParaRPr lang="es-ES" sz="1800" b="1" dirty="0" smtClean="0">
                        <a:solidFill>
                          <a:srgbClr val="000000"/>
                        </a:solidFill>
                        <a:latin typeface="Arial"/>
                        <a:cs typeface="Arial"/>
                      </a:endParaRPr>
                    </a:p>
                  </a:txBody>
                  <a:tcPr marL="91439" marR="91439" marT="45728" marB="45728"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err="1" smtClean="0">
                          <a:solidFill>
                            <a:srgbClr val="000000"/>
                          </a:solidFill>
                          <a:latin typeface="Arial"/>
                          <a:cs typeface="Arial"/>
                        </a:rPr>
                        <a:t>Chimeric</a:t>
                      </a:r>
                      <a:r>
                        <a:rPr lang="es-ES" sz="1800" b="1" baseline="0" dirty="0" smtClean="0">
                          <a:solidFill>
                            <a:srgbClr val="000000"/>
                          </a:solidFill>
                          <a:latin typeface="Arial"/>
                          <a:cs typeface="Arial"/>
                        </a:rPr>
                        <a:t> </a:t>
                      </a:r>
                      <a:r>
                        <a:rPr lang="es-ES" sz="1800" b="1" baseline="0" dirty="0" err="1" smtClean="0">
                          <a:solidFill>
                            <a:srgbClr val="000000"/>
                          </a:solidFill>
                          <a:latin typeface="Arial"/>
                          <a:cs typeface="Arial"/>
                        </a:rPr>
                        <a:t>antigen</a:t>
                      </a:r>
                      <a:r>
                        <a:rPr lang="es-ES" sz="1800" b="1" baseline="0" dirty="0" smtClean="0">
                          <a:solidFill>
                            <a:srgbClr val="000000"/>
                          </a:solidFill>
                          <a:latin typeface="Arial"/>
                          <a:cs typeface="Arial"/>
                        </a:rPr>
                        <a:t> receptor T </a:t>
                      </a:r>
                      <a:r>
                        <a:rPr lang="es-ES" sz="1800" b="1" baseline="0" dirty="0" err="1" smtClean="0">
                          <a:solidFill>
                            <a:srgbClr val="000000"/>
                          </a:solidFill>
                          <a:latin typeface="Arial"/>
                          <a:cs typeface="Arial"/>
                        </a:rPr>
                        <a:t>cells</a:t>
                      </a:r>
                      <a:endParaRPr lang="es-ES" sz="1800" b="1" dirty="0">
                        <a:solidFill>
                          <a:srgbClr val="000000"/>
                        </a:solidFill>
                        <a:latin typeface="Arial"/>
                        <a:cs typeface="Arial"/>
                      </a:endParaRPr>
                    </a:p>
                  </a:txBody>
                  <a:tcPr marL="91439" marR="91439" marT="45728" marB="45728"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20000"/>
                      </a:srgbClr>
                    </a:solidFill>
                  </a:tcPr>
                </a:tc>
              </a:tr>
            </a:tbl>
          </a:graphicData>
        </a:graphic>
      </p:graphicFrame>
    </p:spTree>
    <p:extLst>
      <p:ext uri="{BB962C8B-B14F-4D97-AF65-F5344CB8AC3E}">
        <p14:creationId xmlns:p14="http://schemas.microsoft.com/office/powerpoint/2010/main" val="121004620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78530" name="Group 40"/>
          <p:cNvGrpSpPr>
            <a:grpSpLocks/>
          </p:cNvGrpSpPr>
          <p:nvPr/>
        </p:nvGrpSpPr>
        <p:grpSpPr bwMode="auto">
          <a:xfrm>
            <a:off x="0" y="0"/>
            <a:ext cx="9215438" cy="6858000"/>
            <a:chOff x="0" y="0"/>
            <a:chExt cx="5805" cy="4320"/>
          </a:xfrm>
        </p:grpSpPr>
        <p:sp>
          <p:nvSpPr>
            <p:cNvPr id="278536"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78537" name="Group 35"/>
            <p:cNvGrpSpPr>
              <a:grpSpLocks/>
            </p:cNvGrpSpPr>
            <p:nvPr/>
          </p:nvGrpSpPr>
          <p:grpSpPr bwMode="auto">
            <a:xfrm>
              <a:off x="0" y="0"/>
              <a:ext cx="5760" cy="482"/>
              <a:chOff x="0" y="0"/>
              <a:chExt cx="5760" cy="482"/>
            </a:xfrm>
          </p:grpSpPr>
          <p:sp>
            <p:nvSpPr>
              <p:cNvPr id="278539"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78540"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78541"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78531"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Trasplante </a:t>
            </a:r>
            <a:r>
              <a:rPr lang="es-ES" sz="2400" dirty="0" err="1">
                <a:solidFill>
                  <a:srgbClr val="FA166D"/>
                </a:solidFill>
              </a:rPr>
              <a:t>haploidéntico</a:t>
            </a:r>
            <a:r>
              <a:rPr lang="es-ES" sz="2400" dirty="0">
                <a:solidFill>
                  <a:srgbClr val="FA166D"/>
                </a:solidFill>
              </a:rPr>
              <a:t>, estrategias de mejora</a:t>
            </a:r>
            <a:endParaRPr lang="es-ES" sz="1400" dirty="0">
              <a:solidFill>
                <a:srgbClr val="FA166D"/>
              </a:solidFill>
            </a:endParaRPr>
          </a:p>
        </p:txBody>
      </p:sp>
      <p:pic>
        <p:nvPicPr>
          <p:cNvPr id="278532"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533" name="2 Marcador de contenido"/>
          <p:cNvSpPr>
            <a:spLocks noGrp="1"/>
          </p:cNvSpPr>
          <p:nvPr>
            <p:ph idx="4294967295"/>
          </p:nvPr>
        </p:nvSpPr>
        <p:spPr>
          <a:xfrm>
            <a:off x="179512" y="1628800"/>
            <a:ext cx="8712968" cy="4752528"/>
          </a:xfrm>
          <a:solidFill>
            <a:srgbClr val="D9D9D9"/>
          </a:solidFill>
        </p:spPr>
        <p:txBody>
          <a:bodyPr/>
          <a:lstStyle/>
          <a:p>
            <a:pPr fontAlgn="auto">
              <a:lnSpc>
                <a:spcPct val="150000"/>
              </a:lnSpc>
              <a:spcAft>
                <a:spcPts val="0"/>
              </a:spcAft>
              <a:buFont typeface="Arial" pitchFamily="34" charset="0"/>
              <a:buChar char="•"/>
              <a:defRPr/>
            </a:pPr>
            <a:r>
              <a:rPr lang="es-ES" sz="2000" b="1" dirty="0" err="1">
                <a:solidFill>
                  <a:srgbClr val="000090"/>
                </a:solidFill>
                <a:latin typeface="Arial"/>
                <a:cs typeface="Arial"/>
              </a:rPr>
              <a:t>Treg</a:t>
            </a:r>
            <a:r>
              <a:rPr lang="es-ES" sz="2000" b="1" dirty="0">
                <a:solidFill>
                  <a:srgbClr val="000090"/>
                </a:solidFill>
                <a:latin typeface="Arial"/>
                <a:cs typeface="Arial"/>
              </a:rPr>
              <a:t> (CD4-CD25+FoxP3+</a:t>
            </a:r>
            <a:r>
              <a:rPr lang="es-ES" sz="2000" b="1" dirty="0" smtClean="0">
                <a:solidFill>
                  <a:srgbClr val="000090"/>
                </a:solidFill>
                <a:latin typeface="Arial"/>
                <a:cs typeface="Arial"/>
              </a:rPr>
              <a:t>) </a:t>
            </a:r>
            <a:r>
              <a:rPr lang="es-ES" sz="1600" b="1" dirty="0" err="1" smtClean="0">
                <a:solidFill>
                  <a:schemeClr val="bg1">
                    <a:lumMod val="50000"/>
                    <a:lumOff val="50000"/>
                  </a:schemeClr>
                </a:solidFill>
                <a:latin typeface="Arial"/>
                <a:cs typeface="Arial"/>
              </a:rPr>
              <a:t>Brunstein</a:t>
            </a:r>
            <a:r>
              <a:rPr lang="es-ES" sz="1600" b="1" dirty="0" smtClean="0">
                <a:solidFill>
                  <a:schemeClr val="bg1">
                    <a:lumMod val="50000"/>
                    <a:lumOff val="50000"/>
                  </a:schemeClr>
                </a:solidFill>
                <a:latin typeface="Arial"/>
                <a:cs typeface="Arial"/>
              </a:rPr>
              <a:t> 2011 y </a:t>
            </a:r>
            <a:r>
              <a:rPr lang="es-ES" sz="1600" b="1" dirty="0" err="1" smtClean="0">
                <a:solidFill>
                  <a:schemeClr val="bg1">
                    <a:lumMod val="50000"/>
                    <a:lumOff val="50000"/>
                  </a:schemeClr>
                </a:solidFill>
                <a:latin typeface="Arial"/>
                <a:cs typeface="Arial"/>
              </a:rPr>
              <a:t>Edinger</a:t>
            </a:r>
            <a:r>
              <a:rPr lang="es-ES" sz="1600" b="1" dirty="0" smtClean="0">
                <a:solidFill>
                  <a:schemeClr val="bg1">
                    <a:lumMod val="50000"/>
                    <a:lumOff val="50000"/>
                  </a:schemeClr>
                </a:solidFill>
                <a:latin typeface="Arial"/>
                <a:cs typeface="Arial"/>
              </a:rPr>
              <a:t> 2003 </a:t>
            </a:r>
          </a:p>
          <a:p>
            <a:pPr lvl="1" fontAlgn="auto">
              <a:lnSpc>
                <a:spcPct val="150000"/>
              </a:lnSpc>
              <a:spcAft>
                <a:spcPts val="0"/>
              </a:spcAft>
              <a:buFont typeface="Arial" pitchFamily="34" charset="0"/>
              <a:buChar char="•"/>
              <a:defRPr/>
            </a:pPr>
            <a:r>
              <a:rPr lang="es-ES" sz="1600" b="1" dirty="0" err="1" smtClean="0">
                <a:solidFill>
                  <a:schemeClr val="bg1"/>
                </a:solidFill>
                <a:latin typeface="Arial"/>
                <a:cs typeface="Arial"/>
              </a:rPr>
              <a:t>Inmuno</a:t>
            </a:r>
            <a:r>
              <a:rPr lang="es-ES" sz="1600" b="1" dirty="0" smtClean="0">
                <a:solidFill>
                  <a:schemeClr val="bg1"/>
                </a:solidFill>
                <a:latin typeface="Arial"/>
                <a:cs typeface="Arial"/>
              </a:rPr>
              <a:t> tolerancia a </a:t>
            </a:r>
            <a:r>
              <a:rPr lang="es-ES" sz="1600" b="1" dirty="0" err="1" smtClean="0">
                <a:solidFill>
                  <a:schemeClr val="bg1"/>
                </a:solidFill>
                <a:latin typeface="Arial"/>
                <a:cs typeface="Arial"/>
              </a:rPr>
              <a:t>aloantígenos</a:t>
            </a:r>
            <a:endParaRPr lang="es-ES" sz="1600" b="1" dirty="0" smtClean="0">
              <a:solidFill>
                <a:schemeClr val="bg1"/>
              </a:solidFill>
              <a:latin typeface="Arial"/>
              <a:cs typeface="Arial"/>
            </a:endParaRPr>
          </a:p>
          <a:p>
            <a:pPr lvl="1" fontAlgn="auto">
              <a:lnSpc>
                <a:spcPct val="150000"/>
              </a:lnSpc>
              <a:spcAft>
                <a:spcPts val="0"/>
              </a:spcAft>
              <a:buFont typeface="Arial" pitchFamily="34" charset="0"/>
              <a:buChar char="•"/>
              <a:defRPr/>
            </a:pPr>
            <a:r>
              <a:rPr lang="es-ES" sz="1600" b="1" dirty="0" smtClean="0">
                <a:solidFill>
                  <a:schemeClr val="bg1"/>
                </a:solidFill>
                <a:latin typeface="Arial"/>
                <a:cs typeface="Arial"/>
              </a:rPr>
              <a:t>Disminuyen </a:t>
            </a:r>
            <a:r>
              <a:rPr lang="es-ES" sz="1600" b="1" dirty="0">
                <a:solidFill>
                  <a:schemeClr val="bg1"/>
                </a:solidFill>
                <a:latin typeface="Arial"/>
                <a:cs typeface="Arial"/>
              </a:rPr>
              <a:t>el fallo de </a:t>
            </a:r>
            <a:r>
              <a:rPr lang="es-ES" sz="1600" b="1" dirty="0" smtClean="0">
                <a:solidFill>
                  <a:schemeClr val="bg1"/>
                </a:solidFill>
                <a:latin typeface="Arial"/>
                <a:cs typeface="Arial"/>
              </a:rPr>
              <a:t>injerto</a:t>
            </a:r>
          </a:p>
          <a:p>
            <a:pPr lvl="1" fontAlgn="auto">
              <a:lnSpc>
                <a:spcPct val="150000"/>
              </a:lnSpc>
              <a:spcAft>
                <a:spcPts val="0"/>
              </a:spcAft>
              <a:buFont typeface="Arial" pitchFamily="34" charset="0"/>
              <a:buChar char="•"/>
              <a:defRPr/>
            </a:pPr>
            <a:r>
              <a:rPr lang="es-ES" sz="1600" b="1" dirty="0">
                <a:solidFill>
                  <a:schemeClr val="bg1"/>
                </a:solidFill>
                <a:latin typeface="Arial"/>
                <a:cs typeface="Arial"/>
              </a:rPr>
              <a:t>D</a:t>
            </a:r>
            <a:r>
              <a:rPr lang="es-ES" sz="1600" b="1" dirty="0" smtClean="0">
                <a:solidFill>
                  <a:schemeClr val="bg1"/>
                </a:solidFill>
                <a:latin typeface="Arial"/>
                <a:cs typeface="Arial"/>
              </a:rPr>
              <a:t>isminuyen </a:t>
            </a:r>
            <a:r>
              <a:rPr lang="es-ES" sz="1600" b="1" dirty="0">
                <a:solidFill>
                  <a:schemeClr val="bg1"/>
                </a:solidFill>
                <a:latin typeface="Arial"/>
                <a:cs typeface="Arial"/>
              </a:rPr>
              <a:t>la incidencia y severidad del </a:t>
            </a:r>
            <a:r>
              <a:rPr lang="es-ES" sz="1600" b="1" dirty="0" smtClean="0">
                <a:solidFill>
                  <a:schemeClr val="bg1"/>
                </a:solidFill>
                <a:latin typeface="Arial"/>
                <a:cs typeface="Arial"/>
              </a:rPr>
              <a:t>EICH</a:t>
            </a:r>
          </a:p>
          <a:p>
            <a:pPr fontAlgn="auto">
              <a:lnSpc>
                <a:spcPct val="150000"/>
              </a:lnSpc>
              <a:spcAft>
                <a:spcPts val="0"/>
              </a:spcAft>
              <a:buFont typeface="Arial" pitchFamily="34" charset="0"/>
              <a:buChar char="•"/>
              <a:defRPr/>
            </a:pPr>
            <a:r>
              <a:rPr lang="es-ES" sz="2000" b="1" dirty="0" err="1" smtClean="0">
                <a:solidFill>
                  <a:schemeClr val="bg1"/>
                </a:solidFill>
                <a:latin typeface="Arial"/>
                <a:cs typeface="Arial"/>
              </a:rPr>
              <a:t>Treg</a:t>
            </a:r>
            <a:r>
              <a:rPr lang="es-ES" sz="2000" b="1" dirty="0" smtClean="0">
                <a:solidFill>
                  <a:schemeClr val="bg1"/>
                </a:solidFill>
                <a:latin typeface="Arial"/>
                <a:cs typeface="Arial"/>
              </a:rPr>
              <a:t> suprimen la expansión precoz de </a:t>
            </a:r>
            <a:r>
              <a:rPr lang="es-ES" sz="2000" b="1" dirty="0" err="1" smtClean="0">
                <a:solidFill>
                  <a:schemeClr val="bg1"/>
                </a:solidFill>
                <a:latin typeface="Arial"/>
                <a:cs typeface="Arial"/>
              </a:rPr>
              <a:t>linfos</a:t>
            </a:r>
            <a:r>
              <a:rPr lang="es-ES" sz="2000" b="1" dirty="0" smtClean="0">
                <a:solidFill>
                  <a:schemeClr val="bg1"/>
                </a:solidFill>
                <a:latin typeface="Arial"/>
                <a:cs typeface="Arial"/>
              </a:rPr>
              <a:t> T del donante y su capacidad para inducir EICH sin minimizar el GVT </a:t>
            </a:r>
            <a:r>
              <a:rPr lang="es-ES" sz="1600" b="1" dirty="0" smtClean="0">
                <a:solidFill>
                  <a:schemeClr val="bg1">
                    <a:lumMod val="50000"/>
                    <a:lumOff val="50000"/>
                  </a:schemeClr>
                </a:solidFill>
                <a:latin typeface="Arial"/>
                <a:cs typeface="Arial"/>
              </a:rPr>
              <a:t>(Di </a:t>
            </a:r>
            <a:r>
              <a:rPr lang="es-ES" sz="1600" b="1" dirty="0" err="1" smtClean="0">
                <a:solidFill>
                  <a:schemeClr val="bg1">
                    <a:lumMod val="50000"/>
                    <a:lumOff val="50000"/>
                  </a:schemeClr>
                </a:solidFill>
                <a:latin typeface="Arial"/>
                <a:cs typeface="Arial"/>
              </a:rPr>
              <a:t>fanni</a:t>
            </a:r>
            <a:r>
              <a:rPr lang="es-ES" sz="1600" b="1" dirty="0" smtClean="0">
                <a:solidFill>
                  <a:schemeClr val="bg1">
                    <a:lumMod val="50000"/>
                    <a:lumOff val="50000"/>
                  </a:schemeClr>
                </a:solidFill>
                <a:latin typeface="Arial"/>
                <a:cs typeface="Arial"/>
              </a:rPr>
              <a:t> 2011)</a:t>
            </a:r>
            <a:endParaRPr lang="es-ES" sz="2000" b="1" dirty="0" smtClean="0">
              <a:solidFill>
                <a:schemeClr val="bg1">
                  <a:lumMod val="50000"/>
                  <a:lumOff val="50000"/>
                </a:schemeClr>
              </a:solidFill>
              <a:latin typeface="Arial"/>
              <a:cs typeface="Arial"/>
            </a:endParaRPr>
          </a:p>
          <a:p>
            <a:pPr fontAlgn="auto">
              <a:lnSpc>
                <a:spcPct val="150000"/>
              </a:lnSpc>
              <a:spcAft>
                <a:spcPts val="0"/>
              </a:spcAft>
              <a:buFont typeface="Arial" pitchFamily="34" charset="0"/>
              <a:buChar char="•"/>
              <a:defRPr/>
            </a:pPr>
            <a:r>
              <a:rPr lang="es-ES" sz="2000" b="1" dirty="0" smtClean="0">
                <a:solidFill>
                  <a:schemeClr val="bg1"/>
                </a:solidFill>
                <a:latin typeface="Arial"/>
                <a:cs typeface="Arial"/>
              </a:rPr>
              <a:t>En </a:t>
            </a:r>
            <a:r>
              <a:rPr lang="es-ES" sz="2000" b="1" dirty="0">
                <a:solidFill>
                  <a:schemeClr val="bg1"/>
                </a:solidFill>
                <a:latin typeface="Arial"/>
                <a:cs typeface="Arial"/>
              </a:rPr>
              <a:t>modelos </a:t>
            </a:r>
            <a:r>
              <a:rPr lang="es-ES" sz="2000" b="1" dirty="0" err="1">
                <a:solidFill>
                  <a:schemeClr val="bg1"/>
                </a:solidFill>
                <a:latin typeface="Arial"/>
                <a:cs typeface="Arial"/>
              </a:rPr>
              <a:t>murinos</a:t>
            </a:r>
            <a:r>
              <a:rPr lang="es-ES" sz="2000" b="1" dirty="0">
                <a:solidFill>
                  <a:schemeClr val="bg1"/>
                </a:solidFill>
                <a:latin typeface="Arial"/>
                <a:cs typeface="Arial"/>
              </a:rPr>
              <a:t> </a:t>
            </a:r>
            <a:r>
              <a:rPr lang="es-ES" sz="2000" b="1" dirty="0" smtClean="0">
                <a:solidFill>
                  <a:schemeClr val="bg1"/>
                </a:solidFill>
                <a:latin typeface="Arial"/>
                <a:cs typeface="Arial"/>
              </a:rPr>
              <a:t>de </a:t>
            </a:r>
            <a:r>
              <a:rPr lang="es-ES" sz="2000" b="1" dirty="0" err="1" smtClean="0">
                <a:solidFill>
                  <a:schemeClr val="bg1"/>
                </a:solidFill>
                <a:latin typeface="Arial"/>
                <a:cs typeface="Arial"/>
              </a:rPr>
              <a:t>alo</a:t>
            </a:r>
            <a:r>
              <a:rPr lang="es-ES" sz="2000" b="1" dirty="0" smtClean="0">
                <a:solidFill>
                  <a:schemeClr val="bg1"/>
                </a:solidFill>
                <a:latin typeface="Arial"/>
                <a:cs typeface="Arial"/>
              </a:rPr>
              <a:t> </a:t>
            </a:r>
            <a:r>
              <a:rPr lang="es-ES" sz="2000" b="1" dirty="0" err="1" smtClean="0">
                <a:solidFill>
                  <a:schemeClr val="bg1"/>
                </a:solidFill>
                <a:latin typeface="Arial"/>
                <a:cs typeface="Arial"/>
              </a:rPr>
              <a:t>missmathed</a:t>
            </a:r>
            <a:r>
              <a:rPr lang="es-ES" sz="2000" b="1" dirty="0" smtClean="0">
                <a:solidFill>
                  <a:schemeClr val="bg1"/>
                </a:solidFill>
                <a:latin typeface="Arial"/>
                <a:cs typeface="Arial"/>
              </a:rPr>
              <a:t>, </a:t>
            </a:r>
            <a:r>
              <a:rPr lang="es-ES" sz="2000" b="1" dirty="0" err="1">
                <a:solidFill>
                  <a:schemeClr val="bg1"/>
                </a:solidFill>
                <a:latin typeface="Arial"/>
                <a:cs typeface="Arial"/>
              </a:rPr>
              <a:t>Tregs</a:t>
            </a:r>
            <a:r>
              <a:rPr lang="es-ES" sz="2000" b="1" dirty="0">
                <a:solidFill>
                  <a:schemeClr val="bg1"/>
                </a:solidFill>
                <a:latin typeface="Arial"/>
                <a:cs typeface="Arial"/>
              </a:rPr>
              <a:t> inhibieron el EICH letal </a:t>
            </a:r>
            <a:r>
              <a:rPr lang="es-ES" sz="1600" b="1" dirty="0" smtClean="0">
                <a:solidFill>
                  <a:schemeClr val="bg1">
                    <a:lumMod val="50000"/>
                    <a:lumOff val="50000"/>
                  </a:schemeClr>
                </a:solidFill>
                <a:latin typeface="Arial"/>
                <a:cs typeface="Arial"/>
              </a:rPr>
              <a:t>(</a:t>
            </a:r>
            <a:r>
              <a:rPr lang="es-ES" sz="1600" b="1" dirty="0" err="1" smtClean="0">
                <a:solidFill>
                  <a:schemeClr val="bg1">
                    <a:lumMod val="50000"/>
                    <a:lumOff val="50000"/>
                  </a:schemeClr>
                </a:solidFill>
                <a:latin typeface="Arial"/>
                <a:cs typeface="Arial"/>
              </a:rPr>
              <a:t>Hoffmann</a:t>
            </a:r>
            <a:r>
              <a:rPr lang="es-ES" sz="1600" b="1" dirty="0" smtClean="0">
                <a:solidFill>
                  <a:schemeClr val="bg1">
                    <a:lumMod val="50000"/>
                    <a:lumOff val="50000"/>
                  </a:schemeClr>
                </a:solidFill>
                <a:latin typeface="Arial"/>
                <a:cs typeface="Arial"/>
              </a:rPr>
              <a:t> 2002</a:t>
            </a:r>
            <a:r>
              <a:rPr lang="es-ES" sz="2000" b="1" dirty="0" smtClean="0">
                <a:solidFill>
                  <a:schemeClr val="bg1"/>
                </a:solidFill>
                <a:latin typeface="Arial"/>
                <a:cs typeface="Arial"/>
              </a:rPr>
              <a:t>) </a:t>
            </a:r>
            <a:r>
              <a:rPr lang="es-ES" sz="2000" b="1" dirty="0">
                <a:solidFill>
                  <a:schemeClr val="bg1"/>
                </a:solidFill>
                <a:latin typeface="Arial"/>
                <a:cs typeface="Arial"/>
              </a:rPr>
              <a:t>y favorecieron la reconstitución inmune </a:t>
            </a:r>
            <a:r>
              <a:rPr lang="es-ES" sz="2000" b="1" dirty="0" err="1">
                <a:solidFill>
                  <a:schemeClr val="bg1"/>
                </a:solidFill>
                <a:latin typeface="Arial"/>
                <a:cs typeface="Arial"/>
              </a:rPr>
              <a:t>postrasplante</a:t>
            </a:r>
            <a:r>
              <a:rPr lang="es-ES" sz="2000" b="1" dirty="0">
                <a:solidFill>
                  <a:schemeClr val="bg1"/>
                </a:solidFill>
                <a:latin typeface="Arial"/>
                <a:cs typeface="Arial"/>
              </a:rPr>
              <a:t> cuando se </a:t>
            </a:r>
            <a:r>
              <a:rPr lang="es-ES" sz="2000" b="1" dirty="0" err="1" smtClean="0">
                <a:solidFill>
                  <a:schemeClr val="bg1"/>
                </a:solidFill>
                <a:latin typeface="Arial"/>
                <a:cs typeface="Arial"/>
              </a:rPr>
              <a:t>co</a:t>
            </a:r>
            <a:r>
              <a:rPr lang="es-ES" sz="2000" b="1" dirty="0">
                <a:solidFill>
                  <a:schemeClr val="bg1"/>
                </a:solidFill>
                <a:latin typeface="Arial"/>
                <a:cs typeface="Arial"/>
              </a:rPr>
              <a:t>-</a:t>
            </a:r>
            <a:r>
              <a:rPr lang="es-ES" sz="2000" b="1" dirty="0" smtClean="0">
                <a:solidFill>
                  <a:schemeClr val="bg1"/>
                </a:solidFill>
                <a:latin typeface="Arial"/>
                <a:cs typeface="Arial"/>
              </a:rPr>
              <a:t>infundieron </a:t>
            </a:r>
            <a:r>
              <a:rPr lang="es-ES" sz="2000" b="1" dirty="0">
                <a:solidFill>
                  <a:schemeClr val="bg1"/>
                </a:solidFill>
                <a:latin typeface="Arial"/>
                <a:cs typeface="Arial"/>
              </a:rPr>
              <a:t>con linfocitos T convencionales </a:t>
            </a:r>
            <a:r>
              <a:rPr lang="es-ES" sz="1600" b="1" dirty="0" smtClean="0">
                <a:solidFill>
                  <a:srgbClr val="7F7F7F"/>
                </a:solidFill>
                <a:latin typeface="Arial"/>
                <a:cs typeface="Arial"/>
              </a:rPr>
              <a:t>(Nguyen2008)</a:t>
            </a:r>
            <a:endParaRPr lang="es-ES" sz="1600" b="1" dirty="0">
              <a:solidFill>
                <a:srgbClr val="7F7F7F"/>
              </a:solidFill>
              <a:latin typeface="Arial"/>
              <a:cs typeface="Arial"/>
            </a:endParaRPr>
          </a:p>
          <a:p>
            <a:pPr marL="114300" indent="0" fontAlgn="auto">
              <a:lnSpc>
                <a:spcPct val="150000"/>
              </a:lnSpc>
              <a:spcAft>
                <a:spcPts val="0"/>
              </a:spcAft>
              <a:buNone/>
              <a:defRPr/>
            </a:pPr>
            <a:endParaRPr lang="es-ES" sz="1400" b="1" dirty="0" smtClean="0">
              <a:solidFill>
                <a:srgbClr val="000090"/>
              </a:solidFill>
              <a:latin typeface="Arial"/>
              <a:cs typeface="Arial"/>
            </a:endParaRPr>
          </a:p>
          <a:p>
            <a:pPr marL="400050" indent="-285750" fontAlgn="auto">
              <a:lnSpc>
                <a:spcPct val="150000"/>
              </a:lnSpc>
              <a:spcAft>
                <a:spcPts val="0"/>
              </a:spcAft>
              <a:buFontTx/>
              <a:buChar char="-"/>
              <a:defRPr/>
            </a:pPr>
            <a:endParaRPr lang="es-ES" sz="1400" b="1" dirty="0">
              <a:solidFill>
                <a:srgbClr val="000090"/>
              </a:solidFill>
              <a:latin typeface="Arial"/>
              <a:cs typeface="Arial"/>
            </a:endParaRPr>
          </a:p>
        </p:txBody>
      </p:sp>
      <p:sp>
        <p:nvSpPr>
          <p:cNvPr id="278534" name="CuadroTexto 15"/>
          <p:cNvSpPr txBox="1">
            <a:spLocks noChangeArrowheads="1"/>
          </p:cNvSpPr>
          <p:nvPr/>
        </p:nvSpPr>
        <p:spPr bwMode="auto">
          <a:xfrm>
            <a:off x="36512" y="1012726"/>
            <a:ext cx="9144000" cy="400050"/>
          </a:xfrm>
          <a:prstGeom prst="rect">
            <a:avLst/>
          </a:prstGeom>
          <a:solidFill>
            <a:srgbClr val="FFF7D2"/>
          </a:solidFill>
          <a:ln>
            <a:noFill/>
          </a:ln>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smtClean="0">
                <a:solidFill>
                  <a:srgbClr val="000000"/>
                </a:solidFill>
              </a:rPr>
              <a:t>Infusión de linfocitos T reguladores</a:t>
            </a:r>
            <a:endParaRPr lang="es-ES" dirty="0">
              <a:solidFill>
                <a:srgbClr val="000000"/>
              </a:solidFill>
            </a:endParaRPr>
          </a:p>
        </p:txBody>
      </p:sp>
    </p:spTree>
    <p:extLst>
      <p:ext uri="{BB962C8B-B14F-4D97-AF65-F5344CB8AC3E}">
        <p14:creationId xmlns:p14="http://schemas.microsoft.com/office/powerpoint/2010/main" val="335093656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78530" name="Group 40"/>
          <p:cNvGrpSpPr>
            <a:grpSpLocks/>
          </p:cNvGrpSpPr>
          <p:nvPr/>
        </p:nvGrpSpPr>
        <p:grpSpPr bwMode="auto">
          <a:xfrm>
            <a:off x="0" y="0"/>
            <a:ext cx="9215438" cy="6858000"/>
            <a:chOff x="0" y="0"/>
            <a:chExt cx="5805" cy="4320"/>
          </a:xfrm>
        </p:grpSpPr>
        <p:sp>
          <p:nvSpPr>
            <p:cNvPr id="278536"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78537" name="Group 35"/>
            <p:cNvGrpSpPr>
              <a:grpSpLocks/>
            </p:cNvGrpSpPr>
            <p:nvPr/>
          </p:nvGrpSpPr>
          <p:grpSpPr bwMode="auto">
            <a:xfrm>
              <a:off x="0" y="0"/>
              <a:ext cx="5760" cy="482"/>
              <a:chOff x="0" y="0"/>
              <a:chExt cx="5760" cy="482"/>
            </a:xfrm>
          </p:grpSpPr>
          <p:sp>
            <p:nvSpPr>
              <p:cNvPr id="278539"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78540"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78541"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78531"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Trasplante </a:t>
            </a:r>
            <a:r>
              <a:rPr lang="es-ES" sz="2400" dirty="0" err="1">
                <a:solidFill>
                  <a:srgbClr val="FA166D"/>
                </a:solidFill>
              </a:rPr>
              <a:t>haploidéntico</a:t>
            </a:r>
            <a:r>
              <a:rPr lang="es-ES" sz="2400" dirty="0">
                <a:solidFill>
                  <a:srgbClr val="FA166D"/>
                </a:solidFill>
              </a:rPr>
              <a:t>, estrategias de mejora</a:t>
            </a:r>
            <a:endParaRPr lang="es-ES" sz="1400" dirty="0">
              <a:solidFill>
                <a:srgbClr val="FA166D"/>
              </a:solidFill>
            </a:endParaRPr>
          </a:p>
        </p:txBody>
      </p:sp>
      <p:pic>
        <p:nvPicPr>
          <p:cNvPr id="278532"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534" name="CuadroTexto 15"/>
          <p:cNvSpPr txBox="1">
            <a:spLocks noChangeArrowheads="1"/>
          </p:cNvSpPr>
          <p:nvPr/>
        </p:nvSpPr>
        <p:spPr bwMode="auto">
          <a:xfrm>
            <a:off x="36512" y="1012726"/>
            <a:ext cx="9144000" cy="400050"/>
          </a:xfrm>
          <a:prstGeom prst="rect">
            <a:avLst/>
          </a:prstGeom>
          <a:solidFill>
            <a:srgbClr val="FFF7D2"/>
          </a:solidFill>
          <a:ln>
            <a:noFill/>
          </a:ln>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smtClean="0">
                <a:solidFill>
                  <a:srgbClr val="000000"/>
                </a:solidFill>
              </a:rPr>
              <a:t>Infusión de linfocitos T reguladores</a:t>
            </a:r>
            <a:endParaRPr lang="es-ES" dirty="0">
              <a:solidFill>
                <a:srgbClr val="000000"/>
              </a:solidFill>
            </a:endParaRPr>
          </a:p>
        </p:txBody>
      </p:sp>
      <p:pic>
        <p:nvPicPr>
          <p:cNvPr id="14"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7664" y="4149080"/>
            <a:ext cx="5616575" cy="1897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 name="Text Box 9"/>
          <p:cNvSpPr txBox="1">
            <a:spLocks noChangeArrowheads="1"/>
          </p:cNvSpPr>
          <p:nvPr/>
        </p:nvSpPr>
        <p:spPr bwMode="auto">
          <a:xfrm>
            <a:off x="5508625" y="6478637"/>
            <a:ext cx="360045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hangingPunct="0">
              <a:tabLst>
                <a:tab pos="723900" algn="l"/>
                <a:tab pos="1447800" algn="l"/>
                <a:tab pos="2171700" algn="l"/>
                <a:tab pos="2895600" algn="l"/>
                <a:tab pos="3619500" algn="l"/>
              </a:tabLst>
              <a:defRPr sz="2400">
                <a:solidFill>
                  <a:schemeClr val="tx1"/>
                </a:solidFill>
                <a:latin typeface="Arial" charset="0"/>
                <a:ea typeface="ＭＳ Ｐゴシック" charset="0"/>
                <a:cs typeface="ＭＳ Ｐゴシック" charset="0"/>
              </a:defRPr>
            </a:lvl1pPr>
            <a:lvl2pPr marL="431800" indent="-215900" defTabSz="457200" eaLnBrk="0" hangingPunct="0">
              <a:tabLst>
                <a:tab pos="723900" algn="l"/>
                <a:tab pos="1447800" algn="l"/>
                <a:tab pos="2171700" algn="l"/>
                <a:tab pos="2895600" algn="l"/>
                <a:tab pos="3619500" algn="l"/>
              </a:tabLst>
              <a:defRPr sz="2400">
                <a:solidFill>
                  <a:schemeClr val="tx1"/>
                </a:solidFill>
                <a:latin typeface="Arial" charset="0"/>
                <a:ea typeface="ＭＳ Ｐゴシック" charset="0"/>
              </a:defRPr>
            </a:lvl2pPr>
            <a:lvl3pPr marL="647700" indent="-215900" defTabSz="457200" eaLnBrk="0" hangingPunct="0">
              <a:tabLst>
                <a:tab pos="723900" algn="l"/>
                <a:tab pos="1447800" algn="l"/>
                <a:tab pos="2171700" algn="l"/>
                <a:tab pos="2895600" algn="l"/>
                <a:tab pos="3619500" algn="l"/>
              </a:tabLst>
              <a:defRPr sz="2400">
                <a:solidFill>
                  <a:schemeClr val="tx1"/>
                </a:solidFill>
                <a:latin typeface="Arial" charset="0"/>
                <a:ea typeface="ＭＳ Ｐゴシック" charset="0"/>
              </a:defRPr>
            </a:lvl3pPr>
            <a:lvl4pPr marL="863600" indent="-215900" defTabSz="457200" eaLnBrk="0" hangingPunct="0">
              <a:tabLst>
                <a:tab pos="723900" algn="l"/>
                <a:tab pos="1447800" algn="l"/>
                <a:tab pos="2171700" algn="l"/>
                <a:tab pos="2895600" algn="l"/>
                <a:tab pos="3619500" algn="l"/>
              </a:tabLst>
              <a:defRPr sz="2400">
                <a:solidFill>
                  <a:schemeClr val="tx1"/>
                </a:solidFill>
                <a:latin typeface="Arial" charset="0"/>
                <a:ea typeface="ＭＳ Ｐゴシック" charset="0"/>
              </a:defRPr>
            </a:lvl4pPr>
            <a:lvl5pPr marL="1079500" indent="-215900" defTabSz="457200" eaLnBrk="0" hangingPunct="0">
              <a:tabLst>
                <a:tab pos="723900" algn="l"/>
                <a:tab pos="1447800" algn="l"/>
                <a:tab pos="2171700" algn="l"/>
                <a:tab pos="2895600" algn="l"/>
                <a:tab pos="3619500" algn="l"/>
              </a:tabLst>
              <a:defRPr sz="2400">
                <a:solidFill>
                  <a:schemeClr val="tx1"/>
                </a:solidFill>
                <a:latin typeface="Arial" charset="0"/>
                <a:ea typeface="ＭＳ Ｐゴシック" charset="0"/>
              </a:defRPr>
            </a:lvl5pPr>
            <a:lvl6pPr marL="1536700" indent="-2159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Arial" charset="0"/>
                <a:ea typeface="ＭＳ Ｐゴシック" charset="0"/>
              </a:defRPr>
            </a:lvl6pPr>
            <a:lvl7pPr marL="1993900" indent="-2159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Arial" charset="0"/>
                <a:ea typeface="ＭＳ Ｐゴシック" charset="0"/>
              </a:defRPr>
            </a:lvl7pPr>
            <a:lvl8pPr marL="2451100" indent="-2159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Arial" charset="0"/>
                <a:ea typeface="ＭＳ Ｐゴシック" charset="0"/>
              </a:defRPr>
            </a:lvl8pPr>
            <a:lvl9pPr marL="2908300" indent="-2159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Arial" charset="0"/>
                <a:ea typeface="ＭＳ Ｐゴシック" charset="0"/>
              </a:defRPr>
            </a:lvl9pPr>
          </a:lstStyle>
          <a:p>
            <a:pPr eaLnBrk="1">
              <a:lnSpc>
                <a:spcPct val="93000"/>
              </a:lnSpc>
              <a:buClr>
                <a:srgbClr val="000000"/>
              </a:buClr>
              <a:buSzPct val="45000"/>
              <a:buFont typeface="Wingdings" charset="0"/>
              <a:buNone/>
              <a:defRPr/>
            </a:pPr>
            <a:r>
              <a:rPr lang="en-GB" sz="1400" dirty="0" smtClean="0">
                <a:solidFill>
                  <a:srgbClr val="000000"/>
                </a:solidFill>
              </a:rPr>
              <a:t>Di </a:t>
            </a:r>
            <a:r>
              <a:rPr lang="en-GB" sz="1400" dirty="0" err="1" smtClean="0">
                <a:solidFill>
                  <a:srgbClr val="000000"/>
                </a:solidFill>
              </a:rPr>
              <a:t>Ianni</a:t>
            </a:r>
            <a:r>
              <a:rPr lang="en-GB" sz="1400" dirty="0" smtClean="0">
                <a:solidFill>
                  <a:srgbClr val="000000"/>
                </a:solidFill>
              </a:rPr>
              <a:t> M et al. Blood 2011;117:3921-3928</a:t>
            </a:r>
          </a:p>
        </p:txBody>
      </p:sp>
      <p:pic>
        <p:nvPicPr>
          <p:cNvPr id="2" name="Imagen 1"/>
          <p:cNvPicPr>
            <a:picLocks noChangeAspect="1"/>
          </p:cNvPicPr>
          <p:nvPr/>
        </p:nvPicPr>
        <p:blipFill>
          <a:blip r:embed="rId6" cstate="print"/>
          <a:stretch>
            <a:fillRect/>
          </a:stretch>
        </p:blipFill>
        <p:spPr>
          <a:xfrm>
            <a:off x="0" y="1484784"/>
            <a:ext cx="9144000" cy="2417477"/>
          </a:xfrm>
          <a:prstGeom prst="rect">
            <a:avLst/>
          </a:prstGeom>
        </p:spPr>
      </p:pic>
      <p:sp>
        <p:nvSpPr>
          <p:cNvPr id="4" name="Rectángulo 3"/>
          <p:cNvSpPr/>
          <p:nvPr/>
        </p:nvSpPr>
        <p:spPr bwMode="auto">
          <a:xfrm>
            <a:off x="1403648" y="3933056"/>
            <a:ext cx="6480720" cy="2304256"/>
          </a:xfrm>
          <a:prstGeom prst="rect">
            <a:avLst/>
          </a:prstGeom>
          <a:noFill/>
          <a:ln w="7"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70000"/>
              </a:lnSpc>
              <a:spcBef>
                <a:spcPct val="0"/>
              </a:spcBef>
              <a:spcAft>
                <a:spcPct val="0"/>
              </a:spcAft>
              <a:buClrTx/>
              <a:buSzTx/>
              <a:buFontTx/>
              <a:buNone/>
              <a:tabLst/>
            </a:pPr>
            <a:endParaRPr kumimoji="0" lang="es-ES" sz="2000" b="1" i="0" u="none" strike="noStrike" cap="none" normalizeH="0" baseline="0" smtClean="0">
              <a:ln>
                <a:noFill/>
              </a:ln>
              <a:solidFill>
                <a:schemeClr val="bg1"/>
              </a:solidFill>
              <a:effectLst/>
              <a:latin typeface="Arial" charset="0"/>
            </a:endParaRPr>
          </a:p>
        </p:txBody>
      </p:sp>
    </p:spTree>
    <p:extLst>
      <p:ext uri="{BB962C8B-B14F-4D97-AF65-F5344CB8AC3E}">
        <p14:creationId xmlns:p14="http://schemas.microsoft.com/office/powerpoint/2010/main" val="426355969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78530" name="Group 40"/>
          <p:cNvGrpSpPr>
            <a:grpSpLocks/>
          </p:cNvGrpSpPr>
          <p:nvPr/>
        </p:nvGrpSpPr>
        <p:grpSpPr bwMode="auto">
          <a:xfrm>
            <a:off x="0" y="0"/>
            <a:ext cx="9215438" cy="6858000"/>
            <a:chOff x="0" y="0"/>
            <a:chExt cx="5805" cy="4320"/>
          </a:xfrm>
        </p:grpSpPr>
        <p:sp>
          <p:nvSpPr>
            <p:cNvPr id="278536"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78537" name="Group 35"/>
            <p:cNvGrpSpPr>
              <a:grpSpLocks/>
            </p:cNvGrpSpPr>
            <p:nvPr/>
          </p:nvGrpSpPr>
          <p:grpSpPr bwMode="auto">
            <a:xfrm>
              <a:off x="0" y="0"/>
              <a:ext cx="5760" cy="482"/>
              <a:chOff x="0" y="0"/>
              <a:chExt cx="5760" cy="482"/>
            </a:xfrm>
          </p:grpSpPr>
          <p:sp>
            <p:nvSpPr>
              <p:cNvPr id="278539"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78540"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78541"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78531"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Trasplante </a:t>
            </a:r>
            <a:r>
              <a:rPr lang="es-ES" sz="2400" dirty="0" err="1">
                <a:solidFill>
                  <a:srgbClr val="FA166D"/>
                </a:solidFill>
              </a:rPr>
              <a:t>haploidéntico</a:t>
            </a:r>
            <a:r>
              <a:rPr lang="es-ES" sz="2400" dirty="0">
                <a:solidFill>
                  <a:srgbClr val="FA166D"/>
                </a:solidFill>
              </a:rPr>
              <a:t>, estrategias de mejora</a:t>
            </a:r>
            <a:endParaRPr lang="es-ES" sz="1400" dirty="0">
              <a:solidFill>
                <a:srgbClr val="FA166D"/>
              </a:solidFill>
            </a:endParaRPr>
          </a:p>
        </p:txBody>
      </p:sp>
      <p:pic>
        <p:nvPicPr>
          <p:cNvPr id="278532"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534" name="CuadroTexto 15"/>
          <p:cNvSpPr txBox="1">
            <a:spLocks noChangeArrowheads="1"/>
          </p:cNvSpPr>
          <p:nvPr/>
        </p:nvSpPr>
        <p:spPr bwMode="auto">
          <a:xfrm>
            <a:off x="36512" y="1012726"/>
            <a:ext cx="9144000" cy="400050"/>
          </a:xfrm>
          <a:prstGeom prst="rect">
            <a:avLst/>
          </a:prstGeom>
          <a:solidFill>
            <a:srgbClr val="FFF7D2"/>
          </a:solidFill>
          <a:ln>
            <a:noFill/>
          </a:ln>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smtClean="0">
                <a:solidFill>
                  <a:srgbClr val="000000"/>
                </a:solidFill>
              </a:rPr>
              <a:t>Infusión de linfocitos T reguladores</a:t>
            </a:r>
            <a:endParaRPr lang="es-ES" dirty="0">
              <a:solidFill>
                <a:srgbClr val="000000"/>
              </a:solidFill>
            </a:endParaRPr>
          </a:p>
        </p:txBody>
      </p:sp>
      <p:sp>
        <p:nvSpPr>
          <p:cNvPr id="15" name="Text Box 9"/>
          <p:cNvSpPr txBox="1">
            <a:spLocks noChangeArrowheads="1"/>
          </p:cNvSpPr>
          <p:nvPr/>
        </p:nvSpPr>
        <p:spPr bwMode="auto">
          <a:xfrm>
            <a:off x="5508625" y="6478637"/>
            <a:ext cx="360045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hangingPunct="0">
              <a:tabLst>
                <a:tab pos="723900" algn="l"/>
                <a:tab pos="1447800" algn="l"/>
                <a:tab pos="2171700" algn="l"/>
                <a:tab pos="2895600" algn="l"/>
                <a:tab pos="3619500" algn="l"/>
              </a:tabLst>
              <a:defRPr sz="2400">
                <a:solidFill>
                  <a:schemeClr val="tx1"/>
                </a:solidFill>
                <a:latin typeface="Arial" charset="0"/>
                <a:ea typeface="ＭＳ Ｐゴシック" charset="0"/>
                <a:cs typeface="ＭＳ Ｐゴシック" charset="0"/>
              </a:defRPr>
            </a:lvl1pPr>
            <a:lvl2pPr marL="431800" indent="-215900" defTabSz="457200" eaLnBrk="0" hangingPunct="0">
              <a:tabLst>
                <a:tab pos="723900" algn="l"/>
                <a:tab pos="1447800" algn="l"/>
                <a:tab pos="2171700" algn="l"/>
                <a:tab pos="2895600" algn="l"/>
                <a:tab pos="3619500" algn="l"/>
              </a:tabLst>
              <a:defRPr sz="2400">
                <a:solidFill>
                  <a:schemeClr val="tx1"/>
                </a:solidFill>
                <a:latin typeface="Arial" charset="0"/>
                <a:ea typeface="ＭＳ Ｐゴシック" charset="0"/>
              </a:defRPr>
            </a:lvl2pPr>
            <a:lvl3pPr marL="647700" indent="-215900" defTabSz="457200" eaLnBrk="0" hangingPunct="0">
              <a:tabLst>
                <a:tab pos="723900" algn="l"/>
                <a:tab pos="1447800" algn="l"/>
                <a:tab pos="2171700" algn="l"/>
                <a:tab pos="2895600" algn="l"/>
                <a:tab pos="3619500" algn="l"/>
              </a:tabLst>
              <a:defRPr sz="2400">
                <a:solidFill>
                  <a:schemeClr val="tx1"/>
                </a:solidFill>
                <a:latin typeface="Arial" charset="0"/>
                <a:ea typeface="ＭＳ Ｐゴシック" charset="0"/>
              </a:defRPr>
            </a:lvl3pPr>
            <a:lvl4pPr marL="863600" indent="-215900" defTabSz="457200" eaLnBrk="0" hangingPunct="0">
              <a:tabLst>
                <a:tab pos="723900" algn="l"/>
                <a:tab pos="1447800" algn="l"/>
                <a:tab pos="2171700" algn="l"/>
                <a:tab pos="2895600" algn="l"/>
                <a:tab pos="3619500" algn="l"/>
              </a:tabLst>
              <a:defRPr sz="2400">
                <a:solidFill>
                  <a:schemeClr val="tx1"/>
                </a:solidFill>
                <a:latin typeface="Arial" charset="0"/>
                <a:ea typeface="ＭＳ Ｐゴシック" charset="0"/>
              </a:defRPr>
            </a:lvl4pPr>
            <a:lvl5pPr marL="1079500" indent="-215900" defTabSz="457200" eaLnBrk="0" hangingPunct="0">
              <a:tabLst>
                <a:tab pos="723900" algn="l"/>
                <a:tab pos="1447800" algn="l"/>
                <a:tab pos="2171700" algn="l"/>
                <a:tab pos="2895600" algn="l"/>
                <a:tab pos="3619500" algn="l"/>
              </a:tabLst>
              <a:defRPr sz="2400">
                <a:solidFill>
                  <a:schemeClr val="tx1"/>
                </a:solidFill>
                <a:latin typeface="Arial" charset="0"/>
                <a:ea typeface="ＭＳ Ｐゴシック" charset="0"/>
              </a:defRPr>
            </a:lvl5pPr>
            <a:lvl6pPr marL="1536700" indent="-2159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Arial" charset="0"/>
                <a:ea typeface="ＭＳ Ｐゴシック" charset="0"/>
              </a:defRPr>
            </a:lvl6pPr>
            <a:lvl7pPr marL="1993900" indent="-2159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Arial" charset="0"/>
                <a:ea typeface="ＭＳ Ｐゴシック" charset="0"/>
              </a:defRPr>
            </a:lvl7pPr>
            <a:lvl8pPr marL="2451100" indent="-2159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Arial" charset="0"/>
                <a:ea typeface="ＭＳ Ｐゴシック" charset="0"/>
              </a:defRPr>
            </a:lvl8pPr>
            <a:lvl9pPr marL="2908300" indent="-2159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Arial" charset="0"/>
                <a:ea typeface="ＭＳ Ｐゴシック" charset="0"/>
              </a:defRPr>
            </a:lvl9pPr>
          </a:lstStyle>
          <a:p>
            <a:pPr eaLnBrk="1">
              <a:lnSpc>
                <a:spcPct val="93000"/>
              </a:lnSpc>
              <a:buClr>
                <a:srgbClr val="000000"/>
              </a:buClr>
              <a:buSzPct val="45000"/>
              <a:buFont typeface="Wingdings" charset="0"/>
              <a:buNone/>
              <a:defRPr/>
            </a:pPr>
            <a:r>
              <a:rPr lang="en-GB" sz="1400" dirty="0" smtClean="0">
                <a:solidFill>
                  <a:srgbClr val="000000"/>
                </a:solidFill>
              </a:rPr>
              <a:t>Di </a:t>
            </a:r>
            <a:r>
              <a:rPr lang="en-GB" sz="1400" dirty="0" err="1" smtClean="0">
                <a:solidFill>
                  <a:srgbClr val="000000"/>
                </a:solidFill>
              </a:rPr>
              <a:t>Ianni</a:t>
            </a:r>
            <a:r>
              <a:rPr lang="en-GB" sz="1400" dirty="0" smtClean="0">
                <a:solidFill>
                  <a:srgbClr val="000000"/>
                </a:solidFill>
              </a:rPr>
              <a:t> M et al. Blood 2011;117:3921-3928</a:t>
            </a:r>
          </a:p>
        </p:txBody>
      </p:sp>
      <p:sp>
        <p:nvSpPr>
          <p:cNvPr id="16" name="Text Box 4"/>
          <p:cNvSpPr txBox="1">
            <a:spLocks noChangeArrowheads="1"/>
          </p:cNvSpPr>
          <p:nvPr/>
        </p:nvSpPr>
        <p:spPr bwMode="auto">
          <a:xfrm>
            <a:off x="-152400" y="2014538"/>
            <a:ext cx="5113338"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cs typeface="ＭＳ Ｐゴシック" charset="0"/>
              </a:defRPr>
            </a:lvl1pPr>
            <a:lvl2pPr marL="431800" indent="-215900" defTabSz="4572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2pPr>
            <a:lvl3pPr marL="647700" indent="-215900" defTabSz="4572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3pPr>
            <a:lvl4pPr marL="863600" indent="-215900" defTabSz="4572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4pPr>
            <a:lvl5pPr marL="1079500" indent="-215900" defTabSz="4572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5pPr>
            <a:lvl6pPr marL="1536700" indent="-2159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6pPr>
            <a:lvl7pPr marL="1993900" indent="-2159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7pPr>
            <a:lvl8pPr marL="2451100" indent="-2159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8pPr>
            <a:lvl9pPr marL="2908300" indent="-2159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9pPr>
          </a:lstStyle>
          <a:p>
            <a:pPr algn="ctr" eaLnBrk="1">
              <a:lnSpc>
                <a:spcPct val="93000"/>
              </a:lnSpc>
              <a:buClr>
                <a:srgbClr val="000000"/>
              </a:buClr>
              <a:buSzPct val="45000"/>
              <a:buFont typeface="Wingdings" charset="0"/>
              <a:buNone/>
              <a:defRPr/>
            </a:pPr>
            <a:r>
              <a:rPr lang="en-GB" sz="1800" u="sng" dirty="0" err="1" smtClean="0">
                <a:solidFill>
                  <a:srgbClr val="000000"/>
                </a:solidFill>
              </a:rPr>
              <a:t>Reconstitución</a:t>
            </a:r>
            <a:r>
              <a:rPr lang="en-GB" sz="1800" u="sng" dirty="0" smtClean="0">
                <a:solidFill>
                  <a:srgbClr val="000000"/>
                </a:solidFill>
              </a:rPr>
              <a:t> </a:t>
            </a:r>
            <a:r>
              <a:rPr lang="en-GB" sz="1800" u="sng" dirty="0" err="1" smtClean="0">
                <a:solidFill>
                  <a:srgbClr val="000000"/>
                </a:solidFill>
              </a:rPr>
              <a:t>inmune</a:t>
            </a:r>
            <a:endParaRPr lang="en-GB" sz="1800" u="sng" dirty="0" smtClean="0">
              <a:solidFill>
                <a:srgbClr val="000000"/>
              </a:solidFill>
            </a:endParaRPr>
          </a:p>
        </p:txBody>
      </p:sp>
      <p:pic>
        <p:nvPicPr>
          <p:cNvPr id="1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50" y="2427288"/>
            <a:ext cx="3960813" cy="4241800"/>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8" name="Rectangle 7"/>
          <p:cNvSpPr>
            <a:spLocks noChangeArrowheads="1"/>
          </p:cNvSpPr>
          <p:nvPr/>
        </p:nvSpPr>
        <p:spPr bwMode="auto">
          <a:xfrm>
            <a:off x="4572000" y="1513211"/>
            <a:ext cx="4355976" cy="4850890"/>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85662" tIns="42836" rIns="85662" bIns="42836" anchor="ctr">
            <a:spAutoFit/>
          </a:bodyPr>
          <a:lstStyle/>
          <a:p>
            <a:pPr algn="ctr">
              <a:lnSpc>
                <a:spcPct val="120000"/>
              </a:lnSpc>
              <a:defRPr/>
            </a:pPr>
            <a:r>
              <a:rPr lang="es-ES" u="sng" dirty="0" err="1" smtClean="0">
                <a:solidFill>
                  <a:srgbClr val="000000"/>
                </a:solidFill>
              </a:rPr>
              <a:t>Outcome</a:t>
            </a:r>
            <a:endParaRPr lang="es-ES" u="sng" dirty="0" smtClean="0">
              <a:solidFill>
                <a:srgbClr val="000000"/>
              </a:solidFill>
            </a:endParaRPr>
          </a:p>
          <a:p>
            <a:pPr algn="ctr">
              <a:lnSpc>
                <a:spcPct val="120000"/>
              </a:lnSpc>
              <a:defRPr/>
            </a:pPr>
            <a:endParaRPr lang="es-ES" u="sng" dirty="0">
              <a:solidFill>
                <a:srgbClr val="000000"/>
              </a:solidFill>
            </a:endParaRPr>
          </a:p>
          <a:p>
            <a:pPr>
              <a:lnSpc>
                <a:spcPct val="120000"/>
              </a:lnSpc>
              <a:defRPr/>
            </a:pPr>
            <a:r>
              <a:rPr lang="es-ES" dirty="0">
                <a:solidFill>
                  <a:schemeClr val="accent2">
                    <a:lumMod val="75000"/>
                  </a:schemeClr>
                </a:solidFill>
              </a:rPr>
              <a:t>13 of 26 patients </a:t>
            </a:r>
            <a:r>
              <a:rPr lang="es-ES" dirty="0" smtClean="0">
                <a:solidFill>
                  <a:schemeClr val="accent2">
                    <a:lumMod val="75000"/>
                  </a:schemeClr>
                </a:solidFill>
              </a:rPr>
              <a:t>died (37% MRT)</a:t>
            </a:r>
            <a:endParaRPr lang="es-ES" sz="1800" dirty="0">
              <a:solidFill>
                <a:srgbClr val="000000"/>
              </a:solidFill>
            </a:endParaRPr>
          </a:p>
          <a:p>
            <a:pPr indent="536575">
              <a:lnSpc>
                <a:spcPct val="120000"/>
              </a:lnSpc>
              <a:buFontTx/>
              <a:buChar char="•"/>
              <a:tabLst>
                <a:tab pos="898525" algn="l"/>
              </a:tabLst>
              <a:defRPr/>
            </a:pPr>
            <a:r>
              <a:rPr lang="es-ES" sz="1800" dirty="0">
                <a:solidFill>
                  <a:srgbClr val="000000"/>
                </a:solidFill>
              </a:rPr>
              <a:t> </a:t>
            </a:r>
            <a:r>
              <a:rPr lang="es-ES" sz="1800" dirty="0" err="1">
                <a:solidFill>
                  <a:srgbClr val="000000"/>
                </a:solidFill>
              </a:rPr>
              <a:t>multiorgan</a:t>
            </a:r>
            <a:r>
              <a:rPr lang="es-ES" sz="1800" dirty="0">
                <a:solidFill>
                  <a:srgbClr val="000000"/>
                </a:solidFill>
              </a:rPr>
              <a:t> </a:t>
            </a:r>
            <a:r>
              <a:rPr lang="es-ES" sz="1800" dirty="0" err="1">
                <a:solidFill>
                  <a:srgbClr val="000000"/>
                </a:solidFill>
              </a:rPr>
              <a:t>failure</a:t>
            </a:r>
            <a:r>
              <a:rPr lang="es-ES" sz="1800" dirty="0">
                <a:solidFill>
                  <a:srgbClr val="000000"/>
                </a:solidFill>
              </a:rPr>
              <a:t>: 1</a:t>
            </a:r>
          </a:p>
          <a:p>
            <a:pPr indent="536575">
              <a:lnSpc>
                <a:spcPct val="120000"/>
              </a:lnSpc>
              <a:buFontTx/>
              <a:buChar char="•"/>
              <a:tabLst>
                <a:tab pos="898525" algn="l"/>
              </a:tabLst>
              <a:defRPr/>
            </a:pPr>
            <a:r>
              <a:rPr lang="es-ES" sz="1800" dirty="0">
                <a:solidFill>
                  <a:srgbClr val="000000"/>
                </a:solidFill>
              </a:rPr>
              <a:t> adenoviral </a:t>
            </a:r>
            <a:r>
              <a:rPr lang="es-ES" sz="1800" dirty="0" smtClean="0">
                <a:solidFill>
                  <a:srgbClr val="000000"/>
                </a:solidFill>
              </a:rPr>
              <a:t>infection: </a:t>
            </a:r>
            <a:r>
              <a:rPr lang="es-ES" sz="1800" dirty="0">
                <a:solidFill>
                  <a:srgbClr val="000000"/>
                </a:solidFill>
              </a:rPr>
              <a:t>2 </a:t>
            </a:r>
          </a:p>
          <a:p>
            <a:pPr indent="536575">
              <a:lnSpc>
                <a:spcPct val="120000"/>
              </a:lnSpc>
              <a:buFontTx/>
              <a:buChar char="•"/>
              <a:tabLst>
                <a:tab pos="898525" algn="l"/>
              </a:tabLst>
              <a:defRPr/>
            </a:pPr>
            <a:r>
              <a:rPr lang="es-ES" sz="1800" dirty="0" err="1" smtClean="0">
                <a:solidFill>
                  <a:srgbClr val="000000"/>
                </a:solidFill>
              </a:rPr>
              <a:t>Sepsis</a:t>
            </a:r>
            <a:r>
              <a:rPr lang="es-ES" sz="1800" dirty="0">
                <a:solidFill>
                  <a:srgbClr val="000000"/>
                </a:solidFill>
              </a:rPr>
              <a:t>: 1</a:t>
            </a:r>
            <a:endParaRPr lang="es-ES" sz="1800" dirty="0" smtClean="0">
              <a:solidFill>
                <a:srgbClr val="000000"/>
              </a:solidFill>
            </a:endParaRPr>
          </a:p>
          <a:p>
            <a:pPr indent="536575">
              <a:lnSpc>
                <a:spcPct val="120000"/>
              </a:lnSpc>
              <a:buFontTx/>
              <a:buChar char="•"/>
              <a:tabLst>
                <a:tab pos="898525" algn="l"/>
              </a:tabLst>
              <a:defRPr/>
            </a:pPr>
            <a:r>
              <a:rPr lang="es-ES" sz="1800" dirty="0" smtClean="0">
                <a:solidFill>
                  <a:srgbClr val="000000"/>
                </a:solidFill>
              </a:rPr>
              <a:t> Toxoplasmosis: 1</a:t>
            </a:r>
          </a:p>
          <a:p>
            <a:pPr indent="536575">
              <a:lnSpc>
                <a:spcPct val="120000"/>
              </a:lnSpc>
              <a:buFontTx/>
              <a:buChar char="•"/>
              <a:tabLst>
                <a:tab pos="898525" algn="l"/>
              </a:tabLst>
              <a:defRPr/>
            </a:pPr>
            <a:r>
              <a:rPr lang="es-ES" sz="1800" dirty="0" smtClean="0">
                <a:solidFill>
                  <a:srgbClr val="000000"/>
                </a:solidFill>
              </a:rPr>
              <a:t> </a:t>
            </a:r>
            <a:r>
              <a:rPr lang="es-ES" sz="1800" dirty="0">
                <a:solidFill>
                  <a:srgbClr val="000000"/>
                </a:solidFill>
              </a:rPr>
              <a:t>IFI: </a:t>
            </a:r>
            <a:r>
              <a:rPr lang="es-ES" sz="1800" dirty="0" smtClean="0">
                <a:solidFill>
                  <a:srgbClr val="000000"/>
                </a:solidFill>
              </a:rPr>
              <a:t>4</a:t>
            </a:r>
          </a:p>
          <a:p>
            <a:pPr indent="536575">
              <a:lnSpc>
                <a:spcPct val="120000"/>
              </a:lnSpc>
              <a:buFontTx/>
              <a:buChar char="•"/>
              <a:tabLst>
                <a:tab pos="898525" algn="l"/>
              </a:tabLst>
              <a:defRPr/>
            </a:pPr>
            <a:r>
              <a:rPr lang="es-ES" sz="1800" dirty="0" smtClean="0">
                <a:solidFill>
                  <a:srgbClr val="000000"/>
                </a:solidFill>
              </a:rPr>
              <a:t>VOD: 3</a:t>
            </a:r>
          </a:p>
          <a:p>
            <a:pPr indent="536575">
              <a:lnSpc>
                <a:spcPct val="120000"/>
              </a:lnSpc>
              <a:buFontTx/>
              <a:buChar char="•"/>
              <a:tabLst>
                <a:tab pos="898525" algn="l"/>
              </a:tabLst>
              <a:defRPr/>
            </a:pPr>
            <a:r>
              <a:rPr lang="es-ES" sz="1800" dirty="0" smtClean="0">
                <a:solidFill>
                  <a:srgbClr val="000000"/>
                </a:solidFill>
              </a:rPr>
              <a:t>EICH: 1</a:t>
            </a:r>
          </a:p>
          <a:p>
            <a:pPr>
              <a:lnSpc>
                <a:spcPct val="120000"/>
              </a:lnSpc>
              <a:buFontTx/>
              <a:buChar char="•"/>
              <a:defRPr/>
            </a:pPr>
            <a:endParaRPr lang="es-ES" sz="1800" dirty="0" smtClean="0">
              <a:solidFill>
                <a:srgbClr val="000000"/>
              </a:solidFill>
            </a:endParaRPr>
          </a:p>
          <a:p>
            <a:pPr algn="ctr">
              <a:lnSpc>
                <a:spcPct val="120000"/>
              </a:lnSpc>
              <a:defRPr/>
            </a:pPr>
            <a:r>
              <a:rPr lang="es-ES" sz="1800" i="1" dirty="0" smtClean="0">
                <a:solidFill>
                  <a:srgbClr val="000000"/>
                </a:solidFill>
              </a:rPr>
              <a:t>At a median follow-up of 12 months (range, 9-21), 12 of 26 (46.1%) patients were alive and disease free. </a:t>
            </a:r>
            <a:endParaRPr lang="es-ES" sz="1800" i="1" dirty="0">
              <a:solidFill>
                <a:srgbClr val="000000"/>
              </a:solidFill>
            </a:endParaRPr>
          </a:p>
        </p:txBody>
      </p:sp>
    </p:spTree>
    <p:extLst>
      <p:ext uri="{BB962C8B-B14F-4D97-AF65-F5344CB8AC3E}">
        <p14:creationId xmlns:p14="http://schemas.microsoft.com/office/powerpoint/2010/main" val="93038646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92866" name="Group 40"/>
          <p:cNvGrpSpPr>
            <a:grpSpLocks/>
          </p:cNvGrpSpPr>
          <p:nvPr/>
        </p:nvGrpSpPr>
        <p:grpSpPr bwMode="auto">
          <a:xfrm>
            <a:off x="0" y="0"/>
            <a:ext cx="9215438" cy="6858000"/>
            <a:chOff x="0" y="0"/>
            <a:chExt cx="5805" cy="4320"/>
          </a:xfrm>
        </p:grpSpPr>
        <p:sp>
          <p:nvSpPr>
            <p:cNvPr id="292870"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92871" name="Group 35"/>
            <p:cNvGrpSpPr>
              <a:grpSpLocks/>
            </p:cNvGrpSpPr>
            <p:nvPr/>
          </p:nvGrpSpPr>
          <p:grpSpPr bwMode="auto">
            <a:xfrm>
              <a:off x="0" y="0"/>
              <a:ext cx="5760" cy="482"/>
              <a:chOff x="0" y="0"/>
              <a:chExt cx="5760" cy="482"/>
            </a:xfrm>
          </p:grpSpPr>
          <p:sp>
            <p:nvSpPr>
              <p:cNvPr id="292873"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92874"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92875"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92867"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Trasplante </a:t>
            </a:r>
            <a:r>
              <a:rPr lang="es-ES" sz="2400" dirty="0" err="1">
                <a:solidFill>
                  <a:srgbClr val="FA166D"/>
                </a:solidFill>
              </a:rPr>
              <a:t>haploidéntico</a:t>
            </a:r>
            <a:r>
              <a:rPr lang="es-ES" sz="2400" dirty="0">
                <a:solidFill>
                  <a:srgbClr val="FA166D"/>
                </a:solidFill>
              </a:rPr>
              <a:t>, </a:t>
            </a:r>
            <a:r>
              <a:rPr lang="es-ES" sz="2400" dirty="0" smtClean="0">
                <a:solidFill>
                  <a:srgbClr val="FA166D"/>
                </a:solidFill>
              </a:rPr>
              <a:t>estrategias de mejora</a:t>
            </a:r>
            <a:endParaRPr lang="es-ES" sz="1400" dirty="0">
              <a:solidFill>
                <a:srgbClr val="FA166D"/>
              </a:solidFill>
            </a:endParaRPr>
          </a:p>
        </p:txBody>
      </p:sp>
      <p:pic>
        <p:nvPicPr>
          <p:cNvPr id="292868"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5 Tabla"/>
          <p:cNvGraphicFramePr>
            <a:graphicFrameLocks noGrp="1"/>
          </p:cNvGraphicFramePr>
          <p:nvPr>
            <p:extLst>
              <p:ext uri="{D42A27DB-BD31-4B8C-83A1-F6EECF244321}">
                <p14:modId xmlns:p14="http://schemas.microsoft.com/office/powerpoint/2010/main" val="2940294316"/>
              </p:ext>
            </p:extLst>
          </p:nvPr>
        </p:nvGraphicFramePr>
        <p:xfrm>
          <a:off x="107504" y="1654162"/>
          <a:ext cx="8856984" cy="3935078"/>
        </p:xfrm>
        <a:graphic>
          <a:graphicData uri="http://schemas.openxmlformats.org/drawingml/2006/table">
            <a:tbl>
              <a:tblPr firstRow="1" bandRow="1"/>
              <a:tblGrid>
                <a:gridCol w="4428492"/>
                <a:gridCol w="4428492"/>
              </a:tblGrid>
              <a:tr h="113921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ES" sz="2000" b="1" dirty="0" smtClean="0">
                          <a:solidFill>
                            <a:srgbClr val="FFFF00"/>
                          </a:solidFill>
                          <a:latin typeface="Arial"/>
                          <a:cs typeface="Arial"/>
                        </a:rPr>
                        <a:t>Como</a:t>
                      </a:r>
                      <a:r>
                        <a:rPr lang="es-ES" sz="2000" b="1" baseline="0" dirty="0" smtClean="0">
                          <a:solidFill>
                            <a:srgbClr val="FFFF00"/>
                          </a:solidFill>
                          <a:latin typeface="Arial"/>
                          <a:cs typeface="Arial"/>
                        </a:rPr>
                        <a:t> disminuir la incidencia y severidad del EICH</a:t>
                      </a:r>
                      <a:endParaRPr lang="es-ES" sz="2000" b="1" dirty="0">
                        <a:solidFill>
                          <a:srgbClr val="FFFF00"/>
                        </a:solidFill>
                        <a:latin typeface="Arial"/>
                        <a:cs typeface="Arial"/>
                      </a:endParaRPr>
                    </a:p>
                  </a:txBody>
                  <a:tcPr marL="91439" marR="91439" marT="45728" marB="45728" anchor="ct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ES" sz="2000" b="1" dirty="0" smtClean="0">
                          <a:solidFill>
                            <a:srgbClr val="FFFF00"/>
                          </a:solidFill>
                          <a:latin typeface="Arial"/>
                          <a:cs typeface="Arial"/>
                        </a:rPr>
                        <a:t>Como disminuir las recaídas</a:t>
                      </a:r>
                      <a:endParaRPr lang="es-ES" sz="2000" b="1" dirty="0">
                        <a:solidFill>
                          <a:srgbClr val="FFFF00"/>
                        </a:solidFill>
                        <a:latin typeface="Arial"/>
                        <a:cs typeface="Arial"/>
                      </a:endParaRPr>
                    </a:p>
                  </a:txBody>
                  <a:tcPr marL="91439" marR="91439" marT="45728" marB="45728"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bg1"/>
                    </a:solidFill>
                  </a:tcPr>
                </a:tc>
              </a:tr>
              <a:tr h="72344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smtClean="0">
                          <a:solidFill>
                            <a:srgbClr val="000000"/>
                          </a:solidFill>
                          <a:latin typeface="Arial"/>
                          <a:cs typeface="Arial"/>
                        </a:rPr>
                        <a:t>Infusión de T </a:t>
                      </a:r>
                      <a:r>
                        <a:rPr lang="es-ES" sz="1800" b="1" dirty="0" err="1" smtClean="0">
                          <a:solidFill>
                            <a:srgbClr val="000000"/>
                          </a:solidFill>
                          <a:latin typeface="Arial"/>
                          <a:cs typeface="Arial"/>
                        </a:rPr>
                        <a:t>regs</a:t>
                      </a:r>
                      <a:endParaRPr lang="es-ES" sz="1800" b="1" dirty="0">
                        <a:solidFill>
                          <a:srgbClr val="000000"/>
                        </a:solidFill>
                        <a:latin typeface="Arial"/>
                        <a:cs typeface="Arial"/>
                      </a:endParaRPr>
                    </a:p>
                  </a:txBody>
                  <a:tcPr marL="91439" marR="91439" marT="45728" marB="45728"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smtClean="0">
                          <a:solidFill>
                            <a:srgbClr val="000000"/>
                          </a:solidFill>
                          <a:latin typeface="Arial"/>
                          <a:cs typeface="Arial"/>
                        </a:rPr>
                        <a:t>Infusión de linfocitos de donante</a:t>
                      </a:r>
                      <a:endParaRPr lang="es-ES" sz="1800" b="1" dirty="0">
                        <a:solidFill>
                          <a:srgbClr val="000000"/>
                        </a:solidFill>
                        <a:latin typeface="Arial"/>
                        <a:cs typeface="Arial"/>
                      </a:endParaRPr>
                    </a:p>
                  </a:txBody>
                  <a:tcPr marL="91439" marR="91439" marT="45728" marB="45728" anchor="ctr">
                    <a:lnL w="12700" cap="flat" cmpd="sng" algn="ctr">
                      <a:solidFill>
                        <a:srgbClr val="FFFFFF"/>
                      </a:solidFill>
                      <a:prstDash val="solid"/>
                      <a:round/>
                      <a:headEnd type="none" w="med" len="med"/>
                      <a:tailEnd type="none" w="med" len="med"/>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40000"/>
                      </a:srgbClr>
                    </a:solidFill>
                  </a:tcPr>
                </a:tc>
              </a:tr>
              <a:tr h="62888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err="1" smtClean="0">
                          <a:solidFill>
                            <a:srgbClr val="000000"/>
                          </a:solidFill>
                          <a:latin typeface="Arial"/>
                          <a:cs typeface="Arial"/>
                        </a:rPr>
                        <a:t>Anergización</a:t>
                      </a:r>
                      <a:r>
                        <a:rPr lang="es-ES" sz="1800" b="1" baseline="0" dirty="0" smtClean="0">
                          <a:solidFill>
                            <a:srgbClr val="000000"/>
                          </a:solidFill>
                          <a:latin typeface="Arial"/>
                          <a:cs typeface="Arial"/>
                        </a:rPr>
                        <a:t> de </a:t>
                      </a:r>
                      <a:r>
                        <a:rPr lang="es-ES" sz="1800" b="1" baseline="0" dirty="0" err="1" smtClean="0">
                          <a:solidFill>
                            <a:srgbClr val="000000"/>
                          </a:solidFill>
                          <a:latin typeface="Arial"/>
                          <a:cs typeface="Arial"/>
                        </a:rPr>
                        <a:t>linfos</a:t>
                      </a:r>
                      <a:r>
                        <a:rPr lang="es-ES" sz="1800" b="1" baseline="0" dirty="0" smtClean="0">
                          <a:solidFill>
                            <a:srgbClr val="000000"/>
                          </a:solidFill>
                          <a:latin typeface="Arial"/>
                          <a:cs typeface="Arial"/>
                        </a:rPr>
                        <a:t> T </a:t>
                      </a:r>
                      <a:r>
                        <a:rPr lang="es-ES" sz="1800" b="1" baseline="0" dirty="0" err="1" smtClean="0">
                          <a:solidFill>
                            <a:srgbClr val="000000"/>
                          </a:solidFill>
                          <a:latin typeface="Arial"/>
                          <a:cs typeface="Arial"/>
                        </a:rPr>
                        <a:t>aloreactivos</a:t>
                      </a:r>
                      <a:endParaRPr lang="es-ES" sz="1800" b="1" dirty="0">
                        <a:solidFill>
                          <a:srgbClr val="000000"/>
                        </a:solidFill>
                        <a:latin typeface="Arial"/>
                        <a:cs typeface="Arial"/>
                      </a:endParaRPr>
                    </a:p>
                  </a:txBody>
                  <a:tcPr marL="91439" marR="91439" marT="45728" marB="45728"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smtClean="0">
                          <a:solidFill>
                            <a:srgbClr val="000000"/>
                          </a:solidFill>
                          <a:latin typeface="Arial"/>
                          <a:cs typeface="Arial"/>
                        </a:rPr>
                        <a:t>Suicide gene-</a:t>
                      </a:r>
                      <a:r>
                        <a:rPr lang="es-ES" sz="1800" b="1" dirty="0" err="1" smtClean="0">
                          <a:solidFill>
                            <a:srgbClr val="000000"/>
                          </a:solidFill>
                          <a:latin typeface="Arial"/>
                          <a:cs typeface="Arial"/>
                        </a:rPr>
                        <a:t>modified</a:t>
                      </a:r>
                      <a:r>
                        <a:rPr lang="es-ES" sz="1800" b="1" baseline="0" dirty="0" smtClean="0">
                          <a:solidFill>
                            <a:srgbClr val="000000"/>
                          </a:solidFill>
                          <a:latin typeface="Arial"/>
                          <a:cs typeface="Arial"/>
                        </a:rPr>
                        <a:t> </a:t>
                      </a:r>
                      <a:r>
                        <a:rPr lang="es-ES" sz="1800" b="1" baseline="0" dirty="0" err="1" smtClean="0">
                          <a:solidFill>
                            <a:srgbClr val="000000"/>
                          </a:solidFill>
                          <a:latin typeface="Arial"/>
                          <a:cs typeface="Arial"/>
                        </a:rPr>
                        <a:t>lymphocytes</a:t>
                      </a:r>
                      <a:endParaRPr lang="es-ES" sz="1800" b="1" dirty="0">
                        <a:solidFill>
                          <a:srgbClr val="000000"/>
                        </a:solidFill>
                        <a:latin typeface="Arial"/>
                        <a:cs typeface="Arial"/>
                      </a:endParaRPr>
                    </a:p>
                  </a:txBody>
                  <a:tcPr marL="91439" marR="91439" marT="45728" marB="45728"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20000"/>
                      </a:srgbClr>
                    </a:solidFill>
                  </a:tcPr>
                </a:tc>
              </a:tr>
              <a:tr h="72008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smtClean="0">
                          <a:solidFill>
                            <a:srgbClr val="000000"/>
                          </a:solidFill>
                          <a:latin typeface="Arial"/>
                          <a:cs typeface="Arial"/>
                        </a:rPr>
                        <a:t>Depleción de poblaciones seleccionadas</a:t>
                      </a:r>
                      <a:r>
                        <a:rPr lang="es-ES" sz="1800" b="1" baseline="0" dirty="0" smtClean="0">
                          <a:solidFill>
                            <a:srgbClr val="000000"/>
                          </a:solidFill>
                          <a:latin typeface="Arial"/>
                          <a:cs typeface="Arial"/>
                        </a:rPr>
                        <a:t> de linfocitos T</a:t>
                      </a:r>
                      <a:endParaRPr lang="es-ES" sz="1800" b="1" dirty="0">
                        <a:solidFill>
                          <a:srgbClr val="000000"/>
                        </a:solidFill>
                        <a:latin typeface="Arial"/>
                        <a:cs typeface="Arial"/>
                      </a:endParaRPr>
                    </a:p>
                  </a:txBody>
                  <a:tcPr marL="91439" marR="91439" marT="45728" marB="45728"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smtClean="0">
                          <a:solidFill>
                            <a:srgbClr val="000000"/>
                          </a:solidFill>
                          <a:latin typeface="Arial"/>
                          <a:cs typeface="Arial"/>
                        </a:rPr>
                        <a:t>Infusión de células NK</a:t>
                      </a:r>
                      <a:endParaRPr lang="es-ES" sz="1800" b="1" dirty="0">
                        <a:solidFill>
                          <a:srgbClr val="000000"/>
                        </a:solidFill>
                        <a:latin typeface="Arial"/>
                        <a:cs typeface="Arial"/>
                      </a:endParaRPr>
                    </a:p>
                  </a:txBody>
                  <a:tcPr marL="91439" marR="91439" marT="45728" marB="45728"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40000"/>
                      </a:srgbClr>
                    </a:solidFill>
                  </a:tcPr>
                </a:tc>
              </a:tr>
              <a:tr h="72344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800" b="1" dirty="0" smtClean="0">
                          <a:solidFill>
                            <a:srgbClr val="000000"/>
                          </a:solidFill>
                          <a:latin typeface="Arial"/>
                          <a:cs typeface="Arial"/>
                        </a:rPr>
                        <a:t>Infusión de </a:t>
                      </a:r>
                      <a:r>
                        <a:rPr lang="es-ES" sz="1800" b="1" dirty="0" err="1" smtClean="0">
                          <a:solidFill>
                            <a:srgbClr val="000000"/>
                          </a:solidFill>
                          <a:latin typeface="Arial"/>
                          <a:cs typeface="Arial"/>
                        </a:rPr>
                        <a:t>MSCs</a:t>
                      </a:r>
                      <a:endParaRPr lang="es-ES" sz="1800" b="1" dirty="0" smtClean="0">
                        <a:solidFill>
                          <a:srgbClr val="000000"/>
                        </a:solidFill>
                        <a:latin typeface="Arial"/>
                        <a:cs typeface="Arial"/>
                      </a:endParaRPr>
                    </a:p>
                  </a:txBody>
                  <a:tcPr marL="91439" marR="91439" marT="45728" marB="45728"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err="1" smtClean="0">
                          <a:solidFill>
                            <a:srgbClr val="000000"/>
                          </a:solidFill>
                          <a:latin typeface="Arial"/>
                          <a:cs typeface="Arial"/>
                        </a:rPr>
                        <a:t>Chimeric</a:t>
                      </a:r>
                      <a:r>
                        <a:rPr lang="es-ES" sz="1800" b="1" baseline="0" dirty="0" smtClean="0">
                          <a:solidFill>
                            <a:srgbClr val="000000"/>
                          </a:solidFill>
                          <a:latin typeface="Arial"/>
                          <a:cs typeface="Arial"/>
                        </a:rPr>
                        <a:t> </a:t>
                      </a:r>
                      <a:r>
                        <a:rPr lang="es-ES" sz="1800" b="1" baseline="0" dirty="0" err="1" smtClean="0">
                          <a:solidFill>
                            <a:srgbClr val="000000"/>
                          </a:solidFill>
                          <a:latin typeface="Arial"/>
                          <a:cs typeface="Arial"/>
                        </a:rPr>
                        <a:t>antigen</a:t>
                      </a:r>
                      <a:r>
                        <a:rPr lang="es-ES" sz="1800" b="1" baseline="0" dirty="0" smtClean="0">
                          <a:solidFill>
                            <a:srgbClr val="000000"/>
                          </a:solidFill>
                          <a:latin typeface="Arial"/>
                          <a:cs typeface="Arial"/>
                        </a:rPr>
                        <a:t> receptor T </a:t>
                      </a:r>
                      <a:r>
                        <a:rPr lang="es-ES" sz="1800" b="1" baseline="0" dirty="0" err="1" smtClean="0">
                          <a:solidFill>
                            <a:srgbClr val="000000"/>
                          </a:solidFill>
                          <a:latin typeface="Arial"/>
                          <a:cs typeface="Arial"/>
                        </a:rPr>
                        <a:t>cells</a:t>
                      </a:r>
                      <a:endParaRPr lang="es-ES" sz="1800" b="1" dirty="0">
                        <a:solidFill>
                          <a:srgbClr val="000000"/>
                        </a:solidFill>
                        <a:latin typeface="Arial"/>
                        <a:cs typeface="Arial"/>
                      </a:endParaRPr>
                    </a:p>
                  </a:txBody>
                  <a:tcPr marL="91439" marR="91439" marT="45728" marB="45728"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20000"/>
                      </a:srgbClr>
                    </a:solidFill>
                  </a:tcPr>
                </a:tc>
              </a:tr>
            </a:tbl>
          </a:graphicData>
        </a:graphic>
      </p:graphicFrame>
    </p:spTree>
    <p:extLst>
      <p:ext uri="{BB962C8B-B14F-4D97-AF65-F5344CB8AC3E}">
        <p14:creationId xmlns:p14="http://schemas.microsoft.com/office/powerpoint/2010/main" val="162118911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78530" name="Group 40"/>
          <p:cNvGrpSpPr>
            <a:grpSpLocks/>
          </p:cNvGrpSpPr>
          <p:nvPr/>
        </p:nvGrpSpPr>
        <p:grpSpPr bwMode="auto">
          <a:xfrm>
            <a:off x="0" y="0"/>
            <a:ext cx="9215438" cy="6858000"/>
            <a:chOff x="0" y="0"/>
            <a:chExt cx="5805" cy="4320"/>
          </a:xfrm>
        </p:grpSpPr>
        <p:sp>
          <p:nvSpPr>
            <p:cNvPr id="278536"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78537" name="Group 35"/>
            <p:cNvGrpSpPr>
              <a:grpSpLocks/>
            </p:cNvGrpSpPr>
            <p:nvPr/>
          </p:nvGrpSpPr>
          <p:grpSpPr bwMode="auto">
            <a:xfrm>
              <a:off x="0" y="0"/>
              <a:ext cx="5760" cy="482"/>
              <a:chOff x="0" y="0"/>
              <a:chExt cx="5760" cy="482"/>
            </a:xfrm>
          </p:grpSpPr>
          <p:sp>
            <p:nvSpPr>
              <p:cNvPr id="278539"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78540"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78541"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78531"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Trasplante </a:t>
            </a:r>
            <a:r>
              <a:rPr lang="es-ES" sz="2400" dirty="0" err="1">
                <a:solidFill>
                  <a:srgbClr val="FA166D"/>
                </a:solidFill>
              </a:rPr>
              <a:t>haploidéntico</a:t>
            </a:r>
            <a:r>
              <a:rPr lang="es-ES" sz="2400" dirty="0">
                <a:solidFill>
                  <a:srgbClr val="FA166D"/>
                </a:solidFill>
              </a:rPr>
              <a:t>, estrategias de mejora</a:t>
            </a:r>
            <a:endParaRPr lang="es-ES" sz="1400" dirty="0">
              <a:solidFill>
                <a:srgbClr val="FA166D"/>
              </a:solidFill>
            </a:endParaRPr>
          </a:p>
        </p:txBody>
      </p:sp>
      <p:pic>
        <p:nvPicPr>
          <p:cNvPr id="278532"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534" name="CuadroTexto 15"/>
          <p:cNvSpPr txBox="1">
            <a:spLocks noChangeArrowheads="1"/>
          </p:cNvSpPr>
          <p:nvPr/>
        </p:nvSpPr>
        <p:spPr bwMode="auto">
          <a:xfrm>
            <a:off x="36512" y="908720"/>
            <a:ext cx="9144000" cy="400050"/>
          </a:xfrm>
          <a:prstGeom prst="rect">
            <a:avLst/>
          </a:prstGeom>
          <a:solidFill>
            <a:srgbClr val="FFF7D2"/>
          </a:solidFill>
          <a:ln>
            <a:noFill/>
          </a:ln>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err="1" smtClean="0">
                <a:solidFill>
                  <a:srgbClr val="000000"/>
                </a:solidFill>
              </a:rPr>
              <a:t>Anergización</a:t>
            </a:r>
            <a:r>
              <a:rPr lang="es-ES" dirty="0" smtClean="0">
                <a:solidFill>
                  <a:srgbClr val="000000"/>
                </a:solidFill>
              </a:rPr>
              <a:t> de células T </a:t>
            </a:r>
            <a:r>
              <a:rPr lang="es-ES" dirty="0" err="1" smtClean="0">
                <a:solidFill>
                  <a:srgbClr val="000000"/>
                </a:solidFill>
              </a:rPr>
              <a:t>aloreactivas</a:t>
            </a:r>
            <a:r>
              <a:rPr lang="es-ES" dirty="0" smtClean="0">
                <a:solidFill>
                  <a:srgbClr val="000000"/>
                </a:solidFill>
              </a:rPr>
              <a:t>: CTLA4</a:t>
            </a:r>
            <a:endParaRPr lang="es-ES" dirty="0">
              <a:solidFill>
                <a:srgbClr val="000000"/>
              </a:solidFill>
            </a:endParaRPr>
          </a:p>
        </p:txBody>
      </p:sp>
      <p:pic>
        <p:nvPicPr>
          <p:cNvPr id="2" name="Imagen 1"/>
          <p:cNvPicPr>
            <a:picLocks noChangeAspect="1"/>
          </p:cNvPicPr>
          <p:nvPr/>
        </p:nvPicPr>
        <p:blipFill>
          <a:blip r:embed="rId5" cstate="print"/>
          <a:stretch>
            <a:fillRect/>
          </a:stretch>
        </p:blipFill>
        <p:spPr>
          <a:xfrm>
            <a:off x="2555776" y="1405756"/>
            <a:ext cx="3912261" cy="3103364"/>
          </a:xfrm>
          <a:prstGeom prst="rect">
            <a:avLst/>
          </a:prstGeom>
          <a:ln>
            <a:solidFill>
              <a:srgbClr val="000000"/>
            </a:solidFill>
          </a:ln>
        </p:spPr>
      </p:pic>
      <p:sp>
        <p:nvSpPr>
          <p:cNvPr id="3" name="CuadroTexto 2"/>
          <p:cNvSpPr txBox="1"/>
          <p:nvPr/>
        </p:nvSpPr>
        <p:spPr>
          <a:xfrm>
            <a:off x="72008" y="4725144"/>
            <a:ext cx="8964488" cy="1894878"/>
          </a:xfrm>
          <a:prstGeom prst="rect">
            <a:avLst/>
          </a:prstGeom>
          <a:noFill/>
          <a:ln>
            <a:solidFill>
              <a:srgbClr val="000000"/>
            </a:solidFill>
          </a:ln>
        </p:spPr>
        <p:txBody>
          <a:bodyPr wrap="square" rtlCol="0">
            <a:spAutoFit/>
          </a:bodyPr>
          <a:lstStyle/>
          <a:p>
            <a:pPr marL="925830" lvl="1" indent="-285750" fontAlgn="auto">
              <a:lnSpc>
                <a:spcPct val="120000"/>
              </a:lnSpc>
              <a:spcAft>
                <a:spcPts val="0"/>
              </a:spcAft>
              <a:buFont typeface="Arial"/>
              <a:buChar char="•"/>
              <a:defRPr/>
            </a:pPr>
            <a:r>
              <a:rPr lang="es-ES" sz="1400" dirty="0">
                <a:solidFill>
                  <a:srgbClr val="000000"/>
                </a:solidFill>
                <a:latin typeface="Arial"/>
                <a:ea typeface="ＭＳ Ｐゴシック" charset="-128"/>
                <a:cs typeface="Arial"/>
              </a:rPr>
              <a:t>CTLA4-Ig: A</a:t>
            </a:r>
            <a:r>
              <a:rPr lang="es-ES" sz="1400" dirty="0" smtClean="0">
                <a:solidFill>
                  <a:srgbClr val="000000"/>
                </a:solidFill>
                <a:latin typeface="Arial"/>
                <a:ea typeface="ＭＳ Ｐゴシック" charset="-128"/>
                <a:cs typeface="Arial"/>
              </a:rPr>
              <a:t>gente </a:t>
            </a:r>
            <a:r>
              <a:rPr lang="es-ES" sz="1400" dirty="0">
                <a:solidFill>
                  <a:srgbClr val="000000"/>
                </a:solidFill>
                <a:latin typeface="Arial"/>
                <a:ea typeface="ＭＳ Ｐゴシック" charset="-128"/>
                <a:cs typeface="Arial"/>
              </a:rPr>
              <a:t>que bloquea la </a:t>
            </a:r>
            <a:r>
              <a:rPr lang="es-ES" sz="1400" dirty="0" err="1">
                <a:solidFill>
                  <a:srgbClr val="000000"/>
                </a:solidFill>
                <a:latin typeface="Arial"/>
                <a:ea typeface="ＭＳ Ｐゴシック" charset="-128"/>
                <a:cs typeface="Arial"/>
              </a:rPr>
              <a:t>coestimulación</a:t>
            </a:r>
            <a:r>
              <a:rPr lang="es-ES" sz="1400" dirty="0">
                <a:solidFill>
                  <a:srgbClr val="000000"/>
                </a:solidFill>
                <a:latin typeface="Arial"/>
                <a:ea typeface="ＭＳ Ｐゴシック" charset="-128"/>
                <a:cs typeface="Arial"/>
              </a:rPr>
              <a:t> e</a:t>
            </a:r>
            <a:r>
              <a:rPr lang="es-ES" sz="1400" dirty="0" smtClean="0">
                <a:solidFill>
                  <a:srgbClr val="000000"/>
                </a:solidFill>
                <a:latin typeface="Arial"/>
                <a:ea typeface="ＭＳ Ｐゴシック" charset="-128"/>
                <a:cs typeface="Arial"/>
              </a:rPr>
              <a:t> </a:t>
            </a:r>
            <a:r>
              <a:rPr lang="es-ES" sz="1400" dirty="0">
                <a:solidFill>
                  <a:srgbClr val="000000"/>
                </a:solidFill>
                <a:latin typeface="Arial"/>
                <a:ea typeface="ＭＳ Ｐゴシック" charset="-128"/>
                <a:cs typeface="Arial"/>
              </a:rPr>
              <a:t>inhibe el linfocito T </a:t>
            </a:r>
            <a:r>
              <a:rPr lang="es-ES" sz="1400" dirty="0" smtClean="0">
                <a:solidFill>
                  <a:srgbClr val="000000"/>
                </a:solidFill>
                <a:latin typeface="Arial"/>
                <a:ea typeface="ＭＳ Ｐゴシック" charset="-128"/>
                <a:cs typeface="Arial"/>
              </a:rPr>
              <a:t>(</a:t>
            </a:r>
            <a:r>
              <a:rPr lang="es-ES" sz="1400" dirty="0" err="1" smtClean="0">
                <a:solidFill>
                  <a:srgbClr val="000000"/>
                </a:solidFill>
                <a:latin typeface="Arial"/>
                <a:ea typeface="ＭＳ Ｐゴシック" charset="-128"/>
                <a:cs typeface="Arial"/>
              </a:rPr>
              <a:t>Mielke</a:t>
            </a:r>
            <a:r>
              <a:rPr lang="es-ES" sz="1400" dirty="0" smtClean="0">
                <a:solidFill>
                  <a:srgbClr val="000000"/>
                </a:solidFill>
                <a:latin typeface="Arial"/>
                <a:ea typeface="ＭＳ Ｐゴシック" charset="-128"/>
                <a:cs typeface="Arial"/>
              </a:rPr>
              <a:t> 2005)</a:t>
            </a:r>
          </a:p>
          <a:p>
            <a:pPr marL="925830" lvl="1" indent="-285750" fontAlgn="auto">
              <a:lnSpc>
                <a:spcPct val="120000"/>
              </a:lnSpc>
              <a:spcAft>
                <a:spcPts val="0"/>
              </a:spcAft>
              <a:buFont typeface="Arial"/>
              <a:buChar char="•"/>
              <a:defRPr/>
            </a:pPr>
            <a:r>
              <a:rPr lang="es-ES" sz="1400" dirty="0" smtClean="0">
                <a:solidFill>
                  <a:srgbClr val="000000"/>
                </a:solidFill>
                <a:latin typeface="Arial"/>
                <a:ea typeface="ＭＳ Ｐゴシック" charset="-128"/>
                <a:cs typeface="Arial"/>
              </a:rPr>
              <a:t>Estudios preclínicos </a:t>
            </a:r>
            <a:r>
              <a:rPr lang="es-ES" sz="1400" dirty="0">
                <a:solidFill>
                  <a:srgbClr val="000000"/>
                </a:solidFill>
                <a:latin typeface="Arial"/>
                <a:ea typeface="ＭＳ Ｐゴシック" charset="-128"/>
                <a:cs typeface="Arial"/>
              </a:rPr>
              <a:t>en modelos </a:t>
            </a:r>
            <a:r>
              <a:rPr lang="es-ES" sz="1400" dirty="0" err="1">
                <a:solidFill>
                  <a:srgbClr val="000000"/>
                </a:solidFill>
                <a:latin typeface="Arial"/>
                <a:ea typeface="ＭＳ Ｐゴシック" charset="-128"/>
                <a:cs typeface="Arial"/>
              </a:rPr>
              <a:t>murinos</a:t>
            </a:r>
            <a:r>
              <a:rPr lang="es-ES" sz="1400" dirty="0">
                <a:solidFill>
                  <a:srgbClr val="000000"/>
                </a:solidFill>
                <a:latin typeface="Arial"/>
                <a:ea typeface="ＭＳ Ｐゴシック" charset="-128"/>
                <a:cs typeface="Arial"/>
              </a:rPr>
              <a:t> y primates: disminución EICH </a:t>
            </a:r>
            <a:r>
              <a:rPr lang="es-ES" sz="1400" dirty="0" smtClean="0">
                <a:solidFill>
                  <a:srgbClr val="000000"/>
                </a:solidFill>
                <a:latin typeface="Arial"/>
                <a:ea typeface="ＭＳ Ｐゴシック" charset="-128"/>
                <a:cs typeface="Arial"/>
              </a:rPr>
              <a:t>(</a:t>
            </a:r>
            <a:r>
              <a:rPr lang="es-ES" sz="1400" dirty="0" err="1" smtClean="0">
                <a:solidFill>
                  <a:srgbClr val="000000"/>
                </a:solidFill>
                <a:latin typeface="Arial"/>
                <a:ea typeface="ＭＳ Ｐゴシック" charset="-128"/>
                <a:cs typeface="Arial"/>
              </a:rPr>
              <a:t>Lin</a:t>
            </a:r>
            <a:r>
              <a:rPr lang="es-ES" sz="1400" dirty="0" smtClean="0">
                <a:solidFill>
                  <a:srgbClr val="000000"/>
                </a:solidFill>
                <a:latin typeface="Arial"/>
                <a:ea typeface="ＭＳ Ｐゴシック" charset="-128"/>
                <a:cs typeface="Arial"/>
              </a:rPr>
              <a:t> 1993)</a:t>
            </a:r>
          </a:p>
          <a:p>
            <a:pPr marL="925830" lvl="1" indent="-285750" fontAlgn="auto">
              <a:lnSpc>
                <a:spcPct val="120000"/>
              </a:lnSpc>
              <a:spcAft>
                <a:spcPts val="0"/>
              </a:spcAft>
              <a:buFont typeface="Arial"/>
              <a:buChar char="•"/>
              <a:defRPr/>
            </a:pPr>
            <a:r>
              <a:rPr lang="es-ES" sz="1400" dirty="0" smtClean="0">
                <a:solidFill>
                  <a:srgbClr val="000000"/>
                </a:solidFill>
                <a:latin typeface="Arial"/>
                <a:ea typeface="ＭＳ Ｐゴシック" charset="-128"/>
                <a:cs typeface="Arial"/>
              </a:rPr>
              <a:t>Estudio piloto </a:t>
            </a:r>
            <a:r>
              <a:rPr lang="es-ES" sz="1400" dirty="0">
                <a:solidFill>
                  <a:srgbClr val="000000"/>
                </a:solidFill>
                <a:latin typeface="Arial"/>
                <a:ea typeface="ＭＳ Ｐゴシック" charset="-128"/>
                <a:cs typeface="Arial"/>
              </a:rPr>
              <a:t>(n=</a:t>
            </a:r>
            <a:r>
              <a:rPr lang="es-ES" sz="1400" dirty="0" smtClean="0">
                <a:solidFill>
                  <a:srgbClr val="000000"/>
                </a:solidFill>
                <a:latin typeface="Arial"/>
                <a:ea typeface="ＭＳ Ｐゴシック" charset="-128"/>
                <a:cs typeface="Arial"/>
              </a:rPr>
              <a:t>12) </a:t>
            </a:r>
            <a:r>
              <a:rPr lang="es-ES" sz="1400" dirty="0" err="1" smtClean="0">
                <a:solidFill>
                  <a:srgbClr val="000000"/>
                </a:solidFill>
                <a:latin typeface="Arial"/>
                <a:ea typeface="ＭＳ Ｐゴシック" charset="-128"/>
                <a:cs typeface="Arial"/>
              </a:rPr>
              <a:t>haplos</a:t>
            </a:r>
            <a:r>
              <a:rPr lang="es-ES" sz="1400" dirty="0" smtClean="0">
                <a:solidFill>
                  <a:srgbClr val="000000"/>
                </a:solidFill>
                <a:latin typeface="Arial"/>
                <a:ea typeface="ＭＳ Ｐゴシック" charset="-128"/>
                <a:cs typeface="Arial"/>
              </a:rPr>
              <a:t>. Px CTLA4-Ig + Cy </a:t>
            </a:r>
            <a:r>
              <a:rPr lang="es-ES" sz="1400" dirty="0">
                <a:solidFill>
                  <a:srgbClr val="000000"/>
                </a:solidFill>
                <a:latin typeface="Arial"/>
                <a:ea typeface="ＭＳ Ｐゴシック" charset="-128"/>
                <a:cs typeface="Arial"/>
              </a:rPr>
              <a:t>+</a:t>
            </a:r>
            <a:r>
              <a:rPr lang="es-ES" sz="1400" dirty="0" smtClean="0">
                <a:solidFill>
                  <a:srgbClr val="000000"/>
                </a:solidFill>
                <a:latin typeface="Arial"/>
                <a:ea typeface="ＭＳ Ｐゴシック" charset="-128"/>
                <a:cs typeface="Arial"/>
              </a:rPr>
              <a:t> </a:t>
            </a:r>
            <a:r>
              <a:rPr lang="es-ES" sz="1400" dirty="0">
                <a:solidFill>
                  <a:srgbClr val="000000"/>
                </a:solidFill>
                <a:latin typeface="Arial"/>
                <a:ea typeface="ＭＳ Ｐゴシック" charset="-128"/>
                <a:cs typeface="Arial"/>
              </a:rPr>
              <a:t>MTX: 3</a:t>
            </a:r>
            <a:r>
              <a:rPr lang="es-ES" sz="1400" dirty="0" smtClean="0">
                <a:solidFill>
                  <a:srgbClr val="000000"/>
                </a:solidFill>
                <a:latin typeface="Arial"/>
                <a:ea typeface="ＭＳ Ｐゴシック" charset="-128"/>
                <a:cs typeface="Arial"/>
              </a:rPr>
              <a:t> </a:t>
            </a:r>
            <a:r>
              <a:rPr lang="es-ES" sz="1400" dirty="0">
                <a:solidFill>
                  <a:srgbClr val="000000"/>
                </a:solidFill>
                <a:latin typeface="Arial"/>
                <a:ea typeface="ＭＳ Ｐゴシック" charset="-128"/>
                <a:cs typeface="Arial"/>
              </a:rPr>
              <a:t>pacientes </a:t>
            </a:r>
            <a:r>
              <a:rPr lang="es-ES" sz="1400" dirty="0" err="1" smtClean="0">
                <a:solidFill>
                  <a:srgbClr val="000000"/>
                </a:solidFill>
                <a:latin typeface="Arial"/>
                <a:ea typeface="ＭＳ Ｐゴシック" charset="-128"/>
                <a:cs typeface="Arial"/>
              </a:rPr>
              <a:t>EICHa</a:t>
            </a:r>
            <a:r>
              <a:rPr lang="es-ES" sz="1400" dirty="0" smtClean="0">
                <a:solidFill>
                  <a:srgbClr val="000000"/>
                </a:solidFill>
                <a:latin typeface="Arial"/>
                <a:ea typeface="ＭＳ Ｐゴシック" charset="-128"/>
                <a:cs typeface="Arial"/>
              </a:rPr>
              <a:t>, 7 reactivan </a:t>
            </a:r>
            <a:r>
              <a:rPr lang="es-ES" sz="1400" dirty="0">
                <a:solidFill>
                  <a:srgbClr val="000000"/>
                </a:solidFill>
                <a:latin typeface="Arial"/>
                <a:ea typeface="ＭＳ Ｐゴシック" charset="-128"/>
                <a:cs typeface="Arial"/>
              </a:rPr>
              <a:t>CMV o EBV </a:t>
            </a:r>
            <a:r>
              <a:rPr lang="es-ES" sz="1400" dirty="0" smtClean="0">
                <a:solidFill>
                  <a:srgbClr val="000000"/>
                </a:solidFill>
                <a:latin typeface="Arial"/>
                <a:ea typeface="ＭＳ Ｐゴシック" charset="-128"/>
                <a:cs typeface="Arial"/>
              </a:rPr>
              <a:t>(</a:t>
            </a:r>
            <a:r>
              <a:rPr lang="es-ES" sz="1400" dirty="0" err="1" smtClean="0">
                <a:solidFill>
                  <a:srgbClr val="000000"/>
                </a:solidFill>
                <a:latin typeface="Arial"/>
                <a:ea typeface="ＭＳ Ｐゴシック" charset="-128"/>
                <a:cs typeface="Arial"/>
              </a:rPr>
              <a:t>Guinan</a:t>
            </a:r>
            <a:r>
              <a:rPr lang="es-ES" sz="1400" dirty="0" smtClean="0">
                <a:solidFill>
                  <a:srgbClr val="000000"/>
                </a:solidFill>
                <a:latin typeface="Arial"/>
                <a:ea typeface="ＭＳ Ｐゴシック" charset="-128"/>
                <a:cs typeface="Arial"/>
              </a:rPr>
              <a:t> NEJM 1999)</a:t>
            </a:r>
            <a:endParaRPr lang="es-ES" sz="1400" dirty="0">
              <a:solidFill>
                <a:srgbClr val="000000"/>
              </a:solidFill>
              <a:latin typeface="Arial"/>
              <a:ea typeface="ＭＳ Ｐゴシック" charset="-128"/>
              <a:cs typeface="Arial"/>
            </a:endParaRPr>
          </a:p>
          <a:p>
            <a:pPr marL="925830" lvl="1" indent="-285750" fontAlgn="auto">
              <a:lnSpc>
                <a:spcPct val="120000"/>
              </a:lnSpc>
              <a:spcAft>
                <a:spcPts val="0"/>
              </a:spcAft>
              <a:buFont typeface="Arial"/>
              <a:buChar char="•"/>
              <a:defRPr/>
            </a:pPr>
            <a:r>
              <a:rPr lang="es-ES" sz="1400" dirty="0" smtClean="0">
                <a:solidFill>
                  <a:srgbClr val="000000"/>
                </a:solidFill>
                <a:latin typeface="Arial"/>
                <a:ea typeface="ＭＳ Ｐゴシック" charset="-128"/>
                <a:cs typeface="Arial"/>
              </a:rPr>
              <a:t>Niveles plasmáticos de CTLA4 </a:t>
            </a:r>
            <a:r>
              <a:rPr lang="es-ES" sz="1400" dirty="0" err="1" smtClean="0">
                <a:solidFill>
                  <a:srgbClr val="000000"/>
                </a:solidFill>
                <a:latin typeface="Arial"/>
                <a:ea typeface="ＭＳ Ｐゴシック" charset="-128"/>
                <a:cs typeface="Arial"/>
              </a:rPr>
              <a:t>disminuídos</a:t>
            </a:r>
            <a:r>
              <a:rPr lang="es-ES" sz="1400" dirty="0" smtClean="0">
                <a:solidFill>
                  <a:srgbClr val="000000"/>
                </a:solidFill>
                <a:latin typeface="Arial"/>
                <a:ea typeface="ＭＳ Ｐゴシック" charset="-128"/>
                <a:cs typeface="Arial"/>
              </a:rPr>
              <a:t> en el </a:t>
            </a:r>
            <a:r>
              <a:rPr lang="es-ES" sz="1400" dirty="0" err="1" smtClean="0">
                <a:solidFill>
                  <a:srgbClr val="000000"/>
                </a:solidFill>
                <a:latin typeface="Arial"/>
                <a:ea typeface="ＭＳ Ｐゴシック" charset="-128"/>
                <a:cs typeface="Arial"/>
              </a:rPr>
              <a:t>EICHa</a:t>
            </a:r>
            <a:r>
              <a:rPr lang="es-ES" sz="1400" dirty="0" smtClean="0">
                <a:solidFill>
                  <a:srgbClr val="000000"/>
                </a:solidFill>
                <a:latin typeface="Arial"/>
                <a:ea typeface="ＭＳ Ｐゴシック" charset="-128"/>
                <a:cs typeface="Arial"/>
              </a:rPr>
              <a:t>, y aumentan tras el tratamiento (</a:t>
            </a:r>
            <a:r>
              <a:rPr lang="es-ES" sz="1400" dirty="0" err="1" smtClean="0">
                <a:solidFill>
                  <a:srgbClr val="000000"/>
                </a:solidFill>
                <a:latin typeface="Arial"/>
                <a:ea typeface="ＭＳ Ｐゴシック" charset="-128"/>
                <a:cs typeface="Arial"/>
              </a:rPr>
              <a:t>Zhu</a:t>
            </a:r>
            <a:r>
              <a:rPr lang="es-ES" sz="1400" dirty="0" smtClean="0">
                <a:solidFill>
                  <a:srgbClr val="000000"/>
                </a:solidFill>
                <a:latin typeface="Arial"/>
                <a:ea typeface="ＭＳ Ｐゴシック" charset="-128"/>
                <a:cs typeface="Arial"/>
              </a:rPr>
              <a:t> et al. BBMT 2016)</a:t>
            </a:r>
          </a:p>
          <a:p>
            <a:pPr marL="925830" lvl="1" indent="-285750" fontAlgn="auto">
              <a:lnSpc>
                <a:spcPct val="120000"/>
              </a:lnSpc>
              <a:spcAft>
                <a:spcPts val="0"/>
              </a:spcAft>
              <a:buFont typeface="Arial"/>
              <a:buChar char="•"/>
              <a:defRPr/>
            </a:pPr>
            <a:r>
              <a:rPr lang="es-ES" sz="1400" dirty="0" err="1" smtClean="0">
                <a:solidFill>
                  <a:srgbClr val="000000"/>
                </a:solidFill>
                <a:latin typeface="Arial"/>
                <a:ea typeface="ＭＳ Ｐゴシック" charset="-128"/>
                <a:cs typeface="Arial"/>
              </a:rPr>
              <a:t>Px</a:t>
            </a:r>
            <a:r>
              <a:rPr lang="es-ES" sz="1400" dirty="0" smtClean="0">
                <a:solidFill>
                  <a:srgbClr val="000000"/>
                </a:solidFill>
                <a:latin typeface="Arial"/>
                <a:ea typeface="ＭＳ Ｐゴシック" charset="-128"/>
                <a:cs typeface="Arial"/>
              </a:rPr>
              <a:t> EICH (fase I, fase II reclutando), tratamiento </a:t>
            </a:r>
            <a:r>
              <a:rPr lang="es-ES" sz="1400" dirty="0" err="1" smtClean="0">
                <a:solidFill>
                  <a:srgbClr val="000000"/>
                </a:solidFill>
                <a:latin typeface="Arial"/>
                <a:ea typeface="ＭＳ Ｐゴシック" charset="-128"/>
                <a:cs typeface="Arial"/>
              </a:rPr>
              <a:t>EICHc</a:t>
            </a:r>
            <a:r>
              <a:rPr lang="es-ES" sz="1400" dirty="0" smtClean="0">
                <a:solidFill>
                  <a:srgbClr val="000000"/>
                </a:solidFill>
                <a:latin typeface="Arial"/>
                <a:ea typeface="ＭＳ Ｐゴシック" charset="-128"/>
                <a:cs typeface="Arial"/>
              </a:rPr>
              <a:t> </a:t>
            </a:r>
            <a:r>
              <a:rPr lang="es-ES" sz="1400" dirty="0" err="1" smtClean="0">
                <a:solidFill>
                  <a:srgbClr val="000000"/>
                </a:solidFill>
                <a:latin typeface="Arial"/>
                <a:ea typeface="ＭＳ Ｐゴシック" charset="-128"/>
                <a:cs typeface="Arial"/>
              </a:rPr>
              <a:t>corticorefractario</a:t>
            </a:r>
            <a:r>
              <a:rPr lang="es-ES" sz="1400" dirty="0" smtClean="0">
                <a:solidFill>
                  <a:srgbClr val="000000"/>
                </a:solidFill>
                <a:latin typeface="Arial"/>
                <a:ea typeface="ＭＳ Ｐゴシック" charset="-128"/>
                <a:cs typeface="Arial"/>
              </a:rPr>
              <a:t> (fase I, reclutando)</a:t>
            </a:r>
          </a:p>
        </p:txBody>
      </p:sp>
    </p:spTree>
    <p:extLst>
      <p:ext uri="{BB962C8B-B14F-4D97-AF65-F5344CB8AC3E}">
        <p14:creationId xmlns:p14="http://schemas.microsoft.com/office/powerpoint/2010/main" val="99890779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4" name="CuadroTexto 15"/>
          <p:cNvSpPr txBox="1">
            <a:spLocks noChangeArrowheads="1"/>
          </p:cNvSpPr>
          <p:nvPr/>
        </p:nvSpPr>
        <p:spPr bwMode="auto">
          <a:xfrm>
            <a:off x="36512" y="908720"/>
            <a:ext cx="9144000" cy="400050"/>
          </a:xfrm>
          <a:prstGeom prst="rect">
            <a:avLst/>
          </a:prstGeom>
          <a:solidFill>
            <a:srgbClr val="FFF7D2"/>
          </a:solidFill>
          <a:ln>
            <a:noFill/>
          </a:ln>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err="1" smtClean="0">
                <a:solidFill>
                  <a:srgbClr val="000000"/>
                </a:solidFill>
              </a:rPr>
              <a:t>Anergización</a:t>
            </a:r>
            <a:r>
              <a:rPr lang="es-ES" dirty="0" smtClean="0">
                <a:solidFill>
                  <a:srgbClr val="000000"/>
                </a:solidFill>
              </a:rPr>
              <a:t> de células T </a:t>
            </a:r>
            <a:r>
              <a:rPr lang="es-ES" dirty="0" err="1" smtClean="0">
                <a:solidFill>
                  <a:srgbClr val="000000"/>
                </a:solidFill>
              </a:rPr>
              <a:t>aloreactivas</a:t>
            </a:r>
            <a:r>
              <a:rPr lang="es-ES" dirty="0" smtClean="0">
                <a:solidFill>
                  <a:srgbClr val="000000"/>
                </a:solidFill>
              </a:rPr>
              <a:t>: PD1</a:t>
            </a:r>
            <a:endParaRPr lang="es-ES" dirty="0">
              <a:solidFill>
                <a:srgbClr val="000000"/>
              </a:solidFill>
            </a:endParaRPr>
          </a:p>
        </p:txBody>
      </p:sp>
      <p:pic>
        <p:nvPicPr>
          <p:cNvPr id="7" name="Imagen 6"/>
          <p:cNvPicPr>
            <a:picLocks noChangeAspect="1"/>
          </p:cNvPicPr>
          <p:nvPr/>
        </p:nvPicPr>
        <p:blipFill>
          <a:blip r:embed="rId3" cstate="print"/>
          <a:stretch>
            <a:fillRect/>
          </a:stretch>
        </p:blipFill>
        <p:spPr>
          <a:xfrm>
            <a:off x="395536" y="1268760"/>
            <a:ext cx="8568952" cy="2728804"/>
          </a:xfrm>
          <a:prstGeom prst="rect">
            <a:avLst/>
          </a:prstGeom>
        </p:spPr>
      </p:pic>
      <p:sp>
        <p:nvSpPr>
          <p:cNvPr id="278529"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78530" name="Group 40"/>
          <p:cNvGrpSpPr>
            <a:grpSpLocks/>
          </p:cNvGrpSpPr>
          <p:nvPr/>
        </p:nvGrpSpPr>
        <p:grpSpPr bwMode="auto">
          <a:xfrm>
            <a:off x="0" y="0"/>
            <a:ext cx="9215438" cy="6858000"/>
            <a:chOff x="0" y="0"/>
            <a:chExt cx="5805" cy="4320"/>
          </a:xfrm>
        </p:grpSpPr>
        <p:sp>
          <p:nvSpPr>
            <p:cNvPr id="278536"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78537" name="Group 35"/>
            <p:cNvGrpSpPr>
              <a:grpSpLocks/>
            </p:cNvGrpSpPr>
            <p:nvPr/>
          </p:nvGrpSpPr>
          <p:grpSpPr bwMode="auto">
            <a:xfrm>
              <a:off x="0" y="0"/>
              <a:ext cx="5760" cy="482"/>
              <a:chOff x="0" y="0"/>
              <a:chExt cx="5760" cy="482"/>
            </a:xfrm>
          </p:grpSpPr>
          <p:sp>
            <p:nvSpPr>
              <p:cNvPr id="278539"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78540"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78541"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4"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78531"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Trasplante </a:t>
            </a:r>
            <a:r>
              <a:rPr lang="es-ES" sz="2400" dirty="0" err="1">
                <a:solidFill>
                  <a:srgbClr val="FA166D"/>
                </a:solidFill>
              </a:rPr>
              <a:t>haploidéntico</a:t>
            </a:r>
            <a:r>
              <a:rPr lang="es-ES" sz="2400" dirty="0">
                <a:solidFill>
                  <a:srgbClr val="FA166D"/>
                </a:solidFill>
              </a:rPr>
              <a:t>, estrategias de mejora</a:t>
            </a:r>
            <a:endParaRPr lang="es-ES" sz="1400" dirty="0">
              <a:solidFill>
                <a:srgbClr val="FA166D"/>
              </a:solidFill>
            </a:endParaRPr>
          </a:p>
        </p:txBody>
      </p:sp>
      <p:pic>
        <p:nvPicPr>
          <p:cNvPr id="278532"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p:cNvSpPr txBox="1"/>
          <p:nvPr/>
        </p:nvSpPr>
        <p:spPr>
          <a:xfrm>
            <a:off x="179512" y="4005064"/>
            <a:ext cx="8748464" cy="2698175"/>
          </a:xfrm>
          <a:prstGeom prst="rect">
            <a:avLst/>
          </a:prstGeom>
          <a:noFill/>
          <a:ln>
            <a:solidFill>
              <a:srgbClr val="000000"/>
            </a:solidFill>
          </a:ln>
        </p:spPr>
        <p:txBody>
          <a:bodyPr wrap="square" rtlCol="0">
            <a:spAutoFit/>
          </a:bodyPr>
          <a:lstStyle/>
          <a:p>
            <a:pPr marL="925830" lvl="1" indent="-285750" fontAlgn="auto">
              <a:lnSpc>
                <a:spcPct val="150000"/>
              </a:lnSpc>
              <a:spcAft>
                <a:spcPts val="0"/>
              </a:spcAft>
              <a:buFont typeface="Arial"/>
              <a:buChar char="•"/>
              <a:defRPr/>
            </a:pPr>
            <a:r>
              <a:rPr lang="es-ES" sz="1800" dirty="0" smtClean="0">
                <a:latin typeface="Arial"/>
                <a:cs typeface="Arial"/>
              </a:rPr>
              <a:t>PD1: inhibidor del TCR que </a:t>
            </a:r>
            <a:r>
              <a:rPr lang="es-ES" sz="1800" dirty="0">
                <a:latin typeface="Arial"/>
                <a:cs typeface="Arial"/>
              </a:rPr>
              <a:t>se une a </a:t>
            </a:r>
            <a:r>
              <a:rPr lang="es-ES" sz="1800" dirty="0" smtClean="0">
                <a:latin typeface="Arial"/>
                <a:cs typeface="Arial"/>
              </a:rPr>
              <a:t>PD</a:t>
            </a:r>
            <a:r>
              <a:rPr lang="es-ES" sz="1800" dirty="0">
                <a:latin typeface="Arial"/>
                <a:cs typeface="Arial"/>
              </a:rPr>
              <a:t>-L1 y PD-</a:t>
            </a:r>
            <a:r>
              <a:rPr lang="es-ES" sz="1800" dirty="0" smtClean="0">
                <a:latin typeface="Arial"/>
                <a:cs typeface="Arial"/>
              </a:rPr>
              <a:t>L2 e inhibe </a:t>
            </a:r>
            <a:r>
              <a:rPr lang="es-ES" sz="1800" dirty="0">
                <a:latin typeface="Arial"/>
                <a:cs typeface="Arial"/>
              </a:rPr>
              <a:t>la activación T, la </a:t>
            </a:r>
            <a:r>
              <a:rPr lang="es-ES" sz="1800" dirty="0" smtClean="0">
                <a:latin typeface="Arial"/>
                <a:cs typeface="Arial"/>
              </a:rPr>
              <a:t>diferenciación y </a:t>
            </a:r>
            <a:r>
              <a:rPr lang="es-ES" sz="1800" dirty="0">
                <a:latin typeface="Arial"/>
                <a:cs typeface="Arial"/>
              </a:rPr>
              <a:t>la </a:t>
            </a:r>
            <a:r>
              <a:rPr lang="es-ES" sz="1800" dirty="0" smtClean="0">
                <a:latin typeface="Arial"/>
                <a:cs typeface="Arial"/>
              </a:rPr>
              <a:t>proliferación </a:t>
            </a:r>
            <a:r>
              <a:rPr lang="es-ES" sz="1400" dirty="0" smtClean="0">
                <a:solidFill>
                  <a:schemeClr val="bg1">
                    <a:lumMod val="50000"/>
                    <a:lumOff val="50000"/>
                  </a:schemeClr>
                </a:solidFill>
                <a:latin typeface="Arial"/>
                <a:cs typeface="Arial"/>
              </a:rPr>
              <a:t>(</a:t>
            </a:r>
            <a:r>
              <a:rPr lang="es-ES" sz="1400" dirty="0" err="1" smtClean="0">
                <a:solidFill>
                  <a:schemeClr val="bg1">
                    <a:lumMod val="50000"/>
                    <a:lumOff val="50000"/>
                  </a:schemeClr>
                </a:solidFill>
                <a:latin typeface="Arial"/>
                <a:cs typeface="Arial"/>
              </a:rPr>
              <a:t>Schilbach</a:t>
            </a:r>
            <a:r>
              <a:rPr lang="es-ES" sz="1400" dirty="0" smtClean="0">
                <a:solidFill>
                  <a:schemeClr val="bg1">
                    <a:lumMod val="50000"/>
                    <a:lumOff val="50000"/>
                  </a:schemeClr>
                </a:solidFill>
                <a:latin typeface="Arial"/>
                <a:cs typeface="Arial"/>
              </a:rPr>
              <a:t> 2007, </a:t>
            </a:r>
            <a:r>
              <a:rPr lang="es-ES" sz="1400" dirty="0" err="1" smtClean="0">
                <a:solidFill>
                  <a:schemeClr val="bg1">
                    <a:lumMod val="50000"/>
                    <a:lumOff val="50000"/>
                  </a:schemeClr>
                </a:solidFill>
                <a:latin typeface="Arial"/>
                <a:cs typeface="Arial"/>
              </a:rPr>
              <a:t>Deng</a:t>
            </a:r>
            <a:r>
              <a:rPr lang="es-ES" sz="1400" dirty="0" smtClean="0">
                <a:solidFill>
                  <a:schemeClr val="bg1">
                    <a:lumMod val="50000"/>
                    <a:lumOff val="50000"/>
                  </a:schemeClr>
                </a:solidFill>
                <a:latin typeface="Arial"/>
                <a:cs typeface="Arial"/>
              </a:rPr>
              <a:t> 2015)</a:t>
            </a:r>
            <a:endParaRPr lang="es-ES" sz="1800" dirty="0" smtClean="0">
              <a:solidFill>
                <a:schemeClr val="bg1">
                  <a:lumMod val="50000"/>
                  <a:lumOff val="50000"/>
                </a:schemeClr>
              </a:solidFill>
              <a:latin typeface="Arial"/>
              <a:cs typeface="Arial"/>
            </a:endParaRPr>
          </a:p>
          <a:p>
            <a:pPr marL="925830" lvl="1" indent="-285750" fontAlgn="auto">
              <a:lnSpc>
                <a:spcPct val="150000"/>
              </a:lnSpc>
              <a:spcAft>
                <a:spcPts val="0"/>
              </a:spcAft>
              <a:buFont typeface="Arial"/>
              <a:buChar char="•"/>
              <a:defRPr/>
            </a:pPr>
            <a:r>
              <a:rPr lang="es-ES" sz="1800" dirty="0">
                <a:latin typeface="Arial"/>
                <a:cs typeface="Arial"/>
              </a:rPr>
              <a:t>E</a:t>
            </a:r>
            <a:r>
              <a:rPr lang="es-ES" sz="1800" dirty="0" smtClean="0">
                <a:latin typeface="Arial"/>
                <a:cs typeface="Arial"/>
              </a:rPr>
              <a:t>l bloqueo de PD</a:t>
            </a:r>
            <a:r>
              <a:rPr lang="es-ES" sz="1800" dirty="0">
                <a:latin typeface="Arial"/>
                <a:cs typeface="Arial"/>
              </a:rPr>
              <a:t>-L1 </a:t>
            </a:r>
            <a:r>
              <a:rPr lang="es-ES" sz="1800" dirty="0" smtClean="0">
                <a:latin typeface="Arial"/>
                <a:cs typeface="Arial"/>
              </a:rPr>
              <a:t>restauró el efecto GVL sin producir EICH en un modelo de trasplante </a:t>
            </a:r>
            <a:r>
              <a:rPr lang="es-ES" sz="1800" dirty="0" err="1" smtClean="0">
                <a:latin typeface="Arial"/>
                <a:cs typeface="Arial"/>
              </a:rPr>
              <a:t>alogénico</a:t>
            </a:r>
            <a:r>
              <a:rPr lang="es-ES" sz="1800" dirty="0" smtClean="0">
                <a:latin typeface="Arial"/>
                <a:cs typeface="Arial"/>
              </a:rPr>
              <a:t> animal </a:t>
            </a:r>
            <a:r>
              <a:rPr lang="es-ES" sz="1200" dirty="0" smtClean="0">
                <a:solidFill>
                  <a:srgbClr val="7F7F7F"/>
                </a:solidFill>
                <a:latin typeface="Arial"/>
                <a:cs typeface="Arial"/>
              </a:rPr>
              <a:t>(</a:t>
            </a:r>
            <a:r>
              <a:rPr lang="es-ES" sz="1400" dirty="0" err="1" smtClean="0">
                <a:solidFill>
                  <a:srgbClr val="7F7F7F"/>
                </a:solidFill>
                <a:latin typeface="Arial"/>
                <a:cs typeface="Arial"/>
              </a:rPr>
              <a:t>Koestner</a:t>
            </a:r>
            <a:r>
              <a:rPr lang="es-ES" sz="1400" dirty="0" smtClean="0">
                <a:solidFill>
                  <a:srgbClr val="7F7F7F"/>
                </a:solidFill>
                <a:latin typeface="Arial"/>
                <a:cs typeface="Arial"/>
              </a:rPr>
              <a:t> 2011)</a:t>
            </a:r>
            <a:r>
              <a:rPr lang="es-ES" dirty="0" smtClean="0">
                <a:latin typeface="Arial"/>
                <a:cs typeface="Arial"/>
              </a:rPr>
              <a:t> </a:t>
            </a:r>
          </a:p>
          <a:p>
            <a:pPr marL="925830" lvl="1" indent="-285750" fontAlgn="auto">
              <a:lnSpc>
                <a:spcPct val="150000"/>
              </a:lnSpc>
              <a:spcAft>
                <a:spcPts val="0"/>
              </a:spcAft>
              <a:buFont typeface="Arial"/>
              <a:buChar char="•"/>
              <a:defRPr/>
            </a:pPr>
            <a:r>
              <a:rPr lang="es-ES" sz="1800" dirty="0" smtClean="0">
                <a:solidFill>
                  <a:srgbClr val="000000"/>
                </a:solidFill>
                <a:latin typeface="Arial"/>
                <a:cs typeface="Arial"/>
              </a:rPr>
              <a:t>La utilización de </a:t>
            </a:r>
            <a:r>
              <a:rPr lang="es-ES" sz="1800" dirty="0" err="1" smtClean="0">
                <a:solidFill>
                  <a:srgbClr val="000000"/>
                </a:solidFill>
                <a:latin typeface="Arial"/>
                <a:cs typeface="Arial"/>
              </a:rPr>
              <a:t>pembrolizumab</a:t>
            </a:r>
            <a:r>
              <a:rPr lang="es-ES" sz="1800" dirty="0" smtClean="0">
                <a:solidFill>
                  <a:srgbClr val="000000"/>
                </a:solidFill>
                <a:latin typeface="Arial"/>
                <a:cs typeface="Arial"/>
              </a:rPr>
              <a:t> </a:t>
            </a:r>
            <a:r>
              <a:rPr lang="es-ES" sz="1800" dirty="0" err="1" smtClean="0">
                <a:solidFill>
                  <a:srgbClr val="000000"/>
                </a:solidFill>
                <a:latin typeface="Arial"/>
                <a:cs typeface="Arial"/>
              </a:rPr>
              <a:t>postalo</a:t>
            </a:r>
            <a:r>
              <a:rPr lang="es-ES" sz="1800" dirty="0" smtClean="0">
                <a:solidFill>
                  <a:srgbClr val="000000"/>
                </a:solidFill>
                <a:latin typeface="Arial"/>
                <a:cs typeface="Arial"/>
              </a:rPr>
              <a:t> en 2 LH en recaída fue eficaz y no reactivó EICH </a:t>
            </a:r>
            <a:r>
              <a:rPr lang="es-ES" sz="1200" dirty="0" smtClean="0">
                <a:solidFill>
                  <a:srgbClr val="7F7F7F"/>
                </a:solidFill>
                <a:latin typeface="Arial"/>
                <a:cs typeface="Arial"/>
              </a:rPr>
              <a:t>(</a:t>
            </a:r>
            <a:r>
              <a:rPr lang="es-ES" sz="1400" dirty="0" err="1" smtClean="0">
                <a:solidFill>
                  <a:srgbClr val="7F7F7F"/>
                </a:solidFill>
                <a:latin typeface="Arial"/>
                <a:cs typeface="Arial"/>
              </a:rPr>
              <a:t>Billasboas</a:t>
            </a:r>
            <a:r>
              <a:rPr lang="es-ES" sz="1400" dirty="0" smtClean="0">
                <a:solidFill>
                  <a:srgbClr val="7F7F7F"/>
                </a:solidFill>
                <a:latin typeface="Arial"/>
                <a:cs typeface="Arial"/>
              </a:rPr>
              <a:t> 2016)</a:t>
            </a:r>
            <a:endParaRPr lang="es-ES" sz="1400" dirty="0">
              <a:solidFill>
                <a:srgbClr val="000000"/>
              </a:solidFill>
            </a:endParaRPr>
          </a:p>
        </p:txBody>
      </p:sp>
      <p:sp>
        <p:nvSpPr>
          <p:cNvPr id="8" name="Rectángulo 7"/>
          <p:cNvSpPr/>
          <p:nvPr/>
        </p:nvSpPr>
        <p:spPr bwMode="auto">
          <a:xfrm>
            <a:off x="3059832" y="1268760"/>
            <a:ext cx="1368152" cy="288032"/>
          </a:xfrm>
          <a:prstGeom prst="rect">
            <a:avLst/>
          </a:prstGeom>
          <a:solidFill>
            <a:srgbClr val="FFFFFF"/>
          </a:solidFill>
          <a:ln w="7"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70000"/>
              </a:lnSpc>
              <a:spcBef>
                <a:spcPct val="0"/>
              </a:spcBef>
              <a:spcAft>
                <a:spcPct val="0"/>
              </a:spcAft>
              <a:buClrTx/>
              <a:buSzTx/>
              <a:buFontTx/>
              <a:buNone/>
              <a:tabLst/>
            </a:pPr>
            <a:endParaRPr kumimoji="0" lang="es-ES" sz="2000" b="1" i="0" u="none" strike="noStrike" cap="none" normalizeH="0" baseline="0" smtClean="0">
              <a:ln>
                <a:noFill/>
              </a:ln>
              <a:solidFill>
                <a:schemeClr val="bg1"/>
              </a:solidFill>
              <a:effectLst/>
              <a:latin typeface="Arial" charset="0"/>
            </a:endParaRPr>
          </a:p>
        </p:txBody>
      </p:sp>
    </p:spTree>
    <p:extLst>
      <p:ext uri="{BB962C8B-B14F-4D97-AF65-F5344CB8AC3E}">
        <p14:creationId xmlns:p14="http://schemas.microsoft.com/office/powerpoint/2010/main" val="163662840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92866" name="Group 40"/>
          <p:cNvGrpSpPr>
            <a:grpSpLocks/>
          </p:cNvGrpSpPr>
          <p:nvPr/>
        </p:nvGrpSpPr>
        <p:grpSpPr bwMode="auto">
          <a:xfrm>
            <a:off x="0" y="0"/>
            <a:ext cx="9215438" cy="6858000"/>
            <a:chOff x="0" y="0"/>
            <a:chExt cx="5805" cy="4320"/>
          </a:xfrm>
        </p:grpSpPr>
        <p:sp>
          <p:nvSpPr>
            <p:cNvPr id="292870"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92871" name="Group 35"/>
            <p:cNvGrpSpPr>
              <a:grpSpLocks/>
            </p:cNvGrpSpPr>
            <p:nvPr/>
          </p:nvGrpSpPr>
          <p:grpSpPr bwMode="auto">
            <a:xfrm>
              <a:off x="0" y="0"/>
              <a:ext cx="5760" cy="482"/>
              <a:chOff x="0" y="0"/>
              <a:chExt cx="5760" cy="482"/>
            </a:xfrm>
          </p:grpSpPr>
          <p:sp>
            <p:nvSpPr>
              <p:cNvPr id="292873"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92874"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92875"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92867"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Trasplante </a:t>
            </a:r>
            <a:r>
              <a:rPr lang="es-ES" sz="2400" dirty="0" err="1">
                <a:solidFill>
                  <a:srgbClr val="FA166D"/>
                </a:solidFill>
              </a:rPr>
              <a:t>haploidéntico</a:t>
            </a:r>
            <a:r>
              <a:rPr lang="es-ES" sz="2400" dirty="0">
                <a:solidFill>
                  <a:srgbClr val="FA166D"/>
                </a:solidFill>
              </a:rPr>
              <a:t>, </a:t>
            </a:r>
            <a:r>
              <a:rPr lang="es-ES" sz="2400" dirty="0" smtClean="0">
                <a:solidFill>
                  <a:srgbClr val="FA166D"/>
                </a:solidFill>
              </a:rPr>
              <a:t>estrategias de mejora</a:t>
            </a:r>
            <a:endParaRPr lang="es-ES" sz="1400" dirty="0">
              <a:solidFill>
                <a:srgbClr val="FA166D"/>
              </a:solidFill>
            </a:endParaRPr>
          </a:p>
        </p:txBody>
      </p:sp>
      <p:pic>
        <p:nvPicPr>
          <p:cNvPr id="292868"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5 Tabla"/>
          <p:cNvGraphicFramePr>
            <a:graphicFrameLocks noGrp="1"/>
          </p:cNvGraphicFramePr>
          <p:nvPr>
            <p:extLst>
              <p:ext uri="{D42A27DB-BD31-4B8C-83A1-F6EECF244321}">
                <p14:modId xmlns:p14="http://schemas.microsoft.com/office/powerpoint/2010/main" val="2257458650"/>
              </p:ext>
            </p:extLst>
          </p:nvPr>
        </p:nvGraphicFramePr>
        <p:xfrm>
          <a:off x="107504" y="1654162"/>
          <a:ext cx="8856984" cy="3935078"/>
        </p:xfrm>
        <a:graphic>
          <a:graphicData uri="http://schemas.openxmlformats.org/drawingml/2006/table">
            <a:tbl>
              <a:tblPr firstRow="1" bandRow="1"/>
              <a:tblGrid>
                <a:gridCol w="4428492"/>
                <a:gridCol w="4428492"/>
              </a:tblGrid>
              <a:tr h="113921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ES" sz="2000" b="1" dirty="0" smtClean="0">
                          <a:solidFill>
                            <a:srgbClr val="FFFF00"/>
                          </a:solidFill>
                          <a:latin typeface="Arial"/>
                          <a:cs typeface="Arial"/>
                        </a:rPr>
                        <a:t>Como</a:t>
                      </a:r>
                      <a:r>
                        <a:rPr lang="es-ES" sz="2000" b="1" baseline="0" dirty="0" smtClean="0">
                          <a:solidFill>
                            <a:srgbClr val="FFFF00"/>
                          </a:solidFill>
                          <a:latin typeface="Arial"/>
                          <a:cs typeface="Arial"/>
                        </a:rPr>
                        <a:t> disminuir la incidencia y severidad del EICH</a:t>
                      </a:r>
                      <a:endParaRPr lang="es-ES" sz="2000" b="1" dirty="0">
                        <a:solidFill>
                          <a:srgbClr val="FFFF00"/>
                        </a:solidFill>
                        <a:latin typeface="Arial"/>
                        <a:cs typeface="Arial"/>
                      </a:endParaRPr>
                    </a:p>
                  </a:txBody>
                  <a:tcPr marL="91439" marR="91439" marT="45728" marB="45728" anchor="ct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ES" sz="2000" b="1" dirty="0" smtClean="0">
                          <a:solidFill>
                            <a:srgbClr val="FFFF00"/>
                          </a:solidFill>
                          <a:latin typeface="Arial"/>
                          <a:cs typeface="Arial"/>
                        </a:rPr>
                        <a:t>Como disminuir las recaídas</a:t>
                      </a:r>
                      <a:endParaRPr lang="es-ES" sz="2000" b="1" dirty="0">
                        <a:solidFill>
                          <a:srgbClr val="FFFF00"/>
                        </a:solidFill>
                        <a:latin typeface="Arial"/>
                        <a:cs typeface="Arial"/>
                      </a:endParaRPr>
                    </a:p>
                  </a:txBody>
                  <a:tcPr marL="91439" marR="91439" marT="45728" marB="45728"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bg1"/>
                    </a:solidFill>
                  </a:tcPr>
                </a:tc>
              </a:tr>
              <a:tr h="72344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smtClean="0">
                          <a:solidFill>
                            <a:srgbClr val="000000"/>
                          </a:solidFill>
                          <a:latin typeface="Arial"/>
                          <a:cs typeface="Arial"/>
                        </a:rPr>
                        <a:t>Infusión T </a:t>
                      </a:r>
                      <a:r>
                        <a:rPr lang="es-ES" sz="1800" b="1" dirty="0" err="1" smtClean="0">
                          <a:solidFill>
                            <a:srgbClr val="000000"/>
                          </a:solidFill>
                          <a:latin typeface="Arial"/>
                          <a:cs typeface="Arial"/>
                        </a:rPr>
                        <a:t>regs</a:t>
                      </a:r>
                      <a:endParaRPr lang="es-ES" sz="1800" b="1" dirty="0">
                        <a:solidFill>
                          <a:srgbClr val="000000"/>
                        </a:solidFill>
                        <a:latin typeface="Arial"/>
                        <a:cs typeface="Arial"/>
                      </a:endParaRPr>
                    </a:p>
                  </a:txBody>
                  <a:tcPr marL="91439" marR="91439" marT="45728" marB="45728"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smtClean="0">
                          <a:solidFill>
                            <a:srgbClr val="000000"/>
                          </a:solidFill>
                          <a:latin typeface="Arial"/>
                          <a:cs typeface="Arial"/>
                        </a:rPr>
                        <a:t>Infusión de linfocitos de donante</a:t>
                      </a:r>
                      <a:endParaRPr lang="es-ES" sz="1800" b="1" dirty="0">
                        <a:solidFill>
                          <a:srgbClr val="000000"/>
                        </a:solidFill>
                        <a:latin typeface="Arial"/>
                        <a:cs typeface="Arial"/>
                      </a:endParaRPr>
                    </a:p>
                  </a:txBody>
                  <a:tcPr marL="91439" marR="91439" marT="45728" marB="45728" anchor="ctr">
                    <a:lnL w="12700" cap="flat" cmpd="sng" algn="ctr">
                      <a:solidFill>
                        <a:srgbClr val="FFFFFF"/>
                      </a:solidFill>
                      <a:prstDash val="solid"/>
                      <a:round/>
                      <a:headEnd type="none" w="med" len="med"/>
                      <a:tailEnd type="none" w="med" len="med"/>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40000"/>
                      </a:srgbClr>
                    </a:solidFill>
                  </a:tcPr>
                </a:tc>
              </a:tr>
              <a:tr h="62888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err="1" smtClean="0">
                          <a:solidFill>
                            <a:srgbClr val="000000"/>
                          </a:solidFill>
                          <a:latin typeface="Arial"/>
                          <a:cs typeface="Arial"/>
                        </a:rPr>
                        <a:t>Anergización</a:t>
                      </a:r>
                      <a:r>
                        <a:rPr lang="es-ES" sz="1800" b="1" baseline="0" dirty="0" smtClean="0">
                          <a:solidFill>
                            <a:srgbClr val="000000"/>
                          </a:solidFill>
                          <a:latin typeface="Arial"/>
                          <a:cs typeface="Arial"/>
                        </a:rPr>
                        <a:t> </a:t>
                      </a:r>
                      <a:r>
                        <a:rPr lang="es-ES" sz="1800" b="1" baseline="0" dirty="0" err="1" smtClean="0">
                          <a:solidFill>
                            <a:srgbClr val="000000"/>
                          </a:solidFill>
                          <a:latin typeface="Arial"/>
                          <a:cs typeface="Arial"/>
                        </a:rPr>
                        <a:t>linfos</a:t>
                      </a:r>
                      <a:r>
                        <a:rPr lang="es-ES" sz="1800" b="1" baseline="0" dirty="0" smtClean="0">
                          <a:solidFill>
                            <a:srgbClr val="000000"/>
                          </a:solidFill>
                          <a:latin typeface="Arial"/>
                          <a:cs typeface="Arial"/>
                        </a:rPr>
                        <a:t> T </a:t>
                      </a:r>
                      <a:r>
                        <a:rPr lang="es-ES" sz="1800" b="1" baseline="0" dirty="0" err="1" smtClean="0">
                          <a:solidFill>
                            <a:srgbClr val="000000"/>
                          </a:solidFill>
                          <a:latin typeface="Arial"/>
                          <a:cs typeface="Arial"/>
                        </a:rPr>
                        <a:t>aloreactivos</a:t>
                      </a:r>
                      <a:endParaRPr lang="es-ES" sz="1800" b="1" dirty="0">
                        <a:solidFill>
                          <a:srgbClr val="000000"/>
                        </a:solidFill>
                        <a:latin typeface="Arial"/>
                        <a:cs typeface="Arial"/>
                      </a:endParaRPr>
                    </a:p>
                  </a:txBody>
                  <a:tcPr marL="91439" marR="91439" marT="45728" marB="45728"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smtClean="0">
                          <a:solidFill>
                            <a:srgbClr val="000000"/>
                          </a:solidFill>
                          <a:latin typeface="Arial"/>
                          <a:cs typeface="Arial"/>
                        </a:rPr>
                        <a:t>Suicide gene-</a:t>
                      </a:r>
                      <a:r>
                        <a:rPr lang="es-ES" sz="1800" b="1" dirty="0" err="1" smtClean="0">
                          <a:solidFill>
                            <a:srgbClr val="000000"/>
                          </a:solidFill>
                          <a:latin typeface="Arial"/>
                          <a:cs typeface="Arial"/>
                        </a:rPr>
                        <a:t>modified</a:t>
                      </a:r>
                      <a:r>
                        <a:rPr lang="es-ES" sz="1800" b="1" baseline="0" dirty="0" smtClean="0">
                          <a:solidFill>
                            <a:srgbClr val="000000"/>
                          </a:solidFill>
                          <a:latin typeface="Arial"/>
                          <a:cs typeface="Arial"/>
                        </a:rPr>
                        <a:t> </a:t>
                      </a:r>
                      <a:r>
                        <a:rPr lang="es-ES" sz="1800" b="1" baseline="0" dirty="0" err="1" smtClean="0">
                          <a:solidFill>
                            <a:srgbClr val="000000"/>
                          </a:solidFill>
                          <a:latin typeface="Arial"/>
                          <a:cs typeface="Arial"/>
                        </a:rPr>
                        <a:t>lymphocytes</a:t>
                      </a:r>
                      <a:endParaRPr lang="es-ES" sz="1800" b="1" dirty="0">
                        <a:solidFill>
                          <a:srgbClr val="000000"/>
                        </a:solidFill>
                        <a:latin typeface="Arial"/>
                        <a:cs typeface="Arial"/>
                      </a:endParaRPr>
                    </a:p>
                  </a:txBody>
                  <a:tcPr marL="91439" marR="91439" marT="45728" marB="45728"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20000"/>
                      </a:srgbClr>
                    </a:solidFill>
                  </a:tcPr>
                </a:tc>
              </a:tr>
              <a:tr h="72008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smtClean="0">
                          <a:solidFill>
                            <a:srgbClr val="000000"/>
                          </a:solidFill>
                          <a:latin typeface="Arial"/>
                          <a:cs typeface="Arial"/>
                        </a:rPr>
                        <a:t>Depleción de poblaciones seleccionadas</a:t>
                      </a:r>
                      <a:r>
                        <a:rPr lang="es-ES" sz="1800" b="1" baseline="0" dirty="0" smtClean="0">
                          <a:solidFill>
                            <a:srgbClr val="000000"/>
                          </a:solidFill>
                          <a:latin typeface="Arial"/>
                          <a:cs typeface="Arial"/>
                        </a:rPr>
                        <a:t> de linfocitos T</a:t>
                      </a:r>
                      <a:endParaRPr lang="es-ES" sz="1800" b="1" dirty="0">
                        <a:solidFill>
                          <a:srgbClr val="000000"/>
                        </a:solidFill>
                        <a:latin typeface="Arial"/>
                        <a:cs typeface="Arial"/>
                      </a:endParaRPr>
                    </a:p>
                  </a:txBody>
                  <a:tcPr marL="91439" marR="91439" marT="45728" marB="45728"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smtClean="0">
                          <a:solidFill>
                            <a:srgbClr val="000000"/>
                          </a:solidFill>
                          <a:latin typeface="Arial"/>
                          <a:cs typeface="Arial"/>
                        </a:rPr>
                        <a:t>Infusión de células NK</a:t>
                      </a:r>
                      <a:endParaRPr lang="es-ES" sz="1800" b="1" dirty="0">
                        <a:solidFill>
                          <a:srgbClr val="000000"/>
                        </a:solidFill>
                        <a:latin typeface="Arial"/>
                        <a:cs typeface="Arial"/>
                      </a:endParaRPr>
                    </a:p>
                  </a:txBody>
                  <a:tcPr marL="91439" marR="91439" marT="45728" marB="45728"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40000"/>
                      </a:srgbClr>
                    </a:solidFill>
                  </a:tcPr>
                </a:tc>
              </a:tr>
              <a:tr h="72344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800" b="1" dirty="0" smtClean="0">
                          <a:solidFill>
                            <a:srgbClr val="000000"/>
                          </a:solidFill>
                          <a:latin typeface="Arial"/>
                          <a:cs typeface="Arial"/>
                        </a:rPr>
                        <a:t>Infusión de </a:t>
                      </a:r>
                      <a:r>
                        <a:rPr lang="es-ES" sz="1800" b="1" dirty="0" err="1" smtClean="0">
                          <a:solidFill>
                            <a:srgbClr val="000000"/>
                          </a:solidFill>
                          <a:latin typeface="Arial"/>
                          <a:cs typeface="Arial"/>
                        </a:rPr>
                        <a:t>MSCs</a:t>
                      </a:r>
                      <a:endParaRPr lang="es-ES" sz="1800" b="1" dirty="0" smtClean="0">
                        <a:solidFill>
                          <a:srgbClr val="000000"/>
                        </a:solidFill>
                        <a:latin typeface="Arial"/>
                        <a:cs typeface="Arial"/>
                      </a:endParaRPr>
                    </a:p>
                  </a:txBody>
                  <a:tcPr marL="91439" marR="91439" marT="45728" marB="45728"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err="1" smtClean="0">
                          <a:solidFill>
                            <a:srgbClr val="000000"/>
                          </a:solidFill>
                          <a:latin typeface="Arial"/>
                          <a:cs typeface="Arial"/>
                        </a:rPr>
                        <a:t>Chimeric</a:t>
                      </a:r>
                      <a:r>
                        <a:rPr lang="es-ES" sz="1800" b="1" baseline="0" dirty="0" smtClean="0">
                          <a:solidFill>
                            <a:srgbClr val="000000"/>
                          </a:solidFill>
                          <a:latin typeface="Arial"/>
                          <a:cs typeface="Arial"/>
                        </a:rPr>
                        <a:t> </a:t>
                      </a:r>
                      <a:r>
                        <a:rPr lang="es-ES" sz="1800" b="1" baseline="0" dirty="0" err="1" smtClean="0">
                          <a:solidFill>
                            <a:srgbClr val="000000"/>
                          </a:solidFill>
                          <a:latin typeface="Arial"/>
                          <a:cs typeface="Arial"/>
                        </a:rPr>
                        <a:t>antigen</a:t>
                      </a:r>
                      <a:r>
                        <a:rPr lang="es-ES" sz="1800" b="1" baseline="0" dirty="0" smtClean="0">
                          <a:solidFill>
                            <a:srgbClr val="000000"/>
                          </a:solidFill>
                          <a:latin typeface="Arial"/>
                          <a:cs typeface="Arial"/>
                        </a:rPr>
                        <a:t> receptor T </a:t>
                      </a:r>
                      <a:r>
                        <a:rPr lang="es-ES" sz="1800" b="1" baseline="0" dirty="0" err="1" smtClean="0">
                          <a:solidFill>
                            <a:srgbClr val="000000"/>
                          </a:solidFill>
                          <a:latin typeface="Arial"/>
                          <a:cs typeface="Arial"/>
                        </a:rPr>
                        <a:t>cells</a:t>
                      </a:r>
                      <a:endParaRPr lang="es-ES" sz="1800" b="1" dirty="0">
                        <a:solidFill>
                          <a:srgbClr val="000000"/>
                        </a:solidFill>
                        <a:latin typeface="Arial"/>
                        <a:cs typeface="Arial"/>
                      </a:endParaRPr>
                    </a:p>
                  </a:txBody>
                  <a:tcPr marL="91439" marR="91439" marT="45728" marB="45728"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20000"/>
                      </a:srgbClr>
                    </a:solidFill>
                  </a:tcPr>
                </a:tc>
              </a:tr>
            </a:tbl>
          </a:graphicData>
        </a:graphic>
      </p:graphicFrame>
    </p:spTree>
    <p:extLst>
      <p:ext uri="{BB962C8B-B14F-4D97-AF65-F5344CB8AC3E}">
        <p14:creationId xmlns:p14="http://schemas.microsoft.com/office/powerpoint/2010/main" val="162118911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1666" name="14 Grupo"/>
          <p:cNvGrpSpPr>
            <a:grpSpLocks/>
          </p:cNvGrpSpPr>
          <p:nvPr/>
        </p:nvGrpSpPr>
        <p:grpSpPr bwMode="auto">
          <a:xfrm>
            <a:off x="0" y="-617538"/>
            <a:ext cx="9144000" cy="7475538"/>
            <a:chOff x="0" y="-617538"/>
            <a:chExt cx="9144000" cy="7475538"/>
          </a:xfrm>
        </p:grpSpPr>
        <p:grpSp>
          <p:nvGrpSpPr>
            <p:cNvPr id="241673" name="Group 16"/>
            <p:cNvGrpSpPr>
              <a:grpSpLocks/>
            </p:cNvGrpSpPr>
            <p:nvPr/>
          </p:nvGrpSpPr>
          <p:grpSpPr bwMode="auto">
            <a:xfrm>
              <a:off x="0" y="0"/>
              <a:ext cx="9144000" cy="6858000"/>
              <a:chOff x="0" y="0"/>
              <a:chExt cx="5760" cy="4320"/>
            </a:xfrm>
          </p:grpSpPr>
          <p:sp>
            <p:nvSpPr>
              <p:cNvPr id="241675" name="Rectangle 2"/>
              <p:cNvSpPr>
                <a:spLocks noChangeArrowheads="1"/>
              </p:cNvSpPr>
              <p:nvPr/>
            </p:nvSpPr>
            <p:spPr bwMode="auto">
              <a:xfrm>
                <a:off x="0" y="4247"/>
                <a:ext cx="5760" cy="73"/>
              </a:xfrm>
              <a:prstGeom prst="rect">
                <a:avLst/>
              </a:prstGeom>
              <a:gradFill rotWithShape="1">
                <a:gsLst>
                  <a:gs pos="0">
                    <a:srgbClr val="00FFFF"/>
                  </a:gs>
                  <a:gs pos="50000">
                    <a:srgbClr val="00E6E6"/>
                  </a:gs>
                  <a:gs pos="100000">
                    <a:srgbClr val="00A0A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sz="2800">
                  <a:solidFill>
                    <a:srgbClr val="000000"/>
                  </a:solidFill>
                </a:endParaRPr>
              </a:p>
            </p:txBody>
          </p:sp>
          <p:sp>
            <p:nvSpPr>
              <p:cNvPr id="241676" name="Rectangle 3"/>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sz="2800">
                  <a:solidFill>
                    <a:srgbClr val="000000"/>
                  </a:solidFill>
                </a:endParaRPr>
              </a:p>
            </p:txBody>
          </p:sp>
          <p:sp>
            <p:nvSpPr>
              <p:cNvPr id="241677" name="Text Box 4"/>
              <p:cNvSpPr txBox="1">
                <a:spLocks noChangeArrowheads="1"/>
              </p:cNvSpPr>
              <p:nvPr/>
            </p:nvSpPr>
            <p:spPr bwMode="auto">
              <a:xfrm>
                <a:off x="22" y="119"/>
                <a:ext cx="521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800" dirty="0" smtClean="0">
                    <a:solidFill>
                      <a:srgbClr val="00FFFF"/>
                    </a:solidFill>
                  </a:rPr>
                  <a:t>Introducción</a:t>
                </a:r>
                <a:endParaRPr lang="es-ES" sz="2800" dirty="0">
                  <a:solidFill>
                    <a:srgbClr val="00FFFF"/>
                  </a:solidFill>
                </a:endParaRPr>
              </a:p>
            </p:txBody>
          </p:sp>
          <p:sp>
            <p:nvSpPr>
              <p:cNvPr id="241678" name="Rectangle 5"/>
              <p:cNvSpPr>
                <a:spLocks noChangeArrowheads="1"/>
              </p:cNvSpPr>
              <p:nvPr/>
            </p:nvSpPr>
            <p:spPr bwMode="auto">
              <a:xfrm>
                <a:off x="0" y="436"/>
                <a:ext cx="5760" cy="46"/>
              </a:xfrm>
              <a:prstGeom prst="rect">
                <a:avLst/>
              </a:prstGeom>
              <a:gradFill rotWithShape="1">
                <a:gsLst>
                  <a:gs pos="0">
                    <a:srgbClr val="00A0A0"/>
                  </a:gs>
                  <a:gs pos="50000">
                    <a:srgbClr val="00E6E6"/>
                  </a:gs>
                  <a:gs pos="100000">
                    <a:srgbClr val="00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sz="2800">
                  <a:solidFill>
                    <a:srgbClr val="000000"/>
                  </a:solidFill>
                </a:endParaRPr>
              </a:p>
            </p:txBody>
          </p:sp>
        </p:grpSp>
        <p:sp>
          <p:nvSpPr>
            <p:cNvPr id="241674" name="AutoShape 5" descr="data:image/jpeg;base64,/9j/4AAQSkZJRgABAQAAAQABAAD/2wCEAAkGBhQSERQUEhQUFBQUFBUVFxcVFxQUFRUUFBQVFBQUFRQXHCYeFxkjGRQUHy8gIycpLCwsFR4xNTAqNSYrLCkBCQoKDgwOGg8PGiwkHyQpLCwsLCwsLCwpLC8sLCwsLCwsKSwsKSksLCwsLCwsKSwsKSwsLCksLCwsLCwsLCwsLP/AABEIALkBEAMBIgACEQEDEQH/xAAbAAACAwEBAQAAAAAAAAAAAAAEBQIDBgEAB//EADYQAAEDAwIEBAQFBAIDAAAAAAEAAhEDBCEFMRJBUWEGInGBkaGxwRMjMtHwFDNC8VJicoLh/8QAGgEAAgMBAQAAAAAAAAAAAAAAAgMAAQQGBf/EACsRAAICAQMDAgYCAwAAAAAAAAABAhEDBBIhMUFRImEFEyMycbGBoUKR8P/aAAwDAQACEQMRAD8A0dpZ42TEOAEfVVUGwuurAYgpJ6L5Z55BGN1AuMdVW5+cLz63CP5CJF0BvaZlVCqOeFJ7uKVQKI5hWaVS6nqlTouB8blee8IGvWzhC2FV8BFaoh6ztlSahlTpsk4QjIqgy1dB7H+ZTVhwldNnIJpQ2UYnKU1W7ylGpfpKd1qYlK9QAAIVovGxZZUNjuqLm0y7nzxyjPxXKerNYIgkifRC6jqFTzPaGhmAOpkZj4r0oW6PLyJJtMT3d5T4nFsuJEyMQf2Rfh6h5S4yZz3Si/tOFwg/q5cx6rY6Pa8LGwl6uXO006CP+Q0tGiMJpTb5UFSZz5I6m6VhNuRnabYlUV6md91c93bKGq0jGVAY8vkHrOyI6ollVB1HCQO6s4oQjZLgOkHKvYYG3ultKtlMmPBwoZ5KiVvXk7Kw1sxHwUGtA2XQznKYhbog+Cdiha9EphgrnArIpUJ61pjZKb/SQ4GQtY+nPRCvtg5Cw1M+W6jpJpnsgiBjb25r6JrOmA4I+6weqaeab45HZehg1F+mXUx6jB/nHofaw1cc8Aq2o/ol9epjfK84fFWSrPh0goWrU4kGLrq7OxUxVRJmhQosmNz7IarXJPNUveZzj9lQ+qeqjGbebLi6MISq6VLiXaNOT0QdS1xycp4EcyibVsCFGkzM+wRoo5VEbom2cI23VdvTlTjhdCuxEnfBe8DdKtRZM+iaVDhLbqng9FZWPhmIuLQl7uk+6hrDuGi1pk8+nPqoa3qrqVUhoG0ye6VXWrPqMDXEQD0Xo4pcIxZ16mj1q3jrNABHvK31lTwOyxHh+mTVnot7ZUpCyZpbptm/Sx2YkxjbM5o3hQ1szCKDIykNlTfJTUVbjAhF1xhVtZhQpMT3FDMqstkJm+jKGDOEkEYVGndaBQPVGNkAZUMHfCrpgiQoD1DRUgSpPrkgQqKVTMHYq1zBOEaAryF0D/OalUPt/OaGp+U+qnVqdJRC9vJ2TBGFylU4RlUVKn7Y2XBS4iBOP5yUZezyQqmZ3+Szuu2IcJC09xQASe6okgoE2nYaSaNNVv4AlAV6w3nKvvGgiYSLU7ssIgEzsFGDjgmRq1pd0z7q6Y5pG24c53mBHOE3bUBG/JQ09iVV8BCU3ycfFXPaTzwusZ0CjK6I9AnOY+qtpgudA91ypT4d+qK09mCeqFsW3SsnToRy2VhMlerVABHNVUXEqA9eQqlUIMyvVbjMyvOoHngK78IDkpQFqyIrSOcoW9BjOBCZimEBqJgGQrRINOXB8z8TiK3/AK/dJ068TkGt7BJ3Nhb8f2GLUP6rND4VoAye63NrRjssh4SEN2W2tWlYpctnox9ONL2LG1FJtcrtRgPqhQHA7yEAKSYwYZGdyr6NLqgaNT/SKNXCiFSRY6kJKX3QE9kzFQEIZ9AOn6KEjKuosrU5XC8bKwtgkdFS9mZ6Kx/Ug+mRlW0XRsuVRERsuUnAk8j0UDu0ECvkHp8Vb+IJ6IRrsoateBhOURFjsJLwDt8ETZOAnBKTUdSBdAKZ0b0cs9VVkyQaVB72A7/BB3lEch+yue7i55VJpuz85VCYr3O3F0Iwl1uGvqO4togdiVXcXMcQ67KGnOMSNySf2RDdlIPOlgyHDuD9whq1sae2UwbdYHXZdcJ3jKEFSa6icCTHNWvbBV1enwkQvVacDqSqDcrKGHidnYJjTIbgc0sbR9ySjqFOP1HKok4o5du80A+6OtKQA79UvcyXYTKjjdEhU1wkTqv2hdDlSauYA+KtbQkSf56qxdV1OPvmcylN5dyCmdawbGMpa9kYKo0Yow6owniCoASCzzE8XFOY/wCMdElcnvitvnb7pGW5j0WrHH0WedqYfWZqvC/6FtqD9gCstoNmAAtI2nEEZhZLPUnGkohrTHLKnRYCcoMXmJiJRFGqFDPKLSC6rQQMKiuYC9MHdWVcjKsWlQLTrbFE06vNBPZGytonmeagco8WQuRJkBCvYU1NEQY5oAGT6KFwl4A6tQ4nkoihxEEYV1xRkrv4JG2ypGlSpcFTz/OyUajSeRLRAPXcpxsc81RUl8zsEbJua6GXrsfTglxIcY9CVodMIDRJ90u1igHUnEYLc/BWaZXBY3uELCTtUai3g5BVjqh5JfZjGEYXgblEZ5LkyWq8TXAA+Un4J1p9eIHZA6rTkGdwrNKqHE5BUDmr4Hj6QORhV8W6iaTo8u3Q8vRWUrY7nPVDQr8gtTMwrqFqTn29EZ+EA3ChRdg91Re61wV2tsGgzlVVyJ5dFdUqjhPVKnEz2VDIxcm2w2yHE6OfVMizGMlC6dSIzzKL44KgrJ93BWymSUe2keFB035RhuQBCJCptgpbE5Sy5fvzR1apkpTd1P1RyUo0Y0YnxKSXbYScGXjlsmOonjquiSdsIS8oFj28W5AMdOy3Uo40u5iyy3ZnLsmbjSh5WgZKdsqcki0ZwLRmCm9KrBWA9XJyF/ghwzsr6NqIXrc8RjlCsq4VUY5N9AdzSDCmKiiyrghSa2PdWWyp78qzikKiuYUeMwpZe3gKFXouOof5DkfqoUa/UFdZcbwoVta6HeAbHEIPhIJyifM/HRcNKZHzKha4KG0AMkyh7giImIRrrTv/ADslF3btY4u3/dWgk1LuKNdvuFjgOn1S3RNQinB/xx3PRDeILvidwj1KjoFvxOJ7gfdNlH0WDjn9bavBqLKpUqHctE8k9p27QMiUFpzABt/AiKpS0jRPl0KtVrQCe6u02pA9PoqNaaOEz1woWgiIO4/gRFbVJmlpVcD+SiA2cjH7oLTq2I3RNS4gem3sohMoc0jjqhxKsc6B7IezrB/6srtWJ9VVFNU9rKC6ATB3Q1NnE4Ae/orLypy5K3T6MNnmfkELHXSsZW9vgZ2XajImUIy5j4oO7vCTAUSExxykwqpU5hevapgGUNVqwzCBuL3Ebkq+42MebLrm55yluoXRc0hvuUfa6WahDn7dB91dqdu1rDAjCi5Lc4p0jCMuiwPgedxw7oNjhAXYwCPQzkk7yiXjJ9Shrnb3XSZNHjUHJdaOYjqpynt7WaXQ7zyhPaFed9ln9O0xxphzN4RLbxzMOBC5p8M62PKNXZvIyCiRUJnus/aXuOyY0K881OwqePuGNap8UqhjiVC2reaCrSF7bsJrUsSgQ4uMbBNan6SOyDZbyCOiFokJcckQwzCtNvzC61w4ZO4RVIggIkrKlNopo0YyF5zQ4yj/AMLhaYQrvKPUfNShO6+Sp1MRus3rbHQcwB8+afPqHlnEFZ3UC53ECUW0fii+phb93nKa+G+Y7/ZKb0fmO9U08NO8x74T8sdsf9GXTu87/k2lhPsirqgQJBVVrRRz2+WOiQjdKXNoyOrXXFUa35JhaW0AfFZfR6xq1y87nb9lt7Ru08+SuUaYqOS1aCreAAQoXNYo7+m8o7JNqD+A80LlQeKpMsoVeEGAhq187jjl1QFfUeQkk8lRUqVf+MT/ADZDuHtcjJ9xxEBMmVj7RCS2VYsGWn4K2rqMZOAq3IW4vpQxqV4KFq3I2ECUvpipVPlwDzTa00Af5EkqWW6iuWAXeo4gZjdW6VR4iHH/AEFK+0oAEKGkVYbHRQja2+keA8I9Et1q6H4busFEOu5bhI9aY4sceyZBXJCJKotsyZdKoudgpqusMc112bnHJexyOL70/c3fh98NaOwTm60ptRpkApBozvy2ziAJWit74BvVcbJ8nYST6xMpc0XUDIJLfommm3YMHdVeI7tvCe6R6E93Did8Ku1j1LdwzXvvoU6VQTxcykz+KMgx1Xre8GxOVakRQSRoWXeR80SyqJk7FJaNyDEe6Y03NIjdXYicURu3hrhGzlBt7wkjkq739Pp/MIFt0Mn6qJ0MjFNcj6hfh3/1eNbixHv6JP8A1IMZ+COYcDMokwJQUeS1+GnbJSS/p5JKdkFw7JTfgwRGUSZUZUfPtUEVXK/QrjhqR1+yjq1KHlAscQQRuFuzY28cZeV+jyo5fl537P8AZ9MtLmQjG3HVYzStdbADsEJwdZYBJKwJNcHr3Fq0Zzwu6HFbewqGQeqwWgHzGOy21hIiN0yX3CMMU8aNA54DQlF/RJM8kbUpkjIyPZDVD5YKVIPGtvKElvTH43sU8pUQMwltKkBVEJ8wCNkNBZZcg924RyCQX9GQZT64t55wlV3TABHQFCw8bSXAbpDBwDCaA8PdKNGqDhE9Psj6txAViZq5AN+8mSlOnVQS4dHFM7q5BbI3Cy+h3351Qf8AYkfFXXA1OuDXsbyhDahRJpubjITC3eC3G6Fuqwg8W8K0L6nzt9OCpW1LjqNb3k+gUbyeN2cSUX4YYDULjy2910ur1G3Ba7o53S4N2op9n+jWWdOG8lN7Ybjr8ldR4eWFy42XMHUWZfxLcwyOZTXQrKGNHYLL6/ccVSOQW10uOBvoEycdsUn35FY57pSrtwPKVAbHPZKtX0Zj8gQUxtHQZV1w4QZSqBtwl1MVZVHMqGmcxt6LVW9DiAj9lnbegH13Hphaa2BAH1Vdx03wgPU7J8b79Fn7iwfmXLY3DsCUhv3RKlBY5SaEWnVHmoWSYBWnsqBnJnskvh+2Je894WmoU+AwVe3my5zpUGg8I2SnUnZKcsZiT6rP6nVl0gQJhNSMuNWzHa038zbkljqA9Ex1l81CUAun0kIz08VJHO66Uo6iVf8AcFP9MeqtpUyFYHKbCnw08IO4oyPNOXDZ3QnfmR6L6DpNOZPfBXzjSnxVC+haLVmAOi5XLxI6nC7xcD2tV8sFKrtsAQfVdurwxBGyW1a5KRJ0PxQpWQNT8z0T6jcQ0YWRtrn8wnvC09ndAs9lEXk6FlSsEq1F0NJ7FTvbuP8ASS61eRSJ7Y91XVhKO1WMNPqEAJhdPJbhJ9HrcVNp7BOqAMQcqLhlvyKa2QeqyFvVLK/uQvoFayAysP4ht+CtxcnZ/dOxvhx8iM7+2a7M2emVzEyqbsGTOVXo9wC0dwEXfOkjogS4NyjUjC6s3hqOHL90boNOGz1Kp1+nNVvfCb2tmYAb0WnPnc4Rj4Ri02lUc85Pz+xhRuHR0VOoXxa0z8V0NIMFJtbr7N2SMON5JqK7mnUyWKDn4Edy+XErdaJd+RuNlhWtlwHUrbaczgaIGVo11b6XY874em4NvuaJmoAjAyhL698pzlQsWTJO/wBks1NxE9ysXY2KK3FehVJe4/8AZbC2o8XosT4Zqgl4P/Ja2zcZgbd1GiZHuVoYXVEFvss7fiWHGy0ZqSMZSjVY4HYzlF2Awy28MQ+HbkAuH/YrU0ao339VgdEuh+LUaeoK1orgAQhfA2SU+UODddQkuoEZxCOpXwiOcbpZeXIAPMJifAqMafQxOrVfzEIHInUIc9xQhp9F1eli1hj+Dl9bJSzyfuTU2FUQVZTctNmSiq2fFQHuvoWiswHBfOHCCVuvCuogsAK5LUqnZ02llcGkaS8tuNndZ99sWHf4rT8YIAHNAX9sIkbrK+TZhm1wZRjC2o6eeU3sTAIHNBaizhc08jhG2NSPsq7jm+CNywh2QYS7xHQDqRjcZ+BWjLONBXVsCMjCvo7QDe5bWZ3wteYLeh+q21hVBGV84ok0Lgt5T8uS2un3YhXNVK/IGP1Qp9VwM7r0wfqsl40tPI13Q/IrWOuhwpB4nq8dFwVp07I4uUXED8LVppjqMJ5cU+fRZTwjehr3NdsRI9ea0V9qOTCOSpmjTzc4p+xntQpTXpjuVprCgI+yxWp335oI/wAU+03XWEZdBjnhU4PhlxyxlKUU+bGt4BO6xOoV+JzjyT7WNeZw8LDLjjHJZeq9etocOxSyy/g8f4nqFPbhi/yFaLQ46w7SVvaVARIWQ8K0hxOcfRbS2YImfivJzSufJu00duJF1GnGyR6/WgGU+fAysj4suhAA9CgUbdBuW25AHhy5gu7mVurNzgBOxCwHh+gXOPqteyuQI+6mRLcy8VyxxHjqoDZ2gSkOt3/kOcopzi5v7LN60YDvRUvBcY1yI9MefxhHOVuqNeABHJY7wxSmtMTA+q2/4HxR5fuF6Z+jnyW0J4ScCUrvjvnCaC1LBO8pFq+GuJ6IUrpBuSTbM1XdLj6qqFHiUgu1hHbFL2OMyS3Sb8s8V4MXlJgRC0D3bYKZeHL3gfwnYoK5ZIQ1KpwkEcl4Ovw1K/J7OizVXsfWrK5BhSu6gjfKz2jXvE1p9E3vBxAZyvFo91Q9SEGs1pY7q3I9lPSK/EAu31jPukWl3JpPLD/ifkrStDclRarub2lUGy5cU8ICyrA5PxRFa8HJU2LUOeDI+L7SHNeP/E/ULmiahIAO+yO8QkOYRvj5rOaRVioO6YvVD8C6ePMvDN5SZjsfqhLynLSD02V1K9IAjMqq6eScoKN0YPuYWqwteY5E7K7+tqEQXGEVqlCH+qD4V0em02OcFkas5TU58uDJLHF0ilzVwUlfwrjnALc8MLtowfNl0srFNce2FL8RQJJKTqJRjjYzCpSmh74caQJ6laKnVcCUp05vAwABMWVSuTlzKzt8WLbBL2L73U4aOuFjNZu+Op2Ce6y6GrKVdytWDE3Fz8Hl63Io1jXc1Hhi1P4c9T9VqaVsAMwk3h2G0m+ifii0tk7nusrfJqSqKRFzAB5dlj/E1WARzOFri0Ac9lgfEdzxPjoUcFbQvJLbGTDPCLQC5xxkALW/1OJWZ0OzDaYJ3OfinFOrthDLmTNGLHtxobOuAW7xhZDxNcx5Z3ynFw/HRY3Uq3G8zyWzRYnPMvbkwaxrFib88FEroVWQpNq9V1Cn5OWcfBcFYxUtKsplFYujzygSEY77IWpusWtinivwatNKp0aHw1deUt6LVW9eQRPJYnw3/cPstfabn0XNTVSZ12n9WJWcuXRv8lk9ep8NQVG8/qtdebLL+JP0t9fsqj9wzUL6Tfgv0284gMp8WANndZTQ+fqtP/ghaptExPdGLB7rzbDH3WTvKJpVJGBMj9lrxt7rOeIuXuix9aJq4JQtdUaPTHy1p5EIqvSnZBaL/appif2+qodGVqzLa9R4c90lNVP/ABN+n3H1WcXQfDpv5Ne5zPxWC+ffsdLivAFTbsuhejVnkt0QLVOxp8VQfH4LlXZX6P8A3PYry/iLpJI9H4et01fk1VpaFwx0VjqUdiUfpOxVV7yXPpHXRm29pm9eeQ2CVnzlP/Ee490ho7j1H1XqQ9OmVd2/6Of1T36qn2S/s1mnNcAOWE2o3LtplBW/6R6K1q8k6BRTiTvb8tZJPVYl7vxKvqflzWk1j9Czml/3W+qdj4TZ5+pXrjDyzWUtg2ETSaQu0dwrK32S0ein2BL+tFMk43WNe6SStZrn9r2WRXu/C4r1SOa+LTdxj+Ty8QvLh3XsnhnuHorKdXrhcGyk3cIHxyi7vhn/2Q=="/>
            <p:cNvSpPr>
              <a:spLocks noChangeAspect="1" noChangeArrowheads="1"/>
            </p:cNvSpPr>
            <p:nvPr/>
          </p:nvSpPr>
          <p:spPr bwMode="auto">
            <a:xfrm>
              <a:off x="0" y="-617538"/>
              <a:ext cx="1905000" cy="129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solidFill>
                  <a:srgbClr val="FFFFFF"/>
                </a:solidFill>
              </a:endParaRPr>
            </a:p>
          </p:txBody>
        </p:sp>
      </p:grpSp>
      <p:pic>
        <p:nvPicPr>
          <p:cNvPr id="3" name="Imagen 2"/>
          <p:cNvPicPr>
            <a:picLocks noChangeAspect="1"/>
          </p:cNvPicPr>
          <p:nvPr/>
        </p:nvPicPr>
        <p:blipFill>
          <a:blip r:embed="rId3"/>
          <a:stretch>
            <a:fillRect/>
          </a:stretch>
        </p:blipFill>
        <p:spPr>
          <a:xfrm>
            <a:off x="3851920" y="1449027"/>
            <a:ext cx="3494687" cy="2304256"/>
          </a:xfrm>
          <a:prstGeom prst="rect">
            <a:avLst/>
          </a:prstGeom>
        </p:spPr>
      </p:pic>
      <p:pic>
        <p:nvPicPr>
          <p:cNvPr id="4" name="Imagen 3"/>
          <p:cNvPicPr>
            <a:picLocks noChangeAspect="1"/>
          </p:cNvPicPr>
          <p:nvPr/>
        </p:nvPicPr>
        <p:blipFill>
          <a:blip r:embed="rId4"/>
          <a:stretch>
            <a:fillRect/>
          </a:stretch>
        </p:blipFill>
        <p:spPr>
          <a:xfrm>
            <a:off x="6156176" y="2457139"/>
            <a:ext cx="2983832" cy="2448272"/>
          </a:xfrm>
          <a:prstGeom prst="rect">
            <a:avLst/>
          </a:prstGeom>
        </p:spPr>
      </p:pic>
      <p:pic>
        <p:nvPicPr>
          <p:cNvPr id="13" name="Imagen 12"/>
          <p:cNvPicPr>
            <a:picLocks noChangeAspect="1"/>
          </p:cNvPicPr>
          <p:nvPr/>
        </p:nvPicPr>
        <p:blipFill>
          <a:blip r:embed="rId5"/>
          <a:stretch>
            <a:fillRect/>
          </a:stretch>
        </p:blipFill>
        <p:spPr>
          <a:xfrm>
            <a:off x="3854727" y="4113323"/>
            <a:ext cx="2843808" cy="2340013"/>
          </a:xfrm>
          <a:prstGeom prst="rect">
            <a:avLst/>
          </a:prstGeom>
        </p:spPr>
      </p:pic>
      <p:sp>
        <p:nvSpPr>
          <p:cNvPr id="6" name="Rectángulo 5"/>
          <p:cNvSpPr/>
          <p:nvPr/>
        </p:nvSpPr>
        <p:spPr>
          <a:xfrm>
            <a:off x="-36512" y="868650"/>
            <a:ext cx="9180512" cy="400110"/>
          </a:xfrm>
          <a:prstGeom prst="rect">
            <a:avLst/>
          </a:prstGeom>
        </p:spPr>
        <p:txBody>
          <a:bodyPr wrap="square">
            <a:spAutoFit/>
          </a:bodyPr>
          <a:lstStyle/>
          <a:p>
            <a:pPr algn="ctr"/>
            <a:r>
              <a:rPr lang="es-ES_tradnl" i="1" u="sng" dirty="0" smtClean="0">
                <a:solidFill>
                  <a:srgbClr val="000000"/>
                </a:solidFill>
              </a:rPr>
              <a:t>“</a:t>
            </a:r>
            <a:r>
              <a:rPr lang="es-ES_tradnl" i="1" u="sng" dirty="0" err="1" smtClean="0">
                <a:solidFill>
                  <a:srgbClr val="000000"/>
                </a:solidFill>
              </a:rPr>
              <a:t>Impact</a:t>
            </a:r>
            <a:r>
              <a:rPr lang="es-ES_tradnl" i="1" u="sng" dirty="0" smtClean="0">
                <a:solidFill>
                  <a:srgbClr val="000000"/>
                </a:solidFill>
              </a:rPr>
              <a:t> </a:t>
            </a:r>
            <a:r>
              <a:rPr lang="es-ES_tradnl" i="1" u="sng" dirty="0">
                <a:solidFill>
                  <a:srgbClr val="000000"/>
                </a:solidFill>
              </a:rPr>
              <a:t>of </a:t>
            </a:r>
            <a:r>
              <a:rPr lang="es-ES_tradnl" i="1" u="sng" dirty="0" err="1">
                <a:solidFill>
                  <a:srgbClr val="000000"/>
                </a:solidFill>
              </a:rPr>
              <a:t>drug</a:t>
            </a:r>
            <a:r>
              <a:rPr lang="es-ES_tradnl" i="1" u="sng" dirty="0">
                <a:solidFill>
                  <a:srgbClr val="000000"/>
                </a:solidFill>
              </a:rPr>
              <a:t> </a:t>
            </a:r>
            <a:r>
              <a:rPr lang="es-ES_tradnl" i="1" u="sng" dirty="0" err="1">
                <a:solidFill>
                  <a:srgbClr val="000000"/>
                </a:solidFill>
              </a:rPr>
              <a:t>development</a:t>
            </a:r>
            <a:r>
              <a:rPr lang="es-ES_tradnl" i="1" u="sng" dirty="0">
                <a:solidFill>
                  <a:srgbClr val="000000"/>
                </a:solidFill>
              </a:rPr>
              <a:t> </a:t>
            </a:r>
            <a:r>
              <a:rPr lang="es-ES_tradnl" i="1" u="sng" dirty="0" err="1">
                <a:solidFill>
                  <a:srgbClr val="000000"/>
                </a:solidFill>
              </a:rPr>
              <a:t>on</a:t>
            </a:r>
            <a:r>
              <a:rPr lang="es-ES_tradnl" i="1" u="sng" dirty="0">
                <a:solidFill>
                  <a:srgbClr val="000000"/>
                </a:solidFill>
              </a:rPr>
              <a:t> </a:t>
            </a:r>
            <a:r>
              <a:rPr lang="es-ES_tradnl" i="1" u="sng" dirty="0" err="1">
                <a:solidFill>
                  <a:srgbClr val="000000"/>
                </a:solidFill>
              </a:rPr>
              <a:t>the</a:t>
            </a:r>
            <a:r>
              <a:rPr lang="es-ES_tradnl" i="1" u="sng" dirty="0">
                <a:solidFill>
                  <a:srgbClr val="000000"/>
                </a:solidFill>
              </a:rPr>
              <a:t> use of </a:t>
            </a:r>
            <a:r>
              <a:rPr lang="es-ES_tradnl" i="1" u="sng" dirty="0" err="1">
                <a:solidFill>
                  <a:srgbClr val="000000"/>
                </a:solidFill>
              </a:rPr>
              <a:t>stem</a:t>
            </a:r>
            <a:r>
              <a:rPr lang="es-ES_tradnl" i="1" u="sng" dirty="0">
                <a:solidFill>
                  <a:srgbClr val="000000"/>
                </a:solidFill>
              </a:rPr>
              <a:t> </a:t>
            </a:r>
            <a:r>
              <a:rPr lang="es-ES_tradnl" i="1" u="sng" dirty="0" err="1">
                <a:solidFill>
                  <a:srgbClr val="000000"/>
                </a:solidFill>
              </a:rPr>
              <a:t>cell</a:t>
            </a:r>
            <a:r>
              <a:rPr lang="es-ES_tradnl" i="1" u="sng" dirty="0">
                <a:solidFill>
                  <a:srgbClr val="000000"/>
                </a:solidFill>
              </a:rPr>
              <a:t> </a:t>
            </a:r>
            <a:r>
              <a:rPr lang="es-ES_tradnl" i="1" u="sng" dirty="0" err="1" smtClean="0">
                <a:solidFill>
                  <a:srgbClr val="000000"/>
                </a:solidFill>
              </a:rPr>
              <a:t>transplantation</a:t>
            </a:r>
            <a:r>
              <a:rPr lang="es-ES_tradnl" i="1" u="sng" dirty="0" smtClean="0">
                <a:solidFill>
                  <a:srgbClr val="000000"/>
                </a:solidFill>
              </a:rPr>
              <a:t>” </a:t>
            </a:r>
            <a:endParaRPr lang="es-ES" i="1" u="sng" dirty="0">
              <a:solidFill>
                <a:srgbClr val="000000"/>
              </a:solidFill>
            </a:endParaRPr>
          </a:p>
        </p:txBody>
      </p:sp>
      <p:pic>
        <p:nvPicPr>
          <p:cNvPr id="15" name="Imagen 14"/>
          <p:cNvPicPr>
            <a:picLocks noChangeAspect="1"/>
          </p:cNvPicPr>
          <p:nvPr/>
        </p:nvPicPr>
        <p:blipFill>
          <a:blip r:embed="rId6"/>
          <a:stretch>
            <a:fillRect/>
          </a:stretch>
        </p:blipFill>
        <p:spPr>
          <a:xfrm>
            <a:off x="107504" y="1772816"/>
            <a:ext cx="3653680" cy="4941168"/>
          </a:xfrm>
          <a:prstGeom prst="rect">
            <a:avLst/>
          </a:prstGeom>
        </p:spPr>
      </p:pic>
      <p:sp>
        <p:nvSpPr>
          <p:cNvPr id="5" name="CuadroTexto 4"/>
          <p:cNvSpPr txBox="1"/>
          <p:nvPr/>
        </p:nvSpPr>
        <p:spPr>
          <a:xfrm>
            <a:off x="4644008" y="6433591"/>
            <a:ext cx="6480720" cy="307777"/>
          </a:xfrm>
          <a:prstGeom prst="rect">
            <a:avLst/>
          </a:prstGeom>
          <a:noFill/>
        </p:spPr>
        <p:txBody>
          <a:bodyPr wrap="square" rtlCol="0">
            <a:spAutoFit/>
          </a:bodyPr>
          <a:lstStyle/>
          <a:p>
            <a:r>
              <a:rPr lang="es-ES" sz="1400" dirty="0" smtClean="0">
                <a:solidFill>
                  <a:srgbClr val="000000"/>
                </a:solidFill>
              </a:rPr>
              <a:t>A </a:t>
            </a:r>
            <a:r>
              <a:rPr lang="es-ES" sz="1400" dirty="0" err="1" smtClean="0">
                <a:solidFill>
                  <a:srgbClr val="000000"/>
                </a:solidFill>
              </a:rPr>
              <a:t>report</a:t>
            </a:r>
            <a:r>
              <a:rPr lang="es-ES" sz="1400" dirty="0" smtClean="0">
                <a:solidFill>
                  <a:srgbClr val="000000"/>
                </a:solidFill>
              </a:rPr>
              <a:t> </a:t>
            </a:r>
            <a:r>
              <a:rPr lang="es-ES" sz="1400" dirty="0" err="1" smtClean="0">
                <a:solidFill>
                  <a:srgbClr val="000000"/>
                </a:solidFill>
              </a:rPr>
              <a:t>by</a:t>
            </a:r>
            <a:r>
              <a:rPr lang="es-ES" sz="1400" dirty="0" smtClean="0">
                <a:solidFill>
                  <a:srgbClr val="000000"/>
                </a:solidFill>
              </a:rPr>
              <a:t> </a:t>
            </a:r>
            <a:r>
              <a:rPr lang="es-ES" sz="1400" dirty="0" err="1" smtClean="0">
                <a:solidFill>
                  <a:srgbClr val="000000"/>
                </a:solidFill>
              </a:rPr>
              <a:t>the</a:t>
            </a:r>
            <a:r>
              <a:rPr lang="es-ES" sz="1400" dirty="0" smtClean="0">
                <a:solidFill>
                  <a:srgbClr val="000000"/>
                </a:solidFill>
              </a:rPr>
              <a:t> </a:t>
            </a:r>
            <a:r>
              <a:rPr lang="es-ES" sz="1400" dirty="0" err="1" smtClean="0">
                <a:solidFill>
                  <a:srgbClr val="000000"/>
                </a:solidFill>
              </a:rPr>
              <a:t>activity</a:t>
            </a:r>
            <a:r>
              <a:rPr lang="es-ES" sz="1400" dirty="0" smtClean="0">
                <a:solidFill>
                  <a:srgbClr val="000000"/>
                </a:solidFill>
              </a:rPr>
              <a:t> </a:t>
            </a:r>
            <a:r>
              <a:rPr lang="es-ES" sz="1400" dirty="0" err="1" smtClean="0">
                <a:solidFill>
                  <a:srgbClr val="000000"/>
                </a:solidFill>
              </a:rPr>
              <a:t>survey</a:t>
            </a:r>
            <a:r>
              <a:rPr lang="es-ES" sz="1400" dirty="0" smtClean="0">
                <a:solidFill>
                  <a:srgbClr val="000000"/>
                </a:solidFill>
              </a:rPr>
              <a:t> of </a:t>
            </a:r>
            <a:r>
              <a:rPr lang="es-ES" sz="1400" dirty="0" err="1" smtClean="0">
                <a:solidFill>
                  <a:srgbClr val="000000"/>
                </a:solidFill>
              </a:rPr>
              <a:t>the</a:t>
            </a:r>
            <a:r>
              <a:rPr lang="es-ES" sz="1400" dirty="0" smtClean="0">
                <a:solidFill>
                  <a:srgbClr val="000000"/>
                </a:solidFill>
              </a:rPr>
              <a:t> EBMT</a:t>
            </a:r>
            <a:endParaRPr lang="es-ES" sz="1400" dirty="0">
              <a:solidFill>
                <a:srgbClr val="000000"/>
              </a:solidFill>
            </a:endParaRPr>
          </a:p>
        </p:txBody>
      </p:sp>
    </p:spTree>
    <p:extLst>
      <p:ext uri="{BB962C8B-B14F-4D97-AF65-F5344CB8AC3E}">
        <p14:creationId xmlns:p14="http://schemas.microsoft.com/office/powerpoint/2010/main" val="5375590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78530" name="Group 40"/>
          <p:cNvGrpSpPr>
            <a:grpSpLocks/>
          </p:cNvGrpSpPr>
          <p:nvPr/>
        </p:nvGrpSpPr>
        <p:grpSpPr bwMode="auto">
          <a:xfrm>
            <a:off x="0" y="0"/>
            <a:ext cx="9215438" cy="6858000"/>
            <a:chOff x="0" y="0"/>
            <a:chExt cx="5805" cy="4320"/>
          </a:xfrm>
        </p:grpSpPr>
        <p:sp>
          <p:nvSpPr>
            <p:cNvPr id="278536"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78537" name="Group 35"/>
            <p:cNvGrpSpPr>
              <a:grpSpLocks/>
            </p:cNvGrpSpPr>
            <p:nvPr/>
          </p:nvGrpSpPr>
          <p:grpSpPr bwMode="auto">
            <a:xfrm>
              <a:off x="0" y="0"/>
              <a:ext cx="5760" cy="482"/>
              <a:chOff x="0" y="0"/>
              <a:chExt cx="5760" cy="482"/>
            </a:xfrm>
          </p:grpSpPr>
          <p:sp>
            <p:nvSpPr>
              <p:cNvPr id="278539"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78540"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78541"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78531"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a:solidFill>
                  <a:srgbClr val="FA166D"/>
                </a:solidFill>
              </a:rPr>
              <a:t>Progresos en haplo T-cell depleted</a:t>
            </a:r>
            <a:endParaRPr lang="es-ES" sz="1400">
              <a:solidFill>
                <a:srgbClr val="FA166D"/>
              </a:solidFill>
            </a:endParaRPr>
          </a:p>
        </p:txBody>
      </p:sp>
      <p:pic>
        <p:nvPicPr>
          <p:cNvPr id="278532"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533" name="2 Marcador de contenido"/>
          <p:cNvSpPr>
            <a:spLocks noGrp="1"/>
          </p:cNvSpPr>
          <p:nvPr>
            <p:ph idx="4294967295"/>
          </p:nvPr>
        </p:nvSpPr>
        <p:spPr>
          <a:xfrm>
            <a:off x="395536" y="2516832"/>
            <a:ext cx="8579296" cy="2424336"/>
          </a:xfrm>
          <a:solidFill>
            <a:srgbClr val="D9D9D9"/>
          </a:solidFill>
        </p:spPr>
        <p:txBody>
          <a:bodyPr/>
          <a:lstStyle/>
          <a:p>
            <a:pPr marL="571500" indent="-457200" fontAlgn="auto">
              <a:lnSpc>
                <a:spcPct val="200000"/>
              </a:lnSpc>
              <a:spcAft>
                <a:spcPts val="0"/>
              </a:spcAft>
              <a:buFont typeface="Arial" pitchFamily="34" charset="0"/>
              <a:buAutoNum type="alphaLcParenR"/>
              <a:defRPr/>
            </a:pPr>
            <a:r>
              <a:rPr lang="es-ES" sz="2000" b="1" dirty="0" smtClean="0">
                <a:solidFill>
                  <a:schemeClr val="bg1"/>
                </a:solidFill>
                <a:latin typeface="Arial"/>
                <a:cs typeface="Arial"/>
              </a:rPr>
              <a:t>Depleción </a:t>
            </a:r>
            <a:r>
              <a:rPr lang="es-ES" sz="2000" b="1" dirty="0" err="1">
                <a:solidFill>
                  <a:schemeClr val="bg1"/>
                </a:solidFill>
                <a:latin typeface="Arial"/>
                <a:cs typeface="Arial"/>
              </a:rPr>
              <a:t>alpha</a:t>
            </a:r>
            <a:r>
              <a:rPr lang="es-ES" sz="2000" b="1" dirty="0">
                <a:solidFill>
                  <a:schemeClr val="bg1"/>
                </a:solidFill>
                <a:latin typeface="Arial"/>
                <a:cs typeface="Arial"/>
              </a:rPr>
              <a:t>-beta</a:t>
            </a:r>
          </a:p>
          <a:p>
            <a:pPr marL="571500" indent="-457200" fontAlgn="auto">
              <a:lnSpc>
                <a:spcPct val="200000"/>
              </a:lnSpc>
              <a:spcAft>
                <a:spcPts val="0"/>
              </a:spcAft>
              <a:buFont typeface="Arial" pitchFamily="34" charset="0"/>
              <a:buAutoNum type="alphaLcParenR"/>
              <a:defRPr/>
            </a:pPr>
            <a:r>
              <a:rPr lang="es-ES" sz="2000" b="1" dirty="0">
                <a:solidFill>
                  <a:schemeClr val="bg1"/>
                </a:solidFill>
                <a:latin typeface="Arial"/>
                <a:cs typeface="Arial"/>
              </a:rPr>
              <a:t>Depleción de las células T </a:t>
            </a:r>
            <a:r>
              <a:rPr lang="es-ES" sz="2000" b="1" dirty="0" err="1">
                <a:solidFill>
                  <a:schemeClr val="bg1"/>
                </a:solidFill>
                <a:latin typeface="Arial"/>
                <a:cs typeface="Arial"/>
              </a:rPr>
              <a:t>naive</a:t>
            </a:r>
            <a:endParaRPr lang="es-ES" sz="2000" b="1" dirty="0">
              <a:solidFill>
                <a:schemeClr val="bg1"/>
              </a:solidFill>
              <a:latin typeface="Arial"/>
              <a:cs typeface="Arial"/>
            </a:endParaRPr>
          </a:p>
          <a:p>
            <a:pPr marL="571500" indent="-457200" fontAlgn="auto">
              <a:lnSpc>
                <a:spcPct val="200000"/>
              </a:lnSpc>
              <a:spcAft>
                <a:spcPts val="0"/>
              </a:spcAft>
              <a:buFont typeface="Arial" pitchFamily="34" charset="0"/>
              <a:buAutoNum type="alphaLcParenR"/>
              <a:defRPr/>
            </a:pPr>
            <a:r>
              <a:rPr lang="es-ES" sz="2000" b="1" dirty="0" smtClean="0">
                <a:solidFill>
                  <a:schemeClr val="bg1"/>
                </a:solidFill>
                <a:latin typeface="Arial"/>
                <a:cs typeface="Arial"/>
              </a:rPr>
              <a:t>Depleción de las  células </a:t>
            </a:r>
            <a:r>
              <a:rPr lang="es-ES" sz="2000" b="1" dirty="0" err="1" smtClean="0">
                <a:solidFill>
                  <a:schemeClr val="bg1"/>
                </a:solidFill>
                <a:latin typeface="Arial"/>
                <a:cs typeface="Arial"/>
              </a:rPr>
              <a:t>Donor</a:t>
            </a:r>
            <a:r>
              <a:rPr lang="es-ES" sz="2000" b="1" dirty="0" err="1">
                <a:solidFill>
                  <a:schemeClr val="bg1"/>
                </a:solidFill>
                <a:latin typeface="Arial"/>
                <a:cs typeface="Arial"/>
              </a:rPr>
              <a:t>-derived</a:t>
            </a:r>
            <a:r>
              <a:rPr lang="es-ES" sz="2000" b="1" dirty="0">
                <a:solidFill>
                  <a:schemeClr val="bg1"/>
                </a:solidFill>
                <a:latin typeface="Arial"/>
                <a:cs typeface="Arial"/>
              </a:rPr>
              <a:t> CD4+</a:t>
            </a:r>
            <a:r>
              <a:rPr lang="es-ES" sz="2000" b="1" dirty="0" smtClean="0">
                <a:solidFill>
                  <a:schemeClr val="bg1"/>
                </a:solidFill>
                <a:latin typeface="Arial"/>
                <a:cs typeface="Arial"/>
              </a:rPr>
              <a:t>/CD45RA CCR7 T</a:t>
            </a:r>
            <a:endParaRPr lang="es-ES" sz="2400" dirty="0">
              <a:solidFill>
                <a:srgbClr val="000000"/>
              </a:solidFill>
              <a:latin typeface="Arial"/>
              <a:cs typeface="Arial"/>
            </a:endParaRPr>
          </a:p>
        </p:txBody>
      </p:sp>
      <p:sp>
        <p:nvSpPr>
          <p:cNvPr id="278534" name="CuadroTexto 15"/>
          <p:cNvSpPr txBox="1">
            <a:spLocks noChangeArrowheads="1"/>
          </p:cNvSpPr>
          <p:nvPr/>
        </p:nvSpPr>
        <p:spPr bwMode="auto">
          <a:xfrm>
            <a:off x="0" y="1124744"/>
            <a:ext cx="9144000" cy="400050"/>
          </a:xfrm>
          <a:prstGeom prst="rect">
            <a:avLst/>
          </a:prstGeom>
          <a:solidFill>
            <a:srgbClr val="FFF7D2"/>
          </a:solidFill>
          <a:ln>
            <a:noFill/>
          </a:ln>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smtClean="0">
                <a:solidFill>
                  <a:srgbClr val="000000"/>
                </a:solidFill>
              </a:rPr>
              <a:t>Depleción selectiva de subpoblaciones de linfocitos T</a:t>
            </a:r>
            <a:endParaRPr lang="es-ES" dirty="0">
              <a:solidFill>
                <a:srgbClr val="000000"/>
              </a:solidFill>
            </a:endParaRPr>
          </a:p>
        </p:txBody>
      </p:sp>
    </p:spTree>
    <p:extLst>
      <p:ext uri="{BB962C8B-B14F-4D97-AF65-F5344CB8AC3E}">
        <p14:creationId xmlns:p14="http://schemas.microsoft.com/office/powerpoint/2010/main" val="200409939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78530" name="Group 40"/>
          <p:cNvGrpSpPr>
            <a:grpSpLocks/>
          </p:cNvGrpSpPr>
          <p:nvPr/>
        </p:nvGrpSpPr>
        <p:grpSpPr bwMode="auto">
          <a:xfrm>
            <a:off x="0" y="0"/>
            <a:ext cx="9215438" cy="6858000"/>
            <a:chOff x="0" y="0"/>
            <a:chExt cx="5805" cy="4320"/>
          </a:xfrm>
        </p:grpSpPr>
        <p:sp>
          <p:nvSpPr>
            <p:cNvPr id="278536"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78537" name="Group 35"/>
            <p:cNvGrpSpPr>
              <a:grpSpLocks/>
            </p:cNvGrpSpPr>
            <p:nvPr/>
          </p:nvGrpSpPr>
          <p:grpSpPr bwMode="auto">
            <a:xfrm>
              <a:off x="0" y="0"/>
              <a:ext cx="5760" cy="482"/>
              <a:chOff x="0" y="0"/>
              <a:chExt cx="5760" cy="482"/>
            </a:xfrm>
          </p:grpSpPr>
          <p:sp>
            <p:nvSpPr>
              <p:cNvPr id="278539"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78540"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78541"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78531"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a:solidFill>
                  <a:srgbClr val="FA166D"/>
                </a:solidFill>
              </a:rPr>
              <a:t>Progresos en haplo T-cell depleted</a:t>
            </a:r>
            <a:endParaRPr lang="es-ES" sz="1400">
              <a:solidFill>
                <a:srgbClr val="FA166D"/>
              </a:solidFill>
            </a:endParaRPr>
          </a:p>
        </p:txBody>
      </p:sp>
      <p:pic>
        <p:nvPicPr>
          <p:cNvPr id="278532"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533" name="2 Marcador de contenido"/>
          <p:cNvSpPr>
            <a:spLocks noGrp="1"/>
          </p:cNvSpPr>
          <p:nvPr>
            <p:ph idx="4294967295"/>
          </p:nvPr>
        </p:nvSpPr>
        <p:spPr>
          <a:xfrm>
            <a:off x="323528" y="1628800"/>
            <a:ext cx="8579296" cy="4536504"/>
          </a:xfrm>
          <a:solidFill>
            <a:srgbClr val="D9D9D9"/>
          </a:solidFill>
        </p:spPr>
        <p:txBody>
          <a:bodyPr>
            <a:noAutofit/>
          </a:bodyPr>
          <a:lstStyle/>
          <a:p>
            <a:pPr marL="114300" indent="0" fontAlgn="auto">
              <a:lnSpc>
                <a:spcPct val="150000"/>
              </a:lnSpc>
              <a:spcAft>
                <a:spcPts val="0"/>
              </a:spcAft>
              <a:buNone/>
              <a:defRPr/>
            </a:pPr>
            <a:r>
              <a:rPr lang="es-ES" sz="2000" b="1" dirty="0" smtClean="0">
                <a:solidFill>
                  <a:srgbClr val="000000"/>
                </a:solidFill>
                <a:latin typeface="Arial"/>
                <a:cs typeface="Arial"/>
              </a:rPr>
              <a:t>a) Depleción </a:t>
            </a:r>
            <a:r>
              <a:rPr lang="es-ES" sz="2000" b="1" dirty="0">
                <a:solidFill>
                  <a:srgbClr val="000000"/>
                </a:solidFill>
                <a:latin typeface="Arial"/>
                <a:cs typeface="Arial"/>
              </a:rPr>
              <a:t>αβ</a:t>
            </a:r>
          </a:p>
          <a:p>
            <a:pPr marL="114300" indent="0" fontAlgn="auto">
              <a:lnSpc>
                <a:spcPct val="150000"/>
              </a:lnSpc>
              <a:spcAft>
                <a:spcPts val="0"/>
              </a:spcAft>
              <a:buNone/>
              <a:defRPr/>
            </a:pPr>
            <a:r>
              <a:rPr lang="es-ES" sz="1800" b="1" u="sng" dirty="0" smtClean="0">
                <a:solidFill>
                  <a:srgbClr val="000090"/>
                </a:solidFill>
                <a:latin typeface="Arial"/>
                <a:cs typeface="Arial"/>
              </a:rPr>
              <a:t>Las </a:t>
            </a:r>
            <a:r>
              <a:rPr lang="es-ES" sz="1800" b="1" u="sng" dirty="0">
                <a:solidFill>
                  <a:srgbClr val="000090"/>
                </a:solidFill>
                <a:latin typeface="Arial"/>
                <a:cs typeface="Arial"/>
              </a:rPr>
              <a:t>células T </a:t>
            </a:r>
            <a:r>
              <a:rPr lang="es-ES" sz="1800" b="1" u="sng" dirty="0" smtClean="0">
                <a:solidFill>
                  <a:srgbClr val="000090"/>
                </a:solidFill>
                <a:latin typeface="Arial"/>
                <a:cs typeface="Arial"/>
              </a:rPr>
              <a:t>gamma-delta: </a:t>
            </a:r>
            <a:r>
              <a:rPr lang="es-ES" sz="1800" b="1" u="sng" dirty="0">
                <a:solidFill>
                  <a:srgbClr val="000090"/>
                </a:solidFill>
                <a:latin typeface="Arial"/>
                <a:cs typeface="Arial"/>
              </a:rPr>
              <a:t>A</a:t>
            </a:r>
            <a:r>
              <a:rPr lang="es-ES" sz="1800" b="1" u="sng" dirty="0" smtClean="0">
                <a:solidFill>
                  <a:srgbClr val="000090"/>
                </a:solidFill>
                <a:latin typeface="Arial"/>
                <a:cs typeface="Arial"/>
              </a:rPr>
              <a:t>ctividad </a:t>
            </a:r>
            <a:r>
              <a:rPr lang="es-ES" sz="1800" b="1" u="sng" dirty="0" err="1" smtClean="0">
                <a:solidFill>
                  <a:srgbClr val="000090"/>
                </a:solidFill>
                <a:latin typeface="Arial"/>
                <a:cs typeface="Arial"/>
              </a:rPr>
              <a:t>antileucémica</a:t>
            </a:r>
            <a:r>
              <a:rPr lang="es-ES" sz="1800" b="1" u="sng" dirty="0" smtClean="0">
                <a:solidFill>
                  <a:srgbClr val="000090"/>
                </a:solidFill>
                <a:latin typeface="Arial"/>
                <a:cs typeface="Arial"/>
              </a:rPr>
              <a:t>. No producen EICH.</a:t>
            </a:r>
            <a:endParaRPr lang="es-ES" sz="1800" b="1" u="sng" dirty="0">
              <a:solidFill>
                <a:srgbClr val="000090"/>
              </a:solidFill>
              <a:latin typeface="Arial"/>
              <a:cs typeface="Arial"/>
            </a:endParaRPr>
          </a:p>
          <a:p>
            <a:pPr marL="571500" indent="-457200" fontAlgn="auto">
              <a:lnSpc>
                <a:spcPct val="150000"/>
              </a:lnSpc>
              <a:spcAft>
                <a:spcPts val="0"/>
              </a:spcAft>
              <a:defRPr/>
            </a:pPr>
            <a:r>
              <a:rPr lang="es-ES" sz="1800" b="1" dirty="0" err="1" smtClean="0">
                <a:solidFill>
                  <a:srgbClr val="FF0066"/>
                </a:solidFill>
                <a:latin typeface="Arial"/>
                <a:cs typeface="Arial"/>
              </a:rPr>
              <a:t>Handgretinger</a:t>
            </a:r>
            <a:r>
              <a:rPr lang="es-ES" sz="1800" b="1" dirty="0">
                <a:solidFill>
                  <a:srgbClr val="FF0066"/>
                </a:solidFill>
                <a:latin typeface="Arial"/>
                <a:cs typeface="Arial"/>
              </a:rPr>
              <a:t> </a:t>
            </a:r>
            <a:r>
              <a:rPr lang="es-ES" sz="1800" b="1" dirty="0" smtClean="0">
                <a:solidFill>
                  <a:srgbClr val="FF0066"/>
                </a:solidFill>
                <a:latin typeface="Arial"/>
                <a:cs typeface="Arial"/>
              </a:rPr>
              <a:t>et al 2011: </a:t>
            </a:r>
            <a:r>
              <a:rPr lang="es-ES" sz="1800" b="1" dirty="0" smtClean="0">
                <a:solidFill>
                  <a:srgbClr val="000000"/>
                </a:solidFill>
                <a:latin typeface="Arial"/>
                <a:cs typeface="Arial"/>
              </a:rPr>
              <a:t>Depleción αβ + CD19. Sin profilaxis de EICH. Buenas tasas de injerto </a:t>
            </a:r>
          </a:p>
          <a:p>
            <a:pPr marL="571500" indent="-457200" fontAlgn="auto">
              <a:lnSpc>
                <a:spcPct val="150000"/>
              </a:lnSpc>
              <a:spcAft>
                <a:spcPts val="0"/>
              </a:spcAft>
              <a:defRPr/>
            </a:pPr>
            <a:r>
              <a:rPr lang="es-ES" sz="1800" b="1" dirty="0" err="1" smtClean="0">
                <a:solidFill>
                  <a:srgbClr val="FF0066"/>
                </a:solidFill>
                <a:latin typeface="Arial"/>
                <a:cs typeface="Arial"/>
              </a:rPr>
              <a:t>Locatelli</a:t>
            </a:r>
            <a:r>
              <a:rPr lang="es-ES" sz="1800" b="1" dirty="0" smtClean="0">
                <a:solidFill>
                  <a:srgbClr val="FF0066"/>
                </a:solidFill>
                <a:latin typeface="Arial"/>
                <a:cs typeface="Arial"/>
              </a:rPr>
              <a:t> </a:t>
            </a:r>
            <a:r>
              <a:rPr lang="es-ES" sz="1800" b="1" dirty="0">
                <a:solidFill>
                  <a:srgbClr val="FF0066"/>
                </a:solidFill>
                <a:latin typeface="Arial"/>
                <a:cs typeface="Arial"/>
              </a:rPr>
              <a:t>et </a:t>
            </a:r>
            <a:r>
              <a:rPr lang="es-ES" sz="1800" b="1" dirty="0" smtClean="0">
                <a:solidFill>
                  <a:srgbClr val="FF0066"/>
                </a:solidFill>
                <a:latin typeface="Arial"/>
                <a:cs typeface="Arial"/>
              </a:rPr>
              <a:t>al 2013: </a:t>
            </a:r>
            <a:r>
              <a:rPr lang="es-ES" sz="1800" b="1" dirty="0" smtClean="0">
                <a:solidFill>
                  <a:srgbClr val="000000"/>
                </a:solidFill>
                <a:latin typeface="Arial"/>
                <a:cs typeface="Arial"/>
              </a:rPr>
              <a:t>Depleción </a:t>
            </a:r>
            <a:r>
              <a:rPr lang="es-ES" sz="1800" b="1" dirty="0">
                <a:solidFill>
                  <a:srgbClr val="000000"/>
                </a:solidFill>
                <a:latin typeface="Arial"/>
                <a:cs typeface="Arial"/>
              </a:rPr>
              <a:t>αβ + </a:t>
            </a:r>
            <a:r>
              <a:rPr lang="es-ES" sz="1800" b="1" dirty="0" smtClean="0">
                <a:solidFill>
                  <a:srgbClr val="000000"/>
                </a:solidFill>
                <a:latin typeface="Arial"/>
                <a:cs typeface="Arial"/>
              </a:rPr>
              <a:t>CD19. Prospectivo en niños. Acondicionamiento basado en TBI. Profilaxis de EICH con ATG. Injerto rápido y de calidad. Buena reconstitución inmune. </a:t>
            </a:r>
          </a:p>
          <a:p>
            <a:pPr marL="571500" indent="-457200" fontAlgn="auto">
              <a:lnSpc>
                <a:spcPct val="150000"/>
              </a:lnSpc>
              <a:spcAft>
                <a:spcPts val="0"/>
              </a:spcAft>
              <a:defRPr/>
            </a:pPr>
            <a:r>
              <a:rPr lang="es-ES" sz="1800" b="1" dirty="0" err="1" smtClean="0">
                <a:solidFill>
                  <a:srgbClr val="FF0066"/>
                </a:solidFill>
                <a:latin typeface="Arial"/>
                <a:cs typeface="Arial"/>
              </a:rPr>
              <a:t>Schum</a:t>
            </a:r>
            <a:r>
              <a:rPr lang="es-ES" sz="1800" b="1" dirty="0" smtClean="0">
                <a:solidFill>
                  <a:srgbClr val="FF0066"/>
                </a:solidFill>
                <a:latin typeface="Arial"/>
                <a:cs typeface="Arial"/>
              </a:rPr>
              <a:t> et al 2013: </a:t>
            </a:r>
            <a:r>
              <a:rPr lang="es-ES" sz="1800" b="1" dirty="0" smtClean="0">
                <a:solidFill>
                  <a:srgbClr val="000000"/>
                </a:solidFill>
                <a:latin typeface="Arial"/>
                <a:cs typeface="Arial"/>
              </a:rPr>
              <a:t>Sustituyen la ATG por OKT3.</a:t>
            </a:r>
          </a:p>
          <a:p>
            <a:pPr marL="571500" indent="-457200" fontAlgn="auto">
              <a:lnSpc>
                <a:spcPct val="150000"/>
              </a:lnSpc>
              <a:spcAft>
                <a:spcPts val="0"/>
              </a:spcAft>
              <a:defRPr/>
            </a:pPr>
            <a:r>
              <a:rPr lang="es-ES" sz="1800" b="1" dirty="0" err="1" smtClean="0">
                <a:solidFill>
                  <a:srgbClr val="FF0066"/>
                </a:solidFill>
                <a:latin typeface="Arial"/>
                <a:cs typeface="Arial"/>
              </a:rPr>
              <a:t>Prezioso</a:t>
            </a:r>
            <a:r>
              <a:rPr lang="es-ES" sz="1800" b="1" dirty="0" smtClean="0">
                <a:solidFill>
                  <a:srgbClr val="FF0066"/>
                </a:solidFill>
                <a:latin typeface="Arial"/>
                <a:cs typeface="Arial"/>
              </a:rPr>
              <a:t> et al 2013: </a:t>
            </a:r>
            <a:r>
              <a:rPr lang="es-ES" sz="1800" b="1" dirty="0" smtClean="0">
                <a:solidFill>
                  <a:srgbClr val="000000"/>
                </a:solidFill>
                <a:latin typeface="Arial"/>
                <a:cs typeface="Arial"/>
              </a:rPr>
              <a:t>16 adultos (12 LMA, 4 LLA). Buenas tasas de injerto. Buena reconstitución inmune.</a:t>
            </a:r>
            <a:endParaRPr lang="es-ES" sz="1800" b="1" dirty="0">
              <a:solidFill>
                <a:srgbClr val="000000"/>
              </a:solidFill>
              <a:latin typeface="Arial"/>
              <a:cs typeface="Arial"/>
            </a:endParaRPr>
          </a:p>
          <a:p>
            <a:pPr marL="571500" indent="-457200" fontAlgn="auto">
              <a:lnSpc>
                <a:spcPct val="150000"/>
              </a:lnSpc>
              <a:spcAft>
                <a:spcPts val="0"/>
              </a:spcAft>
              <a:buFont typeface="Arial" pitchFamily="34" charset="0"/>
              <a:buNone/>
              <a:defRPr/>
            </a:pPr>
            <a:endParaRPr lang="es-ES" sz="1800" b="1" dirty="0" smtClean="0">
              <a:solidFill>
                <a:srgbClr val="000000"/>
              </a:solidFill>
              <a:latin typeface="Arial"/>
              <a:cs typeface="Arial"/>
            </a:endParaRPr>
          </a:p>
          <a:p>
            <a:pPr>
              <a:lnSpc>
                <a:spcPct val="150000"/>
              </a:lnSpc>
              <a:buFontTx/>
              <a:buChar char="-"/>
              <a:defRPr/>
            </a:pPr>
            <a:endParaRPr lang="es-ES" sz="1200" dirty="0">
              <a:solidFill>
                <a:srgbClr val="000000"/>
              </a:solidFill>
              <a:latin typeface="Arial"/>
              <a:cs typeface="Arial"/>
            </a:endParaRPr>
          </a:p>
        </p:txBody>
      </p:sp>
      <p:sp>
        <p:nvSpPr>
          <p:cNvPr id="278534" name="CuadroTexto 15"/>
          <p:cNvSpPr txBox="1">
            <a:spLocks noChangeArrowheads="1"/>
          </p:cNvSpPr>
          <p:nvPr/>
        </p:nvSpPr>
        <p:spPr bwMode="auto">
          <a:xfrm>
            <a:off x="0" y="86871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smtClean="0">
                <a:solidFill>
                  <a:srgbClr val="000000"/>
                </a:solidFill>
              </a:rPr>
              <a:t>Depleción selectiva de subpoblaciones de linfocitos T</a:t>
            </a:r>
            <a:endParaRPr lang="es-ES" dirty="0">
              <a:solidFill>
                <a:srgbClr val="000000"/>
              </a:solidFill>
            </a:endParaRPr>
          </a:p>
        </p:txBody>
      </p:sp>
    </p:spTree>
    <p:extLst>
      <p:ext uri="{BB962C8B-B14F-4D97-AF65-F5344CB8AC3E}">
        <p14:creationId xmlns:p14="http://schemas.microsoft.com/office/powerpoint/2010/main" val="150916782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78530" name="Group 40"/>
          <p:cNvGrpSpPr>
            <a:grpSpLocks/>
          </p:cNvGrpSpPr>
          <p:nvPr/>
        </p:nvGrpSpPr>
        <p:grpSpPr bwMode="auto">
          <a:xfrm>
            <a:off x="0" y="0"/>
            <a:ext cx="9215438" cy="6858000"/>
            <a:chOff x="0" y="0"/>
            <a:chExt cx="5805" cy="4320"/>
          </a:xfrm>
        </p:grpSpPr>
        <p:sp>
          <p:nvSpPr>
            <p:cNvPr id="278536"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78537" name="Group 35"/>
            <p:cNvGrpSpPr>
              <a:grpSpLocks/>
            </p:cNvGrpSpPr>
            <p:nvPr/>
          </p:nvGrpSpPr>
          <p:grpSpPr bwMode="auto">
            <a:xfrm>
              <a:off x="0" y="0"/>
              <a:ext cx="5760" cy="482"/>
              <a:chOff x="0" y="0"/>
              <a:chExt cx="5760" cy="482"/>
            </a:xfrm>
          </p:grpSpPr>
          <p:sp>
            <p:nvSpPr>
              <p:cNvPr id="278539"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78540"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78541"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78531"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a:solidFill>
                  <a:srgbClr val="FA166D"/>
                </a:solidFill>
              </a:rPr>
              <a:t>Progresos en haplo T-cell depleted</a:t>
            </a:r>
            <a:endParaRPr lang="es-ES" sz="1400">
              <a:solidFill>
                <a:srgbClr val="FA166D"/>
              </a:solidFill>
            </a:endParaRPr>
          </a:p>
        </p:txBody>
      </p:sp>
      <p:pic>
        <p:nvPicPr>
          <p:cNvPr id="278532"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534" name="CuadroTexto 15"/>
          <p:cNvSpPr txBox="1">
            <a:spLocks noChangeArrowheads="1"/>
          </p:cNvSpPr>
          <p:nvPr/>
        </p:nvSpPr>
        <p:spPr bwMode="auto">
          <a:xfrm>
            <a:off x="0" y="86871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smtClean="0">
                <a:solidFill>
                  <a:srgbClr val="000000"/>
                </a:solidFill>
              </a:rPr>
              <a:t>Depleción selectiva de subpoblaciones de linfocitos T</a:t>
            </a:r>
            <a:endParaRPr lang="es-ES" dirty="0">
              <a:solidFill>
                <a:srgbClr val="000000"/>
              </a:solidFill>
            </a:endParaRPr>
          </a:p>
        </p:txBody>
      </p:sp>
      <p:pic>
        <p:nvPicPr>
          <p:cNvPr id="3" name="Imagen 2"/>
          <p:cNvPicPr>
            <a:picLocks noChangeAspect="1"/>
          </p:cNvPicPr>
          <p:nvPr/>
        </p:nvPicPr>
        <p:blipFill>
          <a:blip r:embed="rId5" cstate="print"/>
          <a:stretch>
            <a:fillRect/>
          </a:stretch>
        </p:blipFill>
        <p:spPr>
          <a:xfrm>
            <a:off x="0" y="798675"/>
            <a:ext cx="9144000" cy="5582653"/>
          </a:xfrm>
          <a:prstGeom prst="rect">
            <a:avLst/>
          </a:prstGeom>
        </p:spPr>
      </p:pic>
      <p:sp>
        <p:nvSpPr>
          <p:cNvPr id="14" name="13 Rectángulo"/>
          <p:cNvSpPr/>
          <p:nvPr/>
        </p:nvSpPr>
        <p:spPr bwMode="auto">
          <a:xfrm>
            <a:off x="5429256" y="3143248"/>
            <a:ext cx="3071834" cy="571504"/>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70000"/>
              </a:lnSpc>
              <a:spcBef>
                <a:spcPct val="0"/>
              </a:spcBef>
              <a:spcAft>
                <a:spcPct val="0"/>
              </a:spcAft>
              <a:buClrTx/>
              <a:buSzTx/>
              <a:buFontTx/>
              <a:buNone/>
              <a:tabLst/>
            </a:pPr>
            <a:endParaRPr kumimoji="0" lang="es-ES" sz="2000" b="1" i="0" u="none" strike="noStrike" cap="none" normalizeH="0" baseline="0" smtClean="0">
              <a:ln>
                <a:noFill/>
              </a:ln>
              <a:solidFill>
                <a:schemeClr val="bg1"/>
              </a:solidFill>
              <a:effectLst/>
              <a:latin typeface="Arial" charset="0"/>
            </a:endParaRPr>
          </a:p>
        </p:txBody>
      </p:sp>
    </p:spTree>
    <p:extLst>
      <p:ext uri="{BB962C8B-B14F-4D97-AF65-F5344CB8AC3E}">
        <p14:creationId xmlns:p14="http://schemas.microsoft.com/office/powerpoint/2010/main" val="308356598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92866" name="Group 40"/>
          <p:cNvGrpSpPr>
            <a:grpSpLocks/>
          </p:cNvGrpSpPr>
          <p:nvPr/>
        </p:nvGrpSpPr>
        <p:grpSpPr bwMode="auto">
          <a:xfrm>
            <a:off x="0" y="0"/>
            <a:ext cx="9215438" cy="6858000"/>
            <a:chOff x="0" y="0"/>
            <a:chExt cx="5805" cy="4320"/>
          </a:xfrm>
        </p:grpSpPr>
        <p:sp>
          <p:nvSpPr>
            <p:cNvPr id="292870"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92871" name="Group 35"/>
            <p:cNvGrpSpPr>
              <a:grpSpLocks/>
            </p:cNvGrpSpPr>
            <p:nvPr/>
          </p:nvGrpSpPr>
          <p:grpSpPr bwMode="auto">
            <a:xfrm>
              <a:off x="0" y="0"/>
              <a:ext cx="5760" cy="482"/>
              <a:chOff x="0" y="0"/>
              <a:chExt cx="5760" cy="482"/>
            </a:xfrm>
          </p:grpSpPr>
          <p:sp>
            <p:nvSpPr>
              <p:cNvPr id="292873"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92874"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92875"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92867"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Trasplante </a:t>
            </a:r>
            <a:r>
              <a:rPr lang="es-ES" sz="2400" dirty="0" err="1">
                <a:solidFill>
                  <a:srgbClr val="FA166D"/>
                </a:solidFill>
              </a:rPr>
              <a:t>haploidéntico</a:t>
            </a:r>
            <a:r>
              <a:rPr lang="es-ES" sz="2400" dirty="0">
                <a:solidFill>
                  <a:srgbClr val="FA166D"/>
                </a:solidFill>
              </a:rPr>
              <a:t>, </a:t>
            </a:r>
            <a:r>
              <a:rPr lang="es-ES" sz="2400" dirty="0" smtClean="0">
                <a:solidFill>
                  <a:srgbClr val="FA166D"/>
                </a:solidFill>
              </a:rPr>
              <a:t>estrategias de mejora</a:t>
            </a:r>
            <a:endParaRPr lang="es-ES" sz="1400" dirty="0">
              <a:solidFill>
                <a:srgbClr val="FA166D"/>
              </a:solidFill>
            </a:endParaRPr>
          </a:p>
        </p:txBody>
      </p:sp>
      <p:pic>
        <p:nvPicPr>
          <p:cNvPr id="292868"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5 Tabla"/>
          <p:cNvGraphicFramePr>
            <a:graphicFrameLocks noGrp="1"/>
          </p:cNvGraphicFramePr>
          <p:nvPr>
            <p:extLst>
              <p:ext uri="{D42A27DB-BD31-4B8C-83A1-F6EECF244321}">
                <p14:modId xmlns:p14="http://schemas.microsoft.com/office/powerpoint/2010/main" val="2257458650"/>
              </p:ext>
            </p:extLst>
          </p:nvPr>
        </p:nvGraphicFramePr>
        <p:xfrm>
          <a:off x="107504" y="1654162"/>
          <a:ext cx="8856984" cy="3935078"/>
        </p:xfrm>
        <a:graphic>
          <a:graphicData uri="http://schemas.openxmlformats.org/drawingml/2006/table">
            <a:tbl>
              <a:tblPr firstRow="1" bandRow="1"/>
              <a:tblGrid>
                <a:gridCol w="4428492"/>
                <a:gridCol w="4428492"/>
              </a:tblGrid>
              <a:tr h="113921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ES" sz="2000" b="1" dirty="0" smtClean="0">
                          <a:solidFill>
                            <a:srgbClr val="FFFF00"/>
                          </a:solidFill>
                          <a:latin typeface="Arial"/>
                          <a:cs typeface="Arial"/>
                        </a:rPr>
                        <a:t>Como</a:t>
                      </a:r>
                      <a:r>
                        <a:rPr lang="es-ES" sz="2000" b="1" baseline="0" dirty="0" smtClean="0">
                          <a:solidFill>
                            <a:srgbClr val="FFFF00"/>
                          </a:solidFill>
                          <a:latin typeface="Arial"/>
                          <a:cs typeface="Arial"/>
                        </a:rPr>
                        <a:t> disminuir la incidencia y severidad del EICH</a:t>
                      </a:r>
                      <a:endParaRPr lang="es-ES" sz="2000" b="1" dirty="0">
                        <a:solidFill>
                          <a:srgbClr val="FFFF00"/>
                        </a:solidFill>
                        <a:latin typeface="Arial"/>
                        <a:cs typeface="Arial"/>
                      </a:endParaRPr>
                    </a:p>
                  </a:txBody>
                  <a:tcPr marL="91439" marR="91439" marT="45728" marB="45728" anchor="ct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ES" sz="2000" b="1" dirty="0" smtClean="0">
                          <a:solidFill>
                            <a:srgbClr val="FFFF00"/>
                          </a:solidFill>
                          <a:latin typeface="Arial"/>
                          <a:cs typeface="Arial"/>
                        </a:rPr>
                        <a:t>Como disminuir las recaídas</a:t>
                      </a:r>
                      <a:endParaRPr lang="es-ES" sz="2000" b="1" dirty="0">
                        <a:solidFill>
                          <a:srgbClr val="FFFF00"/>
                        </a:solidFill>
                        <a:latin typeface="Arial"/>
                        <a:cs typeface="Arial"/>
                      </a:endParaRPr>
                    </a:p>
                  </a:txBody>
                  <a:tcPr marL="91439" marR="91439" marT="45728" marB="45728"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bg1"/>
                    </a:solidFill>
                  </a:tcPr>
                </a:tc>
              </a:tr>
              <a:tr h="72344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smtClean="0">
                          <a:solidFill>
                            <a:srgbClr val="000000"/>
                          </a:solidFill>
                          <a:latin typeface="Arial"/>
                          <a:cs typeface="Arial"/>
                        </a:rPr>
                        <a:t>Infusión T </a:t>
                      </a:r>
                      <a:r>
                        <a:rPr lang="es-ES" sz="1800" b="1" dirty="0" err="1" smtClean="0">
                          <a:solidFill>
                            <a:srgbClr val="000000"/>
                          </a:solidFill>
                          <a:latin typeface="Arial"/>
                          <a:cs typeface="Arial"/>
                        </a:rPr>
                        <a:t>regs</a:t>
                      </a:r>
                      <a:endParaRPr lang="es-ES" sz="1800" b="1" dirty="0">
                        <a:solidFill>
                          <a:srgbClr val="000000"/>
                        </a:solidFill>
                        <a:latin typeface="Arial"/>
                        <a:cs typeface="Arial"/>
                      </a:endParaRPr>
                    </a:p>
                  </a:txBody>
                  <a:tcPr marL="91439" marR="91439" marT="45728" marB="45728"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smtClean="0">
                          <a:solidFill>
                            <a:srgbClr val="000000"/>
                          </a:solidFill>
                          <a:latin typeface="Arial"/>
                          <a:cs typeface="Arial"/>
                        </a:rPr>
                        <a:t>Infusión de linfocitos de donante</a:t>
                      </a:r>
                      <a:endParaRPr lang="es-ES" sz="1800" b="1" dirty="0">
                        <a:solidFill>
                          <a:srgbClr val="000000"/>
                        </a:solidFill>
                        <a:latin typeface="Arial"/>
                        <a:cs typeface="Arial"/>
                      </a:endParaRPr>
                    </a:p>
                  </a:txBody>
                  <a:tcPr marL="91439" marR="91439" marT="45728" marB="45728" anchor="ctr">
                    <a:lnL w="12700" cap="flat" cmpd="sng" algn="ctr">
                      <a:solidFill>
                        <a:srgbClr val="FFFFFF"/>
                      </a:solidFill>
                      <a:prstDash val="solid"/>
                      <a:round/>
                      <a:headEnd type="none" w="med" len="med"/>
                      <a:tailEnd type="none" w="med" len="med"/>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40000"/>
                      </a:srgbClr>
                    </a:solidFill>
                  </a:tcPr>
                </a:tc>
              </a:tr>
              <a:tr h="62888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err="1" smtClean="0">
                          <a:solidFill>
                            <a:srgbClr val="000000"/>
                          </a:solidFill>
                          <a:latin typeface="Arial"/>
                          <a:cs typeface="Arial"/>
                        </a:rPr>
                        <a:t>Anergización</a:t>
                      </a:r>
                      <a:r>
                        <a:rPr lang="es-ES" sz="1800" b="1" baseline="0" dirty="0" smtClean="0">
                          <a:solidFill>
                            <a:srgbClr val="000000"/>
                          </a:solidFill>
                          <a:latin typeface="Arial"/>
                          <a:cs typeface="Arial"/>
                        </a:rPr>
                        <a:t> </a:t>
                      </a:r>
                      <a:r>
                        <a:rPr lang="es-ES" sz="1800" b="1" baseline="0" dirty="0" err="1" smtClean="0">
                          <a:solidFill>
                            <a:srgbClr val="000000"/>
                          </a:solidFill>
                          <a:latin typeface="Arial"/>
                          <a:cs typeface="Arial"/>
                        </a:rPr>
                        <a:t>linfos</a:t>
                      </a:r>
                      <a:r>
                        <a:rPr lang="es-ES" sz="1800" b="1" baseline="0" dirty="0" smtClean="0">
                          <a:solidFill>
                            <a:srgbClr val="000000"/>
                          </a:solidFill>
                          <a:latin typeface="Arial"/>
                          <a:cs typeface="Arial"/>
                        </a:rPr>
                        <a:t> T </a:t>
                      </a:r>
                      <a:r>
                        <a:rPr lang="es-ES" sz="1800" b="1" baseline="0" dirty="0" err="1" smtClean="0">
                          <a:solidFill>
                            <a:srgbClr val="000000"/>
                          </a:solidFill>
                          <a:latin typeface="Arial"/>
                          <a:cs typeface="Arial"/>
                        </a:rPr>
                        <a:t>aloreactivos</a:t>
                      </a:r>
                      <a:endParaRPr lang="es-ES" sz="1800" b="1" dirty="0">
                        <a:solidFill>
                          <a:srgbClr val="000000"/>
                        </a:solidFill>
                        <a:latin typeface="Arial"/>
                        <a:cs typeface="Arial"/>
                      </a:endParaRPr>
                    </a:p>
                  </a:txBody>
                  <a:tcPr marL="91439" marR="91439" marT="45728" marB="45728"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smtClean="0">
                          <a:solidFill>
                            <a:srgbClr val="000000"/>
                          </a:solidFill>
                          <a:latin typeface="Arial"/>
                          <a:cs typeface="Arial"/>
                        </a:rPr>
                        <a:t>Suicide gene-</a:t>
                      </a:r>
                      <a:r>
                        <a:rPr lang="es-ES" sz="1800" b="1" dirty="0" err="1" smtClean="0">
                          <a:solidFill>
                            <a:srgbClr val="000000"/>
                          </a:solidFill>
                          <a:latin typeface="Arial"/>
                          <a:cs typeface="Arial"/>
                        </a:rPr>
                        <a:t>modified</a:t>
                      </a:r>
                      <a:r>
                        <a:rPr lang="es-ES" sz="1800" b="1" baseline="0" dirty="0" smtClean="0">
                          <a:solidFill>
                            <a:srgbClr val="000000"/>
                          </a:solidFill>
                          <a:latin typeface="Arial"/>
                          <a:cs typeface="Arial"/>
                        </a:rPr>
                        <a:t> </a:t>
                      </a:r>
                      <a:r>
                        <a:rPr lang="es-ES" sz="1800" b="1" baseline="0" dirty="0" err="1" smtClean="0">
                          <a:solidFill>
                            <a:srgbClr val="000000"/>
                          </a:solidFill>
                          <a:latin typeface="Arial"/>
                          <a:cs typeface="Arial"/>
                        </a:rPr>
                        <a:t>lymphocytes</a:t>
                      </a:r>
                      <a:endParaRPr lang="es-ES" sz="1800" b="1" dirty="0">
                        <a:solidFill>
                          <a:srgbClr val="000000"/>
                        </a:solidFill>
                        <a:latin typeface="Arial"/>
                        <a:cs typeface="Arial"/>
                      </a:endParaRPr>
                    </a:p>
                  </a:txBody>
                  <a:tcPr marL="91439" marR="91439" marT="45728" marB="45728"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20000"/>
                      </a:srgbClr>
                    </a:solidFill>
                  </a:tcPr>
                </a:tc>
              </a:tr>
              <a:tr h="72008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smtClean="0">
                          <a:solidFill>
                            <a:srgbClr val="000000"/>
                          </a:solidFill>
                          <a:latin typeface="Arial"/>
                          <a:cs typeface="Arial"/>
                        </a:rPr>
                        <a:t>Depleción de poblaciones seleccionadas</a:t>
                      </a:r>
                      <a:r>
                        <a:rPr lang="es-ES" sz="1800" b="1" baseline="0" dirty="0" smtClean="0">
                          <a:solidFill>
                            <a:srgbClr val="000000"/>
                          </a:solidFill>
                          <a:latin typeface="Arial"/>
                          <a:cs typeface="Arial"/>
                        </a:rPr>
                        <a:t> de linfocitos T</a:t>
                      </a:r>
                      <a:endParaRPr lang="es-ES" sz="1800" b="1" dirty="0">
                        <a:solidFill>
                          <a:srgbClr val="000000"/>
                        </a:solidFill>
                        <a:latin typeface="Arial"/>
                        <a:cs typeface="Arial"/>
                      </a:endParaRPr>
                    </a:p>
                  </a:txBody>
                  <a:tcPr marL="91439" marR="91439" marT="45728" marB="45728"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smtClean="0">
                          <a:solidFill>
                            <a:srgbClr val="000000"/>
                          </a:solidFill>
                          <a:latin typeface="Arial"/>
                          <a:cs typeface="Arial"/>
                        </a:rPr>
                        <a:t>Infusión de células NK</a:t>
                      </a:r>
                      <a:endParaRPr lang="es-ES" sz="1800" b="1" dirty="0">
                        <a:solidFill>
                          <a:srgbClr val="000000"/>
                        </a:solidFill>
                        <a:latin typeface="Arial"/>
                        <a:cs typeface="Arial"/>
                      </a:endParaRPr>
                    </a:p>
                  </a:txBody>
                  <a:tcPr marL="91439" marR="91439" marT="45728" marB="45728"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40000"/>
                      </a:srgbClr>
                    </a:solidFill>
                  </a:tcPr>
                </a:tc>
              </a:tr>
              <a:tr h="72344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800" b="1" dirty="0" smtClean="0">
                          <a:solidFill>
                            <a:srgbClr val="000000"/>
                          </a:solidFill>
                          <a:latin typeface="Arial"/>
                          <a:cs typeface="Arial"/>
                        </a:rPr>
                        <a:t>Infusión de </a:t>
                      </a:r>
                      <a:r>
                        <a:rPr lang="es-ES" sz="1800" b="1" dirty="0" err="1" smtClean="0">
                          <a:solidFill>
                            <a:srgbClr val="000000"/>
                          </a:solidFill>
                          <a:latin typeface="Arial"/>
                          <a:cs typeface="Arial"/>
                        </a:rPr>
                        <a:t>MSCs</a:t>
                      </a:r>
                      <a:endParaRPr lang="es-ES" sz="1800" b="1" dirty="0" smtClean="0">
                        <a:solidFill>
                          <a:srgbClr val="000000"/>
                        </a:solidFill>
                        <a:latin typeface="Arial"/>
                        <a:cs typeface="Arial"/>
                      </a:endParaRPr>
                    </a:p>
                  </a:txBody>
                  <a:tcPr marL="91439" marR="91439" marT="45728" marB="45728"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err="1" smtClean="0">
                          <a:solidFill>
                            <a:srgbClr val="000000"/>
                          </a:solidFill>
                          <a:latin typeface="Arial"/>
                          <a:cs typeface="Arial"/>
                        </a:rPr>
                        <a:t>Chimeric</a:t>
                      </a:r>
                      <a:r>
                        <a:rPr lang="es-ES" sz="1800" b="1" baseline="0" dirty="0" smtClean="0">
                          <a:solidFill>
                            <a:srgbClr val="000000"/>
                          </a:solidFill>
                          <a:latin typeface="Arial"/>
                          <a:cs typeface="Arial"/>
                        </a:rPr>
                        <a:t> </a:t>
                      </a:r>
                      <a:r>
                        <a:rPr lang="es-ES" sz="1800" b="1" baseline="0" dirty="0" err="1" smtClean="0">
                          <a:solidFill>
                            <a:srgbClr val="000000"/>
                          </a:solidFill>
                          <a:latin typeface="Arial"/>
                          <a:cs typeface="Arial"/>
                        </a:rPr>
                        <a:t>antigen</a:t>
                      </a:r>
                      <a:r>
                        <a:rPr lang="es-ES" sz="1800" b="1" baseline="0" dirty="0" smtClean="0">
                          <a:solidFill>
                            <a:srgbClr val="000000"/>
                          </a:solidFill>
                          <a:latin typeface="Arial"/>
                          <a:cs typeface="Arial"/>
                        </a:rPr>
                        <a:t> receptor T </a:t>
                      </a:r>
                      <a:r>
                        <a:rPr lang="es-ES" sz="1800" b="1" baseline="0" dirty="0" err="1" smtClean="0">
                          <a:solidFill>
                            <a:srgbClr val="000000"/>
                          </a:solidFill>
                          <a:latin typeface="Arial"/>
                          <a:cs typeface="Arial"/>
                        </a:rPr>
                        <a:t>cells</a:t>
                      </a:r>
                      <a:endParaRPr lang="es-ES" sz="1800" b="1" dirty="0">
                        <a:solidFill>
                          <a:srgbClr val="000000"/>
                        </a:solidFill>
                        <a:latin typeface="Arial"/>
                        <a:cs typeface="Arial"/>
                      </a:endParaRPr>
                    </a:p>
                  </a:txBody>
                  <a:tcPr marL="91439" marR="91439" marT="45728" marB="45728"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20000"/>
                      </a:srgbClr>
                    </a:solidFill>
                  </a:tcPr>
                </a:tc>
              </a:tr>
            </a:tbl>
          </a:graphicData>
        </a:graphic>
      </p:graphicFrame>
    </p:spTree>
    <p:extLst>
      <p:ext uri="{BB962C8B-B14F-4D97-AF65-F5344CB8AC3E}">
        <p14:creationId xmlns:p14="http://schemas.microsoft.com/office/powerpoint/2010/main" val="162118911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92866" name="Group 40"/>
          <p:cNvGrpSpPr>
            <a:grpSpLocks/>
          </p:cNvGrpSpPr>
          <p:nvPr/>
        </p:nvGrpSpPr>
        <p:grpSpPr bwMode="auto">
          <a:xfrm>
            <a:off x="0" y="0"/>
            <a:ext cx="9215438" cy="6858000"/>
            <a:chOff x="0" y="0"/>
            <a:chExt cx="5805" cy="4320"/>
          </a:xfrm>
        </p:grpSpPr>
        <p:sp>
          <p:nvSpPr>
            <p:cNvPr id="292870"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92871" name="Group 35"/>
            <p:cNvGrpSpPr>
              <a:grpSpLocks/>
            </p:cNvGrpSpPr>
            <p:nvPr/>
          </p:nvGrpSpPr>
          <p:grpSpPr bwMode="auto">
            <a:xfrm>
              <a:off x="0" y="0"/>
              <a:ext cx="5760" cy="482"/>
              <a:chOff x="0" y="0"/>
              <a:chExt cx="5760" cy="482"/>
            </a:xfrm>
          </p:grpSpPr>
          <p:sp>
            <p:nvSpPr>
              <p:cNvPr id="292873"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92874"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92875"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92867"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Trasplante </a:t>
            </a:r>
            <a:r>
              <a:rPr lang="es-ES" sz="2400" dirty="0" err="1">
                <a:solidFill>
                  <a:srgbClr val="FA166D"/>
                </a:solidFill>
              </a:rPr>
              <a:t>haploidéntico</a:t>
            </a:r>
            <a:r>
              <a:rPr lang="es-ES" sz="2400" dirty="0">
                <a:solidFill>
                  <a:srgbClr val="FA166D"/>
                </a:solidFill>
              </a:rPr>
              <a:t>, </a:t>
            </a:r>
            <a:r>
              <a:rPr lang="es-ES" sz="2400" dirty="0" smtClean="0">
                <a:solidFill>
                  <a:srgbClr val="FA166D"/>
                </a:solidFill>
              </a:rPr>
              <a:t>estrategias de mejora</a:t>
            </a:r>
            <a:endParaRPr lang="es-ES" sz="1400" dirty="0">
              <a:solidFill>
                <a:srgbClr val="FA166D"/>
              </a:solidFill>
            </a:endParaRPr>
          </a:p>
        </p:txBody>
      </p:sp>
      <p:pic>
        <p:nvPicPr>
          <p:cNvPr id="292868"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uadroTexto 15"/>
          <p:cNvSpPr txBox="1">
            <a:spLocks noChangeArrowheads="1"/>
          </p:cNvSpPr>
          <p:nvPr/>
        </p:nvSpPr>
        <p:spPr bwMode="auto">
          <a:xfrm>
            <a:off x="36512" y="1012726"/>
            <a:ext cx="9144000" cy="400050"/>
          </a:xfrm>
          <a:prstGeom prst="rect">
            <a:avLst/>
          </a:prstGeom>
          <a:solidFill>
            <a:srgbClr val="FFF7D2"/>
          </a:solidFill>
          <a:ln>
            <a:noFill/>
          </a:ln>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smtClean="0">
                <a:solidFill>
                  <a:srgbClr val="000000"/>
                </a:solidFill>
              </a:rPr>
              <a:t>Propiedades de las células </a:t>
            </a:r>
            <a:r>
              <a:rPr lang="es-ES" dirty="0" err="1" smtClean="0">
                <a:solidFill>
                  <a:srgbClr val="000000"/>
                </a:solidFill>
              </a:rPr>
              <a:t>estromales</a:t>
            </a:r>
            <a:r>
              <a:rPr lang="es-ES" dirty="0" smtClean="0">
                <a:solidFill>
                  <a:srgbClr val="000000"/>
                </a:solidFill>
              </a:rPr>
              <a:t> </a:t>
            </a:r>
            <a:r>
              <a:rPr lang="es-ES" dirty="0" err="1" smtClean="0">
                <a:solidFill>
                  <a:srgbClr val="000000"/>
                </a:solidFill>
              </a:rPr>
              <a:t>mesenquimales</a:t>
            </a:r>
            <a:endParaRPr lang="es-ES" dirty="0">
              <a:solidFill>
                <a:srgbClr val="000000"/>
              </a:solidFill>
            </a:endParaRPr>
          </a:p>
        </p:txBody>
      </p:sp>
      <p:pic>
        <p:nvPicPr>
          <p:cNvPr id="4" name="Imagen 3"/>
          <p:cNvPicPr>
            <a:picLocks noChangeAspect="1"/>
          </p:cNvPicPr>
          <p:nvPr/>
        </p:nvPicPr>
        <p:blipFill>
          <a:blip r:embed="rId5"/>
          <a:stretch>
            <a:fillRect/>
          </a:stretch>
        </p:blipFill>
        <p:spPr>
          <a:xfrm>
            <a:off x="899592" y="1484784"/>
            <a:ext cx="6984776" cy="5152948"/>
          </a:xfrm>
          <a:prstGeom prst="rect">
            <a:avLst/>
          </a:prstGeom>
        </p:spPr>
      </p:pic>
    </p:spTree>
    <p:extLst>
      <p:ext uri="{BB962C8B-B14F-4D97-AF65-F5344CB8AC3E}">
        <p14:creationId xmlns:p14="http://schemas.microsoft.com/office/powerpoint/2010/main" val="277438950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92866" name="Group 40"/>
          <p:cNvGrpSpPr>
            <a:grpSpLocks/>
          </p:cNvGrpSpPr>
          <p:nvPr/>
        </p:nvGrpSpPr>
        <p:grpSpPr bwMode="auto">
          <a:xfrm>
            <a:off x="0" y="0"/>
            <a:ext cx="9215438" cy="6858000"/>
            <a:chOff x="0" y="0"/>
            <a:chExt cx="5805" cy="4320"/>
          </a:xfrm>
        </p:grpSpPr>
        <p:sp>
          <p:nvSpPr>
            <p:cNvPr id="292870"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92871" name="Group 35"/>
            <p:cNvGrpSpPr>
              <a:grpSpLocks/>
            </p:cNvGrpSpPr>
            <p:nvPr/>
          </p:nvGrpSpPr>
          <p:grpSpPr bwMode="auto">
            <a:xfrm>
              <a:off x="0" y="0"/>
              <a:ext cx="5760" cy="482"/>
              <a:chOff x="0" y="0"/>
              <a:chExt cx="5760" cy="482"/>
            </a:xfrm>
          </p:grpSpPr>
          <p:sp>
            <p:nvSpPr>
              <p:cNvPr id="292873"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92874"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92875"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92867"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Trasplante </a:t>
            </a:r>
            <a:r>
              <a:rPr lang="es-ES" sz="2400" dirty="0" err="1">
                <a:solidFill>
                  <a:srgbClr val="FA166D"/>
                </a:solidFill>
              </a:rPr>
              <a:t>haploidéntico</a:t>
            </a:r>
            <a:r>
              <a:rPr lang="es-ES" sz="2400" dirty="0">
                <a:solidFill>
                  <a:srgbClr val="FA166D"/>
                </a:solidFill>
              </a:rPr>
              <a:t>, </a:t>
            </a:r>
            <a:r>
              <a:rPr lang="es-ES" sz="2400" dirty="0" smtClean="0">
                <a:solidFill>
                  <a:srgbClr val="FA166D"/>
                </a:solidFill>
              </a:rPr>
              <a:t>estrategias de mejora</a:t>
            </a:r>
            <a:endParaRPr lang="es-ES" sz="1400" dirty="0">
              <a:solidFill>
                <a:srgbClr val="FA166D"/>
              </a:solidFill>
            </a:endParaRPr>
          </a:p>
        </p:txBody>
      </p:sp>
      <p:pic>
        <p:nvPicPr>
          <p:cNvPr id="292868"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uadroTexto 15"/>
          <p:cNvSpPr txBox="1">
            <a:spLocks noChangeArrowheads="1"/>
          </p:cNvSpPr>
          <p:nvPr/>
        </p:nvSpPr>
        <p:spPr bwMode="auto">
          <a:xfrm>
            <a:off x="-36512" y="1012726"/>
            <a:ext cx="9289032" cy="400050"/>
          </a:xfrm>
          <a:prstGeom prst="rect">
            <a:avLst/>
          </a:prstGeom>
          <a:solidFill>
            <a:srgbClr val="FFF7D2"/>
          </a:solidFill>
          <a:ln>
            <a:noFill/>
          </a:ln>
          <a:extLst/>
        </p:spPr>
        <p:txBody>
          <a:bodyPr wrap="square">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smtClean="0">
                <a:solidFill>
                  <a:srgbClr val="000000"/>
                </a:solidFill>
              </a:rPr>
              <a:t>Rol de las </a:t>
            </a:r>
            <a:r>
              <a:rPr lang="es-ES" dirty="0" err="1" smtClean="0">
                <a:solidFill>
                  <a:srgbClr val="000000"/>
                </a:solidFill>
              </a:rPr>
              <a:t>MSCs</a:t>
            </a:r>
            <a:r>
              <a:rPr lang="es-ES" dirty="0" smtClean="0">
                <a:solidFill>
                  <a:srgbClr val="000000"/>
                </a:solidFill>
              </a:rPr>
              <a:t> en el </a:t>
            </a:r>
            <a:r>
              <a:rPr lang="es-ES" dirty="0" err="1" smtClean="0">
                <a:solidFill>
                  <a:srgbClr val="000000"/>
                </a:solidFill>
              </a:rPr>
              <a:t>aloTPH</a:t>
            </a:r>
            <a:endParaRPr lang="es-ES" dirty="0">
              <a:solidFill>
                <a:srgbClr val="000000"/>
              </a:solidFill>
            </a:endParaRPr>
          </a:p>
        </p:txBody>
      </p:sp>
      <p:pic>
        <p:nvPicPr>
          <p:cNvPr id="3" name="Imagen 2"/>
          <p:cNvPicPr>
            <a:picLocks noChangeAspect="1"/>
          </p:cNvPicPr>
          <p:nvPr/>
        </p:nvPicPr>
        <p:blipFill>
          <a:blip r:embed="rId5"/>
          <a:stretch>
            <a:fillRect/>
          </a:stretch>
        </p:blipFill>
        <p:spPr>
          <a:xfrm>
            <a:off x="971600" y="1412776"/>
            <a:ext cx="6829189" cy="5162807"/>
          </a:xfrm>
          <a:prstGeom prst="rect">
            <a:avLst/>
          </a:prstGeom>
        </p:spPr>
      </p:pic>
      <p:sp>
        <p:nvSpPr>
          <p:cNvPr id="2" name="Rectángulo 1"/>
          <p:cNvSpPr/>
          <p:nvPr/>
        </p:nvSpPr>
        <p:spPr bwMode="auto">
          <a:xfrm>
            <a:off x="755576" y="1412776"/>
            <a:ext cx="7704856" cy="504056"/>
          </a:xfrm>
          <a:prstGeom prst="rect">
            <a:avLst/>
          </a:prstGeom>
          <a:solidFill>
            <a:schemeClr val="tx1"/>
          </a:solidFill>
          <a:ln w="7"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70000"/>
              </a:lnSpc>
              <a:spcBef>
                <a:spcPct val="0"/>
              </a:spcBef>
              <a:spcAft>
                <a:spcPct val="0"/>
              </a:spcAft>
              <a:buClrTx/>
              <a:buSzTx/>
              <a:buFontTx/>
              <a:buNone/>
              <a:tabLst/>
            </a:pPr>
            <a:endParaRPr kumimoji="0" lang="es-ES" sz="2000" b="1" i="0" u="none" strike="noStrike" cap="none" normalizeH="0" baseline="0" smtClean="0">
              <a:ln>
                <a:noFill/>
              </a:ln>
              <a:solidFill>
                <a:schemeClr val="bg1"/>
              </a:solidFill>
              <a:effectLst/>
              <a:latin typeface="Arial" charset="0"/>
            </a:endParaRPr>
          </a:p>
        </p:txBody>
      </p:sp>
    </p:spTree>
    <p:extLst>
      <p:ext uri="{BB962C8B-B14F-4D97-AF65-F5344CB8AC3E}">
        <p14:creationId xmlns:p14="http://schemas.microsoft.com/office/powerpoint/2010/main" val="309726434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30 Rectángulo"/>
          <p:cNvSpPr>
            <a:spLocks noChangeArrowheads="1"/>
          </p:cNvSpPr>
          <p:nvPr/>
        </p:nvSpPr>
        <p:spPr bwMode="auto">
          <a:xfrm>
            <a:off x="71438" y="882922"/>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92866" name="Group 40"/>
          <p:cNvGrpSpPr>
            <a:grpSpLocks/>
          </p:cNvGrpSpPr>
          <p:nvPr/>
        </p:nvGrpSpPr>
        <p:grpSpPr bwMode="auto">
          <a:xfrm>
            <a:off x="0" y="0"/>
            <a:ext cx="9215438" cy="6858000"/>
            <a:chOff x="0" y="0"/>
            <a:chExt cx="5805" cy="4320"/>
          </a:xfrm>
        </p:grpSpPr>
        <p:sp>
          <p:nvSpPr>
            <p:cNvPr id="292870"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92871" name="Group 35"/>
            <p:cNvGrpSpPr>
              <a:grpSpLocks/>
            </p:cNvGrpSpPr>
            <p:nvPr/>
          </p:nvGrpSpPr>
          <p:grpSpPr bwMode="auto">
            <a:xfrm>
              <a:off x="0" y="0"/>
              <a:ext cx="5760" cy="482"/>
              <a:chOff x="0" y="0"/>
              <a:chExt cx="5760" cy="482"/>
            </a:xfrm>
          </p:grpSpPr>
          <p:sp>
            <p:nvSpPr>
              <p:cNvPr id="292873"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92874"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92875"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92867"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Trasplante </a:t>
            </a:r>
            <a:r>
              <a:rPr lang="es-ES" sz="2400" dirty="0" err="1">
                <a:solidFill>
                  <a:srgbClr val="FA166D"/>
                </a:solidFill>
              </a:rPr>
              <a:t>haploidéntico</a:t>
            </a:r>
            <a:r>
              <a:rPr lang="es-ES" sz="2400" dirty="0">
                <a:solidFill>
                  <a:srgbClr val="FA166D"/>
                </a:solidFill>
              </a:rPr>
              <a:t>, </a:t>
            </a:r>
            <a:r>
              <a:rPr lang="es-ES" sz="2400" dirty="0" smtClean="0">
                <a:solidFill>
                  <a:srgbClr val="FA166D"/>
                </a:solidFill>
              </a:rPr>
              <a:t>estrategias de mejora</a:t>
            </a:r>
            <a:endParaRPr lang="es-ES" sz="1400" dirty="0">
              <a:solidFill>
                <a:srgbClr val="FA166D"/>
              </a:solidFill>
            </a:endParaRPr>
          </a:p>
        </p:txBody>
      </p:sp>
      <p:pic>
        <p:nvPicPr>
          <p:cNvPr id="292868"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uadroTexto 15"/>
          <p:cNvSpPr txBox="1">
            <a:spLocks noChangeArrowheads="1"/>
          </p:cNvSpPr>
          <p:nvPr/>
        </p:nvSpPr>
        <p:spPr bwMode="auto">
          <a:xfrm>
            <a:off x="36512" y="1012726"/>
            <a:ext cx="9144000" cy="400050"/>
          </a:xfrm>
          <a:prstGeom prst="rect">
            <a:avLst/>
          </a:prstGeom>
          <a:solidFill>
            <a:srgbClr val="FFF7D2"/>
          </a:solidFill>
          <a:ln>
            <a:noFill/>
          </a:ln>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smtClean="0">
                <a:solidFill>
                  <a:srgbClr val="000000"/>
                </a:solidFill>
              </a:rPr>
              <a:t>MSC en el tratamiento de la EICH</a:t>
            </a:r>
            <a:endParaRPr lang="es-ES" dirty="0">
              <a:solidFill>
                <a:srgbClr val="000000"/>
              </a:solidFill>
            </a:endParaRPr>
          </a:p>
        </p:txBody>
      </p:sp>
      <p:pic>
        <p:nvPicPr>
          <p:cNvPr id="2" name="Imagen 1"/>
          <p:cNvPicPr>
            <a:picLocks noChangeAspect="1"/>
          </p:cNvPicPr>
          <p:nvPr/>
        </p:nvPicPr>
        <p:blipFill>
          <a:blip r:embed="rId5"/>
          <a:stretch>
            <a:fillRect/>
          </a:stretch>
        </p:blipFill>
        <p:spPr>
          <a:xfrm>
            <a:off x="899592" y="1484784"/>
            <a:ext cx="6939872" cy="5256584"/>
          </a:xfrm>
          <a:prstGeom prst="rect">
            <a:avLst/>
          </a:prstGeom>
        </p:spPr>
      </p:pic>
    </p:spTree>
    <p:extLst>
      <p:ext uri="{BB962C8B-B14F-4D97-AF65-F5344CB8AC3E}">
        <p14:creationId xmlns:p14="http://schemas.microsoft.com/office/powerpoint/2010/main" val="227556479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92866" name="Group 40"/>
          <p:cNvGrpSpPr>
            <a:grpSpLocks/>
          </p:cNvGrpSpPr>
          <p:nvPr/>
        </p:nvGrpSpPr>
        <p:grpSpPr bwMode="auto">
          <a:xfrm>
            <a:off x="0" y="0"/>
            <a:ext cx="9215438" cy="6858000"/>
            <a:chOff x="0" y="0"/>
            <a:chExt cx="5805" cy="4320"/>
          </a:xfrm>
        </p:grpSpPr>
        <p:sp>
          <p:nvSpPr>
            <p:cNvPr id="292870"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92871" name="Group 35"/>
            <p:cNvGrpSpPr>
              <a:grpSpLocks/>
            </p:cNvGrpSpPr>
            <p:nvPr/>
          </p:nvGrpSpPr>
          <p:grpSpPr bwMode="auto">
            <a:xfrm>
              <a:off x="0" y="0"/>
              <a:ext cx="5760" cy="482"/>
              <a:chOff x="0" y="0"/>
              <a:chExt cx="5760" cy="482"/>
            </a:xfrm>
          </p:grpSpPr>
          <p:sp>
            <p:nvSpPr>
              <p:cNvPr id="292873"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92874"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92875"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92867"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Trasplante </a:t>
            </a:r>
            <a:r>
              <a:rPr lang="es-ES" sz="2400" dirty="0" err="1">
                <a:solidFill>
                  <a:srgbClr val="FA166D"/>
                </a:solidFill>
              </a:rPr>
              <a:t>haploidéntico</a:t>
            </a:r>
            <a:r>
              <a:rPr lang="es-ES" sz="2400" dirty="0">
                <a:solidFill>
                  <a:srgbClr val="FA166D"/>
                </a:solidFill>
              </a:rPr>
              <a:t>, </a:t>
            </a:r>
            <a:r>
              <a:rPr lang="es-ES" sz="2400" dirty="0" smtClean="0">
                <a:solidFill>
                  <a:srgbClr val="FA166D"/>
                </a:solidFill>
              </a:rPr>
              <a:t>estrategias de mejora</a:t>
            </a:r>
            <a:endParaRPr lang="es-ES" sz="1400" dirty="0">
              <a:solidFill>
                <a:srgbClr val="FA166D"/>
              </a:solidFill>
            </a:endParaRPr>
          </a:p>
        </p:txBody>
      </p:sp>
      <p:pic>
        <p:nvPicPr>
          <p:cNvPr id="292868"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uadroTexto 15"/>
          <p:cNvSpPr txBox="1">
            <a:spLocks noChangeArrowheads="1"/>
          </p:cNvSpPr>
          <p:nvPr/>
        </p:nvSpPr>
        <p:spPr bwMode="auto">
          <a:xfrm>
            <a:off x="36512" y="1012726"/>
            <a:ext cx="9144000" cy="400050"/>
          </a:xfrm>
          <a:prstGeom prst="rect">
            <a:avLst/>
          </a:prstGeom>
          <a:solidFill>
            <a:srgbClr val="FFF7D2"/>
          </a:solidFill>
          <a:ln>
            <a:noFill/>
          </a:ln>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smtClean="0">
                <a:solidFill>
                  <a:srgbClr val="000000"/>
                </a:solidFill>
              </a:rPr>
              <a:t>Células </a:t>
            </a:r>
            <a:r>
              <a:rPr lang="es-ES" dirty="0" err="1" smtClean="0">
                <a:solidFill>
                  <a:srgbClr val="000000"/>
                </a:solidFill>
              </a:rPr>
              <a:t>estromales</a:t>
            </a:r>
            <a:r>
              <a:rPr lang="es-ES" dirty="0" smtClean="0">
                <a:solidFill>
                  <a:srgbClr val="000000"/>
                </a:solidFill>
              </a:rPr>
              <a:t> </a:t>
            </a:r>
            <a:r>
              <a:rPr lang="es-ES" dirty="0" err="1" smtClean="0">
                <a:solidFill>
                  <a:srgbClr val="000000"/>
                </a:solidFill>
              </a:rPr>
              <a:t>mesenquimales</a:t>
            </a:r>
            <a:r>
              <a:rPr lang="es-ES" dirty="0" smtClean="0">
                <a:solidFill>
                  <a:srgbClr val="000000"/>
                </a:solidFill>
              </a:rPr>
              <a:t> y EICH</a:t>
            </a:r>
            <a:endParaRPr lang="es-ES" dirty="0">
              <a:solidFill>
                <a:srgbClr val="000000"/>
              </a:solidFill>
            </a:endParaRPr>
          </a:p>
        </p:txBody>
      </p:sp>
      <p:pic>
        <p:nvPicPr>
          <p:cNvPr id="3" name="Imagen 2"/>
          <p:cNvPicPr>
            <a:picLocks noChangeAspect="1"/>
          </p:cNvPicPr>
          <p:nvPr/>
        </p:nvPicPr>
        <p:blipFill>
          <a:blip r:embed="rId5"/>
          <a:stretch>
            <a:fillRect/>
          </a:stretch>
        </p:blipFill>
        <p:spPr>
          <a:xfrm>
            <a:off x="1137363" y="1440160"/>
            <a:ext cx="6891021" cy="5229200"/>
          </a:xfrm>
          <a:prstGeom prst="rect">
            <a:avLst/>
          </a:prstGeom>
        </p:spPr>
      </p:pic>
    </p:spTree>
    <p:extLst>
      <p:ext uri="{BB962C8B-B14F-4D97-AF65-F5344CB8AC3E}">
        <p14:creationId xmlns:p14="http://schemas.microsoft.com/office/powerpoint/2010/main" val="347244551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92866" name="Group 40"/>
          <p:cNvGrpSpPr>
            <a:grpSpLocks/>
          </p:cNvGrpSpPr>
          <p:nvPr/>
        </p:nvGrpSpPr>
        <p:grpSpPr bwMode="auto">
          <a:xfrm>
            <a:off x="0" y="0"/>
            <a:ext cx="9215438" cy="6858000"/>
            <a:chOff x="0" y="0"/>
            <a:chExt cx="5805" cy="4320"/>
          </a:xfrm>
        </p:grpSpPr>
        <p:sp>
          <p:nvSpPr>
            <p:cNvPr id="292870"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92871" name="Group 35"/>
            <p:cNvGrpSpPr>
              <a:grpSpLocks/>
            </p:cNvGrpSpPr>
            <p:nvPr/>
          </p:nvGrpSpPr>
          <p:grpSpPr bwMode="auto">
            <a:xfrm>
              <a:off x="0" y="0"/>
              <a:ext cx="5760" cy="482"/>
              <a:chOff x="0" y="0"/>
              <a:chExt cx="5760" cy="482"/>
            </a:xfrm>
          </p:grpSpPr>
          <p:sp>
            <p:nvSpPr>
              <p:cNvPr id="292873"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92874"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92875"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92867"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Trasplante </a:t>
            </a:r>
            <a:r>
              <a:rPr lang="es-ES" sz="2400" dirty="0" err="1">
                <a:solidFill>
                  <a:srgbClr val="FA166D"/>
                </a:solidFill>
              </a:rPr>
              <a:t>haploidéntico</a:t>
            </a:r>
            <a:r>
              <a:rPr lang="es-ES" sz="2400" dirty="0">
                <a:solidFill>
                  <a:srgbClr val="FA166D"/>
                </a:solidFill>
              </a:rPr>
              <a:t>, </a:t>
            </a:r>
            <a:r>
              <a:rPr lang="es-ES" sz="2400" dirty="0" smtClean="0">
                <a:solidFill>
                  <a:srgbClr val="FA166D"/>
                </a:solidFill>
              </a:rPr>
              <a:t>estrategias de mejora</a:t>
            </a:r>
            <a:endParaRPr lang="es-ES" sz="1400" dirty="0">
              <a:solidFill>
                <a:srgbClr val="FA166D"/>
              </a:solidFill>
            </a:endParaRPr>
          </a:p>
        </p:txBody>
      </p:sp>
      <p:pic>
        <p:nvPicPr>
          <p:cNvPr id="292868"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uadroTexto 15"/>
          <p:cNvSpPr txBox="1">
            <a:spLocks noChangeArrowheads="1"/>
          </p:cNvSpPr>
          <p:nvPr/>
        </p:nvSpPr>
        <p:spPr bwMode="auto">
          <a:xfrm>
            <a:off x="36512" y="1012726"/>
            <a:ext cx="9144000" cy="400050"/>
          </a:xfrm>
          <a:prstGeom prst="rect">
            <a:avLst/>
          </a:prstGeom>
          <a:solidFill>
            <a:srgbClr val="FFF7D2"/>
          </a:solidFill>
          <a:ln>
            <a:noFill/>
          </a:ln>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smtClean="0">
                <a:solidFill>
                  <a:srgbClr val="000000"/>
                </a:solidFill>
              </a:rPr>
              <a:t>Células </a:t>
            </a:r>
            <a:r>
              <a:rPr lang="es-ES" dirty="0" err="1" smtClean="0">
                <a:solidFill>
                  <a:srgbClr val="000000"/>
                </a:solidFill>
              </a:rPr>
              <a:t>estromales</a:t>
            </a:r>
            <a:r>
              <a:rPr lang="es-ES" dirty="0" smtClean="0">
                <a:solidFill>
                  <a:srgbClr val="000000"/>
                </a:solidFill>
              </a:rPr>
              <a:t> </a:t>
            </a:r>
            <a:r>
              <a:rPr lang="es-ES" dirty="0" err="1" smtClean="0">
                <a:solidFill>
                  <a:srgbClr val="000000"/>
                </a:solidFill>
              </a:rPr>
              <a:t>mesenquimales</a:t>
            </a:r>
            <a:r>
              <a:rPr lang="es-ES" dirty="0" smtClean="0">
                <a:solidFill>
                  <a:srgbClr val="000000"/>
                </a:solidFill>
              </a:rPr>
              <a:t> y EICH</a:t>
            </a:r>
            <a:endParaRPr lang="es-ES" dirty="0">
              <a:solidFill>
                <a:srgbClr val="000000"/>
              </a:solidFill>
            </a:endParaRPr>
          </a:p>
        </p:txBody>
      </p:sp>
      <p:pic>
        <p:nvPicPr>
          <p:cNvPr id="2" name="Imagen 1"/>
          <p:cNvPicPr>
            <a:picLocks noChangeAspect="1"/>
          </p:cNvPicPr>
          <p:nvPr/>
        </p:nvPicPr>
        <p:blipFill>
          <a:blip r:embed="rId5"/>
          <a:stretch>
            <a:fillRect/>
          </a:stretch>
        </p:blipFill>
        <p:spPr>
          <a:xfrm>
            <a:off x="143629" y="1478741"/>
            <a:ext cx="8892867" cy="3102387"/>
          </a:xfrm>
          <a:prstGeom prst="rect">
            <a:avLst/>
          </a:prstGeom>
        </p:spPr>
      </p:pic>
      <p:pic>
        <p:nvPicPr>
          <p:cNvPr id="4" name="Imagen 3"/>
          <p:cNvPicPr>
            <a:picLocks noChangeAspect="1"/>
          </p:cNvPicPr>
          <p:nvPr/>
        </p:nvPicPr>
        <p:blipFill>
          <a:blip r:embed="rId6"/>
          <a:stretch>
            <a:fillRect/>
          </a:stretch>
        </p:blipFill>
        <p:spPr>
          <a:xfrm>
            <a:off x="395536" y="3710675"/>
            <a:ext cx="8496944" cy="2958685"/>
          </a:xfrm>
          <a:prstGeom prst="rect">
            <a:avLst/>
          </a:prstGeom>
          <a:ln>
            <a:solidFill>
              <a:schemeClr val="bg1"/>
            </a:solidFill>
          </a:ln>
        </p:spPr>
      </p:pic>
      <p:sp>
        <p:nvSpPr>
          <p:cNvPr id="3" name="Rectángulo 2"/>
          <p:cNvSpPr/>
          <p:nvPr/>
        </p:nvSpPr>
        <p:spPr bwMode="auto">
          <a:xfrm>
            <a:off x="107504" y="1484784"/>
            <a:ext cx="8928992" cy="2088232"/>
          </a:xfrm>
          <a:prstGeom prst="rect">
            <a:avLst/>
          </a:prstGeom>
          <a:noFill/>
          <a:ln w="7"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70000"/>
              </a:lnSpc>
              <a:spcBef>
                <a:spcPct val="0"/>
              </a:spcBef>
              <a:spcAft>
                <a:spcPct val="0"/>
              </a:spcAft>
              <a:buClrTx/>
              <a:buSzTx/>
              <a:buFontTx/>
              <a:buNone/>
              <a:tabLst/>
            </a:pPr>
            <a:endParaRPr kumimoji="0" lang="es-ES" sz="2000" b="1" i="0" u="none" strike="noStrike" cap="none" normalizeH="0" baseline="0" smtClean="0">
              <a:ln>
                <a:noFill/>
              </a:ln>
              <a:solidFill>
                <a:schemeClr val="bg1"/>
              </a:solidFill>
              <a:effectLst/>
              <a:latin typeface="Arial" charset="0"/>
            </a:endParaRPr>
          </a:p>
        </p:txBody>
      </p:sp>
    </p:spTree>
    <p:extLst>
      <p:ext uri="{BB962C8B-B14F-4D97-AF65-F5344CB8AC3E}">
        <p14:creationId xmlns:p14="http://schemas.microsoft.com/office/powerpoint/2010/main" val="187055311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92866" name="Group 40"/>
          <p:cNvGrpSpPr>
            <a:grpSpLocks/>
          </p:cNvGrpSpPr>
          <p:nvPr/>
        </p:nvGrpSpPr>
        <p:grpSpPr bwMode="auto">
          <a:xfrm>
            <a:off x="0" y="0"/>
            <a:ext cx="9215438" cy="6858000"/>
            <a:chOff x="0" y="0"/>
            <a:chExt cx="5805" cy="4320"/>
          </a:xfrm>
        </p:grpSpPr>
        <p:sp>
          <p:nvSpPr>
            <p:cNvPr id="292870"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92871" name="Group 35"/>
            <p:cNvGrpSpPr>
              <a:grpSpLocks/>
            </p:cNvGrpSpPr>
            <p:nvPr/>
          </p:nvGrpSpPr>
          <p:grpSpPr bwMode="auto">
            <a:xfrm>
              <a:off x="0" y="0"/>
              <a:ext cx="5760" cy="482"/>
              <a:chOff x="0" y="0"/>
              <a:chExt cx="5760" cy="482"/>
            </a:xfrm>
          </p:grpSpPr>
          <p:sp>
            <p:nvSpPr>
              <p:cNvPr id="292873"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92874"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92875"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92867"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Trasplante </a:t>
            </a:r>
            <a:r>
              <a:rPr lang="es-ES" sz="2400" dirty="0" err="1">
                <a:solidFill>
                  <a:srgbClr val="FA166D"/>
                </a:solidFill>
              </a:rPr>
              <a:t>haploidéntico</a:t>
            </a:r>
            <a:r>
              <a:rPr lang="es-ES" sz="2400" dirty="0">
                <a:solidFill>
                  <a:srgbClr val="FA166D"/>
                </a:solidFill>
              </a:rPr>
              <a:t>, </a:t>
            </a:r>
            <a:r>
              <a:rPr lang="es-ES" sz="2400" dirty="0" smtClean="0">
                <a:solidFill>
                  <a:srgbClr val="FA166D"/>
                </a:solidFill>
              </a:rPr>
              <a:t>estrategias de mejora</a:t>
            </a:r>
            <a:endParaRPr lang="es-ES" sz="1400" dirty="0">
              <a:solidFill>
                <a:srgbClr val="FA166D"/>
              </a:solidFill>
            </a:endParaRPr>
          </a:p>
        </p:txBody>
      </p:sp>
      <p:pic>
        <p:nvPicPr>
          <p:cNvPr id="292868"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uadroTexto 15"/>
          <p:cNvSpPr txBox="1">
            <a:spLocks noChangeArrowheads="1"/>
          </p:cNvSpPr>
          <p:nvPr/>
        </p:nvSpPr>
        <p:spPr bwMode="auto">
          <a:xfrm>
            <a:off x="36512" y="1012726"/>
            <a:ext cx="9144000" cy="400050"/>
          </a:xfrm>
          <a:prstGeom prst="rect">
            <a:avLst/>
          </a:prstGeom>
          <a:solidFill>
            <a:srgbClr val="FFF7D2"/>
          </a:solidFill>
          <a:ln>
            <a:noFill/>
          </a:ln>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smtClean="0">
                <a:solidFill>
                  <a:srgbClr val="000000"/>
                </a:solidFill>
              </a:rPr>
              <a:t>Células </a:t>
            </a:r>
            <a:r>
              <a:rPr lang="es-ES" dirty="0" err="1" smtClean="0">
                <a:solidFill>
                  <a:srgbClr val="000000"/>
                </a:solidFill>
              </a:rPr>
              <a:t>estromales</a:t>
            </a:r>
            <a:r>
              <a:rPr lang="es-ES" dirty="0" smtClean="0">
                <a:solidFill>
                  <a:srgbClr val="000000"/>
                </a:solidFill>
              </a:rPr>
              <a:t> </a:t>
            </a:r>
            <a:r>
              <a:rPr lang="es-ES" dirty="0" err="1" smtClean="0">
                <a:solidFill>
                  <a:srgbClr val="000000"/>
                </a:solidFill>
              </a:rPr>
              <a:t>mesenquimales</a:t>
            </a:r>
            <a:r>
              <a:rPr lang="es-ES" dirty="0" smtClean="0">
                <a:solidFill>
                  <a:srgbClr val="000000"/>
                </a:solidFill>
              </a:rPr>
              <a:t> y EICH</a:t>
            </a:r>
            <a:endParaRPr lang="es-ES" dirty="0">
              <a:solidFill>
                <a:srgbClr val="000000"/>
              </a:solidFill>
            </a:endParaRPr>
          </a:p>
        </p:txBody>
      </p:sp>
      <p:pic>
        <p:nvPicPr>
          <p:cNvPr id="3" name="Imagen 2"/>
          <p:cNvPicPr>
            <a:picLocks noChangeAspect="1"/>
          </p:cNvPicPr>
          <p:nvPr/>
        </p:nvPicPr>
        <p:blipFill>
          <a:blip r:embed="rId5"/>
          <a:stretch>
            <a:fillRect/>
          </a:stretch>
        </p:blipFill>
        <p:spPr>
          <a:xfrm>
            <a:off x="189632" y="2636912"/>
            <a:ext cx="2438152" cy="2465063"/>
          </a:xfrm>
          <a:prstGeom prst="rect">
            <a:avLst/>
          </a:prstGeom>
          <a:solidFill>
            <a:schemeClr val="tx1">
              <a:lumMod val="95000"/>
            </a:schemeClr>
          </a:solidFill>
          <a:ln>
            <a:solidFill>
              <a:srgbClr val="000000"/>
            </a:solidFill>
          </a:ln>
        </p:spPr>
      </p:pic>
      <p:pic>
        <p:nvPicPr>
          <p:cNvPr id="5" name="Imagen 4"/>
          <p:cNvPicPr>
            <a:picLocks noChangeAspect="1"/>
          </p:cNvPicPr>
          <p:nvPr/>
        </p:nvPicPr>
        <p:blipFill>
          <a:blip r:embed="rId6"/>
          <a:stretch>
            <a:fillRect/>
          </a:stretch>
        </p:blipFill>
        <p:spPr>
          <a:xfrm>
            <a:off x="2969967" y="1484784"/>
            <a:ext cx="5634481" cy="4934657"/>
          </a:xfrm>
          <a:prstGeom prst="rect">
            <a:avLst/>
          </a:prstGeom>
        </p:spPr>
      </p:pic>
      <p:sp>
        <p:nvSpPr>
          <p:cNvPr id="2" name="Elipse 1"/>
          <p:cNvSpPr/>
          <p:nvPr/>
        </p:nvSpPr>
        <p:spPr bwMode="auto">
          <a:xfrm>
            <a:off x="179512" y="2708920"/>
            <a:ext cx="2448272" cy="576064"/>
          </a:xfrm>
          <a:prstGeom prst="ellipse">
            <a:avLst/>
          </a:prstGeom>
          <a:noFill/>
          <a:ln w="7"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70000"/>
              </a:lnSpc>
              <a:spcBef>
                <a:spcPct val="0"/>
              </a:spcBef>
              <a:spcAft>
                <a:spcPct val="0"/>
              </a:spcAft>
              <a:buClrTx/>
              <a:buSzTx/>
              <a:buFontTx/>
              <a:buNone/>
              <a:tabLst/>
            </a:pPr>
            <a:endParaRPr kumimoji="0" lang="es-ES" sz="2000" b="1" i="0" u="none" strike="noStrike" cap="none" normalizeH="0" baseline="0" smtClean="0">
              <a:ln>
                <a:noFill/>
              </a:ln>
              <a:solidFill>
                <a:schemeClr val="bg1"/>
              </a:solidFill>
              <a:effectLst/>
              <a:latin typeface="Arial" charset="0"/>
            </a:endParaRPr>
          </a:p>
        </p:txBody>
      </p:sp>
      <p:sp>
        <p:nvSpPr>
          <p:cNvPr id="4" name="CuadroTexto 3"/>
          <p:cNvSpPr txBox="1"/>
          <p:nvPr/>
        </p:nvSpPr>
        <p:spPr>
          <a:xfrm>
            <a:off x="5760640" y="6402814"/>
            <a:ext cx="3491880" cy="338554"/>
          </a:xfrm>
          <a:prstGeom prst="rect">
            <a:avLst/>
          </a:prstGeom>
          <a:noFill/>
        </p:spPr>
        <p:txBody>
          <a:bodyPr wrap="square" rtlCol="0">
            <a:spAutoFit/>
          </a:bodyPr>
          <a:lstStyle/>
          <a:p>
            <a:r>
              <a:rPr lang="es-ES" sz="1600" dirty="0" smtClean="0"/>
              <a:t>Sánchez-Guijo, BBMT 2013</a:t>
            </a:r>
            <a:endParaRPr lang="es-ES" sz="1600" dirty="0"/>
          </a:p>
        </p:txBody>
      </p:sp>
    </p:spTree>
    <p:extLst>
      <p:ext uri="{BB962C8B-B14F-4D97-AF65-F5344CB8AC3E}">
        <p14:creationId xmlns:p14="http://schemas.microsoft.com/office/powerpoint/2010/main" val="153717680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3707904" y="2270153"/>
            <a:ext cx="5778500" cy="3784600"/>
          </a:xfrm>
          <a:prstGeom prst="rect">
            <a:avLst/>
          </a:prstGeom>
          <a:ln>
            <a:noFill/>
          </a:ln>
        </p:spPr>
      </p:pic>
      <p:sp>
        <p:nvSpPr>
          <p:cNvPr id="4" name="Rectángulo 3"/>
          <p:cNvSpPr/>
          <p:nvPr/>
        </p:nvSpPr>
        <p:spPr bwMode="auto">
          <a:xfrm>
            <a:off x="3779912" y="2276872"/>
            <a:ext cx="5328592" cy="3672408"/>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800" b="1" i="0" u="none" strike="noStrike" cap="none" normalizeH="0" baseline="0" smtClean="0">
              <a:ln>
                <a:noFill/>
              </a:ln>
              <a:solidFill>
                <a:schemeClr val="tx1"/>
              </a:solidFill>
              <a:effectLst/>
              <a:latin typeface="Arial" charset="0"/>
            </a:endParaRPr>
          </a:p>
        </p:txBody>
      </p:sp>
      <p:grpSp>
        <p:nvGrpSpPr>
          <p:cNvPr id="241666" name="14 Grupo"/>
          <p:cNvGrpSpPr>
            <a:grpSpLocks/>
          </p:cNvGrpSpPr>
          <p:nvPr/>
        </p:nvGrpSpPr>
        <p:grpSpPr bwMode="auto">
          <a:xfrm>
            <a:off x="0" y="-617538"/>
            <a:ext cx="9144000" cy="7475538"/>
            <a:chOff x="0" y="-617538"/>
            <a:chExt cx="9144000" cy="7475538"/>
          </a:xfrm>
        </p:grpSpPr>
        <p:grpSp>
          <p:nvGrpSpPr>
            <p:cNvPr id="241673" name="Group 16"/>
            <p:cNvGrpSpPr>
              <a:grpSpLocks/>
            </p:cNvGrpSpPr>
            <p:nvPr/>
          </p:nvGrpSpPr>
          <p:grpSpPr bwMode="auto">
            <a:xfrm>
              <a:off x="0" y="0"/>
              <a:ext cx="9144000" cy="6858000"/>
              <a:chOff x="0" y="0"/>
              <a:chExt cx="5760" cy="4320"/>
            </a:xfrm>
          </p:grpSpPr>
          <p:sp>
            <p:nvSpPr>
              <p:cNvPr id="241675" name="Rectangle 2"/>
              <p:cNvSpPr>
                <a:spLocks noChangeArrowheads="1"/>
              </p:cNvSpPr>
              <p:nvPr/>
            </p:nvSpPr>
            <p:spPr bwMode="auto">
              <a:xfrm>
                <a:off x="0" y="4247"/>
                <a:ext cx="5760" cy="73"/>
              </a:xfrm>
              <a:prstGeom prst="rect">
                <a:avLst/>
              </a:prstGeom>
              <a:gradFill rotWithShape="1">
                <a:gsLst>
                  <a:gs pos="0">
                    <a:srgbClr val="00FFFF"/>
                  </a:gs>
                  <a:gs pos="50000">
                    <a:srgbClr val="00E6E6"/>
                  </a:gs>
                  <a:gs pos="100000">
                    <a:srgbClr val="00A0A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sz="2800">
                  <a:solidFill>
                    <a:srgbClr val="000000"/>
                  </a:solidFill>
                </a:endParaRPr>
              </a:p>
            </p:txBody>
          </p:sp>
          <p:sp>
            <p:nvSpPr>
              <p:cNvPr id="241676" name="Rectangle 3"/>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sz="2800">
                  <a:solidFill>
                    <a:srgbClr val="000000"/>
                  </a:solidFill>
                </a:endParaRPr>
              </a:p>
            </p:txBody>
          </p:sp>
          <p:sp>
            <p:nvSpPr>
              <p:cNvPr id="241677" name="Text Box 4"/>
              <p:cNvSpPr txBox="1">
                <a:spLocks noChangeArrowheads="1"/>
              </p:cNvSpPr>
              <p:nvPr/>
            </p:nvSpPr>
            <p:spPr bwMode="auto">
              <a:xfrm>
                <a:off x="22" y="119"/>
                <a:ext cx="521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800">
                    <a:solidFill>
                      <a:srgbClr val="00FFFF"/>
                    </a:solidFill>
                  </a:rPr>
                  <a:t>Actividad del trasplante alogénico</a:t>
                </a:r>
              </a:p>
            </p:txBody>
          </p:sp>
          <p:sp>
            <p:nvSpPr>
              <p:cNvPr id="241678" name="Rectangle 5"/>
              <p:cNvSpPr>
                <a:spLocks noChangeArrowheads="1"/>
              </p:cNvSpPr>
              <p:nvPr/>
            </p:nvSpPr>
            <p:spPr bwMode="auto">
              <a:xfrm>
                <a:off x="0" y="436"/>
                <a:ext cx="5760" cy="46"/>
              </a:xfrm>
              <a:prstGeom prst="rect">
                <a:avLst/>
              </a:prstGeom>
              <a:gradFill rotWithShape="1">
                <a:gsLst>
                  <a:gs pos="0">
                    <a:srgbClr val="00A0A0"/>
                  </a:gs>
                  <a:gs pos="50000">
                    <a:srgbClr val="00E6E6"/>
                  </a:gs>
                  <a:gs pos="100000">
                    <a:srgbClr val="00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sz="2800">
                  <a:solidFill>
                    <a:srgbClr val="000000"/>
                  </a:solidFill>
                </a:endParaRPr>
              </a:p>
            </p:txBody>
          </p:sp>
        </p:grpSp>
        <p:sp>
          <p:nvSpPr>
            <p:cNvPr id="241674" name="AutoShape 5" descr="data:image/jpeg;base64,/9j/4AAQSkZJRgABAQAAAQABAAD/2wCEAAkGBhQSERQUEhQUFBQUFBUVFxcVFxQUFRUUFBQVFBQUFRQXHCYeFxkjGRQUHy8gIycpLCwsFR4xNTAqNSYrLCkBCQoKDgwOGg8PGiwkHyQpLCwsLCwsLCwpLC8sLCwsLCwsKSwsKSksLCwsLCwsKSwsKSwsLCksLCwsLCwsLCwsLP/AABEIALkBEAMBIgACEQEDEQH/xAAbAAACAwEBAQAAAAAAAAAAAAAEBQIDBgEAB//EADYQAAEDAwIEBAQFBAIDAAAAAAEAAhEDBCEFMRJBUWEGInGBkaGxwRMjMtHwFDNC8VJicoLh/8QAGgEAAgMBAQAAAAAAAAAAAAAAAgMAAQQGBf/EACsRAAICAQMDAgYCAwAAAAAAAAABAhEDBBIhMUFRImEFEyMycbGBoUKR8P/aAAwDAQACEQMRAD8A0dpZ42TEOAEfVVUGwuurAYgpJ6L5Z55BGN1AuMdVW5+cLz63CP5CJF0BvaZlVCqOeFJ7uKVQKI5hWaVS6nqlTouB8blee8IGvWzhC2FV8BFaoh6ztlSahlTpsk4QjIqgy1dB7H+ZTVhwldNnIJpQ2UYnKU1W7ylGpfpKd1qYlK9QAAIVovGxZZUNjuqLm0y7nzxyjPxXKerNYIgkifRC6jqFTzPaGhmAOpkZj4r0oW6PLyJJtMT3d5T4nFsuJEyMQf2Rfh6h5S4yZz3Si/tOFwg/q5cx6rY6Pa8LGwl6uXO006CP+Q0tGiMJpTb5UFSZz5I6m6VhNuRnabYlUV6md91c93bKGq0jGVAY8vkHrOyI6ollVB1HCQO6s4oQjZLgOkHKvYYG3ultKtlMmPBwoZ5KiVvXk7Kw1sxHwUGtA2XQznKYhbog+Cdiha9EphgrnArIpUJ61pjZKb/SQ4GQtY+nPRCvtg5Cw1M+W6jpJpnsgiBjb25r6JrOmA4I+6weqaeab45HZehg1F+mXUx6jB/nHofaw1cc8Aq2o/ol9epjfK84fFWSrPh0goWrU4kGLrq7OxUxVRJmhQosmNz7IarXJPNUveZzj9lQ+qeqjGbebLi6MISq6VLiXaNOT0QdS1xycp4EcyibVsCFGkzM+wRoo5VEbom2cI23VdvTlTjhdCuxEnfBe8DdKtRZM+iaVDhLbqng9FZWPhmIuLQl7uk+6hrDuGi1pk8+nPqoa3qrqVUhoG0ye6VXWrPqMDXEQD0Xo4pcIxZ16mj1q3jrNABHvK31lTwOyxHh+mTVnot7ZUpCyZpbptm/Sx2YkxjbM5o3hQ1szCKDIykNlTfJTUVbjAhF1xhVtZhQpMT3FDMqstkJm+jKGDOEkEYVGndaBQPVGNkAZUMHfCrpgiQoD1DRUgSpPrkgQqKVTMHYq1zBOEaAryF0D/OalUPt/OaGp+U+qnVqdJRC9vJ2TBGFylU4RlUVKn7Y2XBS4iBOP5yUZezyQqmZ3+Szuu2IcJC09xQASe6okgoE2nYaSaNNVv4AlAV6w3nKvvGgiYSLU7ssIgEzsFGDjgmRq1pd0z7q6Y5pG24c53mBHOE3bUBG/JQ09iVV8BCU3ycfFXPaTzwusZ0CjK6I9AnOY+qtpgudA91ypT4d+qK09mCeqFsW3SsnToRy2VhMlerVABHNVUXEqA9eQqlUIMyvVbjMyvOoHngK78IDkpQFqyIrSOcoW9BjOBCZimEBqJgGQrRINOXB8z8TiK3/AK/dJ068TkGt7BJ3Nhb8f2GLUP6rND4VoAye63NrRjssh4SEN2W2tWlYpctnox9ONL2LG1FJtcrtRgPqhQHA7yEAKSYwYZGdyr6NLqgaNT/SKNXCiFSRY6kJKX3QE9kzFQEIZ9AOn6KEjKuosrU5XC8bKwtgkdFS9mZ6Kx/Ug+mRlW0XRsuVRERsuUnAk8j0UDu0ECvkHp8Vb+IJ6IRrsoateBhOURFjsJLwDt8ETZOAnBKTUdSBdAKZ0b0cs9VVkyQaVB72A7/BB3lEch+yue7i55VJpuz85VCYr3O3F0Iwl1uGvqO4togdiVXcXMcQ67KGnOMSNySf2RDdlIPOlgyHDuD9whq1sae2UwbdYHXZdcJ3jKEFSa6icCTHNWvbBV1enwkQvVacDqSqDcrKGHidnYJjTIbgc0sbR9ySjqFOP1HKok4o5du80A+6OtKQA79UvcyXYTKjjdEhU1wkTqv2hdDlSauYA+KtbQkSf56qxdV1OPvmcylN5dyCmdawbGMpa9kYKo0Yow6owniCoASCzzE8XFOY/wCMdElcnvitvnb7pGW5j0WrHH0WedqYfWZqvC/6FtqD9gCstoNmAAtI2nEEZhZLPUnGkohrTHLKnRYCcoMXmJiJRFGqFDPKLSC6rQQMKiuYC9MHdWVcjKsWlQLTrbFE06vNBPZGytonmeagco8WQuRJkBCvYU1NEQY5oAGT6KFwl4A6tQ4nkoihxEEYV1xRkrv4JG2ypGlSpcFTz/OyUajSeRLRAPXcpxsc81RUl8zsEbJua6GXrsfTglxIcY9CVodMIDRJ90u1igHUnEYLc/BWaZXBY3uELCTtUai3g5BVjqh5JfZjGEYXgblEZ5LkyWq8TXAA+Un4J1p9eIHZA6rTkGdwrNKqHE5BUDmr4Hj6QORhV8W6iaTo8u3Q8vRWUrY7nPVDQr8gtTMwrqFqTn29EZ+EA3ChRdg91Re61wV2tsGgzlVVyJ5dFdUqjhPVKnEz2VDIxcm2w2yHE6OfVMizGMlC6dSIzzKL44KgrJ93BWymSUe2keFB035RhuQBCJCptgpbE5Sy5fvzR1apkpTd1P1RyUo0Y0YnxKSXbYScGXjlsmOonjquiSdsIS8oFj28W5AMdOy3Uo40u5iyy3ZnLsmbjSh5WgZKdsqcki0ZwLRmCm9KrBWA9XJyF/ghwzsr6NqIXrc8RjlCsq4VUY5N9AdzSDCmKiiyrghSa2PdWWyp78qzikKiuYUeMwpZe3gKFXouOof5DkfqoUa/UFdZcbwoVta6HeAbHEIPhIJyifM/HRcNKZHzKha4KG0AMkyh7giImIRrrTv/ADslF3btY4u3/dWgk1LuKNdvuFjgOn1S3RNQinB/xx3PRDeILvidwj1KjoFvxOJ7gfdNlH0WDjn9bavBqLKpUqHctE8k9p27QMiUFpzABt/AiKpS0jRPl0KtVrQCe6u02pA9PoqNaaOEz1woWgiIO4/gRFbVJmlpVcD+SiA2cjH7oLTq2I3RNS4gem3sohMoc0jjqhxKsc6B7IezrB/6srtWJ9VVFNU9rKC6ATB3Q1NnE4Ae/orLypy5K3T6MNnmfkELHXSsZW9vgZ2XajImUIy5j4oO7vCTAUSExxykwqpU5hevapgGUNVqwzCBuL3Ebkq+42MebLrm55yluoXRc0hvuUfa6WahDn7dB91dqdu1rDAjCi5Lc4p0jCMuiwPgedxw7oNjhAXYwCPQzkk7yiXjJ9Shrnb3XSZNHjUHJdaOYjqpynt7WaXQ7zyhPaFed9ln9O0xxphzN4RLbxzMOBC5p8M62PKNXZvIyCiRUJnus/aXuOyY0K881OwqePuGNap8UqhjiVC2reaCrSF7bsJrUsSgQ4uMbBNan6SOyDZbyCOiFokJcckQwzCtNvzC61w4ZO4RVIggIkrKlNopo0YyF5zQ4yj/AMLhaYQrvKPUfNShO6+Sp1MRus3rbHQcwB8+afPqHlnEFZ3UC53ECUW0fii+phb93nKa+G+Y7/ZKb0fmO9U08NO8x74T8sdsf9GXTu87/k2lhPsirqgQJBVVrRRz2+WOiQjdKXNoyOrXXFUa35JhaW0AfFZfR6xq1y87nb9lt7Ru08+SuUaYqOS1aCreAAQoXNYo7+m8o7JNqD+A80LlQeKpMsoVeEGAhq187jjl1QFfUeQkk8lRUqVf+MT/ADZDuHtcjJ9xxEBMmVj7RCS2VYsGWn4K2rqMZOAq3IW4vpQxqV4KFq3I2ECUvpipVPlwDzTa00Af5EkqWW6iuWAXeo4gZjdW6VR4iHH/AEFK+0oAEKGkVYbHRQja2+keA8I9Et1q6H4busFEOu5bhI9aY4sceyZBXJCJKotsyZdKoudgpqusMc112bnHJexyOL70/c3fh98NaOwTm60ptRpkApBozvy2ziAJWit74BvVcbJ8nYST6xMpc0XUDIJLfommm3YMHdVeI7tvCe6R6E93Did8Ku1j1LdwzXvvoU6VQTxcykz+KMgx1Xre8GxOVakRQSRoWXeR80SyqJk7FJaNyDEe6Y03NIjdXYicURu3hrhGzlBt7wkjkq739Pp/MIFt0Mn6qJ0MjFNcj6hfh3/1eNbixHv6JP8A1IMZ+COYcDMokwJQUeS1+GnbJSS/p5JKdkFw7JTfgwRGUSZUZUfPtUEVXK/QrjhqR1+yjq1KHlAscQQRuFuzY28cZeV+jyo5fl537P8AZ9MtLmQjG3HVYzStdbADsEJwdZYBJKwJNcHr3Fq0Zzwu6HFbewqGQeqwWgHzGOy21hIiN0yX3CMMU8aNA54DQlF/RJM8kbUpkjIyPZDVD5YKVIPGtvKElvTH43sU8pUQMwltKkBVEJ8wCNkNBZZcg924RyCQX9GQZT64t55wlV3TABHQFCw8bSXAbpDBwDCaA8PdKNGqDhE9Psj6txAViZq5AN+8mSlOnVQS4dHFM7q5BbI3Cy+h3351Qf8AYkfFXXA1OuDXsbyhDahRJpubjITC3eC3G6Fuqwg8W8K0L6nzt9OCpW1LjqNb3k+gUbyeN2cSUX4YYDULjy2910ur1G3Ba7o53S4N2op9n+jWWdOG8lN7Ybjr8ldR4eWFy42XMHUWZfxLcwyOZTXQrKGNHYLL6/ccVSOQW10uOBvoEycdsUn35FY57pSrtwPKVAbHPZKtX0Zj8gQUxtHQZV1w4QZSqBtwl1MVZVHMqGmcxt6LVW9DiAj9lnbegH13Hphaa2BAH1Vdx03wgPU7J8b79Fn7iwfmXLY3DsCUhv3RKlBY5SaEWnVHmoWSYBWnsqBnJnskvh+2Je894WmoU+AwVe3my5zpUGg8I2SnUnZKcsZiT6rP6nVl0gQJhNSMuNWzHa038zbkljqA9Ex1l81CUAun0kIz08VJHO66Uo6iVf8AcFP9MeqtpUyFYHKbCnw08IO4oyPNOXDZ3QnfmR6L6DpNOZPfBXzjSnxVC+haLVmAOi5XLxI6nC7xcD2tV8sFKrtsAQfVdurwxBGyW1a5KRJ0PxQpWQNT8z0T6jcQ0YWRtrn8wnvC09ndAs9lEXk6FlSsEq1F0NJ7FTvbuP8ASS61eRSJ7Y91XVhKO1WMNPqEAJhdPJbhJ9HrcVNp7BOqAMQcqLhlvyKa2QeqyFvVLK/uQvoFayAysP4ht+CtxcnZ/dOxvhx8iM7+2a7M2emVzEyqbsGTOVXo9wC0dwEXfOkjogS4NyjUjC6s3hqOHL90boNOGz1Kp1+nNVvfCb2tmYAb0WnPnc4Rj4Ri02lUc85Pz+xhRuHR0VOoXxa0z8V0NIMFJtbr7N2SMON5JqK7mnUyWKDn4Edy+XErdaJd+RuNlhWtlwHUrbaczgaIGVo11b6XY874em4NvuaJmoAjAyhL698pzlQsWTJO/wBks1NxE9ysXY2KK3FehVJe4/8AZbC2o8XosT4Zqgl4P/Ja2zcZgbd1GiZHuVoYXVEFvss7fiWHGy0ZqSMZSjVY4HYzlF2Awy28MQ+HbkAuH/YrU0ao339VgdEuh+LUaeoK1orgAQhfA2SU+UODddQkuoEZxCOpXwiOcbpZeXIAPMJifAqMafQxOrVfzEIHInUIc9xQhp9F1eli1hj+Dl9bJSzyfuTU2FUQVZTctNmSiq2fFQHuvoWiswHBfOHCCVuvCuogsAK5LUqnZ02llcGkaS8tuNndZ99sWHf4rT8YIAHNAX9sIkbrK+TZhm1wZRjC2o6eeU3sTAIHNBaizhc08jhG2NSPsq7jm+CNywh2QYS7xHQDqRjcZ+BWjLONBXVsCMjCvo7QDe5bWZ3wteYLeh+q21hVBGV84ok0Lgt5T8uS2un3YhXNVK/IGP1Qp9VwM7r0wfqsl40tPI13Q/IrWOuhwpB4nq8dFwVp07I4uUXED8LVppjqMJ5cU+fRZTwjehr3NdsRI9ea0V9qOTCOSpmjTzc4p+xntQpTXpjuVprCgI+yxWp335oI/wAU+03XWEZdBjnhU4PhlxyxlKUU+bGt4BO6xOoV+JzjyT7WNeZw8LDLjjHJZeq9etocOxSyy/g8f4nqFPbhi/yFaLQ46w7SVvaVARIWQ8K0hxOcfRbS2YImfivJzSufJu00duJF1GnGyR6/WgGU+fAysj4suhAA9CgUbdBuW25AHhy5gu7mVurNzgBOxCwHh+gXOPqteyuQI+6mRLcy8VyxxHjqoDZ2gSkOt3/kOcopzi5v7LN60YDvRUvBcY1yI9MefxhHOVuqNeABHJY7wxSmtMTA+q2/4HxR5fuF6Z+jnyW0J4ScCUrvjvnCaC1LBO8pFq+GuJ6IUrpBuSTbM1XdLj6qqFHiUgu1hHbFL2OMyS3Sb8s8V4MXlJgRC0D3bYKZeHL3gfwnYoK5ZIQ1KpwkEcl4Ovw1K/J7OizVXsfWrK5BhSu6gjfKz2jXvE1p9E3vBxAZyvFo91Q9SEGs1pY7q3I9lPSK/EAu31jPukWl3JpPLD/ifkrStDclRarub2lUGy5cU8ICyrA5PxRFa8HJU2LUOeDI+L7SHNeP/E/ULmiahIAO+yO8QkOYRvj5rOaRVioO6YvVD8C6ePMvDN5SZjsfqhLynLSD02V1K9IAjMqq6eScoKN0YPuYWqwteY5E7K7+tqEQXGEVqlCH+qD4V0em02OcFkas5TU58uDJLHF0ilzVwUlfwrjnALc8MLtowfNl0srFNce2FL8RQJJKTqJRjjYzCpSmh74caQJ6laKnVcCUp05vAwABMWVSuTlzKzt8WLbBL2L73U4aOuFjNZu+Op2Ce6y6GrKVdytWDE3Fz8Hl63Io1jXc1Hhi1P4c9T9VqaVsAMwk3h2G0m+ifii0tk7nusrfJqSqKRFzAB5dlj/E1WARzOFri0Ac9lgfEdzxPjoUcFbQvJLbGTDPCLQC5xxkALW/1OJWZ0OzDaYJ3OfinFOrthDLmTNGLHtxobOuAW7xhZDxNcx5Z3ynFw/HRY3Uq3G8zyWzRYnPMvbkwaxrFib88FEroVWQpNq9V1Cn5OWcfBcFYxUtKsplFYujzygSEY77IWpusWtinivwatNKp0aHw1deUt6LVW9eQRPJYnw3/cPstfabn0XNTVSZ12n9WJWcuXRv8lk9ep8NQVG8/qtdebLL+JP0t9fsqj9wzUL6Tfgv0284gMp8WANndZTQ+fqtP/ghaptExPdGLB7rzbDH3WTvKJpVJGBMj9lrxt7rOeIuXuix9aJq4JQtdUaPTHy1p5EIqvSnZBaL/appif2+qodGVqzLa9R4c90lNVP/ABN+n3H1WcXQfDpv5Ne5zPxWC+ffsdLivAFTbsuhejVnkt0QLVOxp8VQfH4LlXZX6P8A3PYry/iLpJI9H4et01fk1VpaFwx0VjqUdiUfpOxVV7yXPpHXRm29pm9eeQ2CVnzlP/Ee490ho7j1H1XqQ9OmVd2/6Of1T36qn2S/s1mnNcAOWE2o3LtplBW/6R6K1q8k6BRTiTvb8tZJPVYl7vxKvqflzWk1j9Czml/3W+qdj4TZ5+pXrjDyzWUtg2ETSaQu0dwrK32S0ein2BL+tFMk43WNe6SStZrn9r2WRXu/C4r1SOa+LTdxj+Ty8QvLh3XsnhnuHorKdXrhcGyk3cIHxyi7vhn/2Q=="/>
            <p:cNvSpPr>
              <a:spLocks noChangeAspect="1" noChangeArrowheads="1"/>
            </p:cNvSpPr>
            <p:nvPr/>
          </p:nvSpPr>
          <p:spPr bwMode="auto">
            <a:xfrm>
              <a:off x="0" y="-617538"/>
              <a:ext cx="1905000" cy="129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solidFill>
                  <a:srgbClr val="FFFFFF"/>
                </a:solidFill>
              </a:endParaRPr>
            </a:p>
          </p:txBody>
        </p:sp>
      </p:grpSp>
      <p:sp>
        <p:nvSpPr>
          <p:cNvPr id="12" name="CuadroTexto 1"/>
          <p:cNvSpPr txBox="1">
            <a:spLocks noChangeArrowheads="1"/>
          </p:cNvSpPr>
          <p:nvPr/>
        </p:nvSpPr>
        <p:spPr bwMode="auto">
          <a:xfrm>
            <a:off x="0" y="981075"/>
            <a:ext cx="9144000" cy="400050"/>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a:solidFill>
                  <a:srgbClr val="000000"/>
                </a:solidFill>
              </a:rPr>
              <a:t>Actividad del trasplante en Europa </a:t>
            </a:r>
            <a:r>
              <a:rPr lang="es-ES" sz="1800" dirty="0">
                <a:solidFill>
                  <a:srgbClr val="000000"/>
                </a:solidFill>
              </a:rPr>
              <a:t>(</a:t>
            </a:r>
            <a:r>
              <a:rPr lang="es-ES" sz="1800" dirty="0" err="1">
                <a:solidFill>
                  <a:srgbClr val="000000"/>
                </a:solidFill>
              </a:rPr>
              <a:t>Passweg</a:t>
            </a:r>
            <a:r>
              <a:rPr lang="es-ES" sz="1800" dirty="0">
                <a:solidFill>
                  <a:srgbClr val="000000"/>
                </a:solidFill>
              </a:rPr>
              <a:t> et al, BMT 2015)</a:t>
            </a:r>
          </a:p>
        </p:txBody>
      </p:sp>
      <p:pic>
        <p:nvPicPr>
          <p:cNvPr id="13" name="Imagen 12"/>
          <p:cNvPicPr>
            <a:picLocks noChangeAspect="1"/>
          </p:cNvPicPr>
          <p:nvPr/>
        </p:nvPicPr>
        <p:blipFill>
          <a:blip r:embed="rId4"/>
          <a:stretch>
            <a:fillRect/>
          </a:stretch>
        </p:blipFill>
        <p:spPr>
          <a:xfrm>
            <a:off x="35496" y="1772816"/>
            <a:ext cx="3653680" cy="4941168"/>
          </a:xfrm>
          <a:prstGeom prst="rect">
            <a:avLst/>
          </a:prstGeom>
        </p:spPr>
      </p:pic>
    </p:spTree>
    <p:extLst>
      <p:ext uri="{BB962C8B-B14F-4D97-AF65-F5344CB8AC3E}">
        <p14:creationId xmlns:p14="http://schemas.microsoft.com/office/powerpoint/2010/main" val="72565118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92866" name="Group 40"/>
          <p:cNvGrpSpPr>
            <a:grpSpLocks/>
          </p:cNvGrpSpPr>
          <p:nvPr/>
        </p:nvGrpSpPr>
        <p:grpSpPr bwMode="auto">
          <a:xfrm>
            <a:off x="0" y="0"/>
            <a:ext cx="9215438" cy="6858000"/>
            <a:chOff x="0" y="0"/>
            <a:chExt cx="5805" cy="4320"/>
          </a:xfrm>
        </p:grpSpPr>
        <p:sp>
          <p:nvSpPr>
            <p:cNvPr id="292870"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92871" name="Group 35"/>
            <p:cNvGrpSpPr>
              <a:grpSpLocks/>
            </p:cNvGrpSpPr>
            <p:nvPr/>
          </p:nvGrpSpPr>
          <p:grpSpPr bwMode="auto">
            <a:xfrm>
              <a:off x="0" y="0"/>
              <a:ext cx="5760" cy="482"/>
              <a:chOff x="0" y="0"/>
              <a:chExt cx="5760" cy="482"/>
            </a:xfrm>
          </p:grpSpPr>
          <p:sp>
            <p:nvSpPr>
              <p:cNvPr id="292873"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92874"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92875"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92867"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Trasplante </a:t>
            </a:r>
            <a:r>
              <a:rPr lang="es-ES" sz="2400" dirty="0" err="1">
                <a:solidFill>
                  <a:srgbClr val="FA166D"/>
                </a:solidFill>
              </a:rPr>
              <a:t>haploidéntico</a:t>
            </a:r>
            <a:r>
              <a:rPr lang="es-ES" sz="2400" dirty="0">
                <a:solidFill>
                  <a:srgbClr val="FA166D"/>
                </a:solidFill>
              </a:rPr>
              <a:t>, </a:t>
            </a:r>
            <a:r>
              <a:rPr lang="es-ES" sz="2400" dirty="0" smtClean="0">
                <a:solidFill>
                  <a:srgbClr val="FA166D"/>
                </a:solidFill>
              </a:rPr>
              <a:t>estrategias de mejora</a:t>
            </a:r>
            <a:endParaRPr lang="es-ES" sz="1400" dirty="0">
              <a:solidFill>
                <a:srgbClr val="FA166D"/>
              </a:solidFill>
            </a:endParaRPr>
          </a:p>
        </p:txBody>
      </p:sp>
      <p:pic>
        <p:nvPicPr>
          <p:cNvPr id="292868"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uadroTexto 15"/>
          <p:cNvSpPr txBox="1">
            <a:spLocks noChangeArrowheads="1"/>
          </p:cNvSpPr>
          <p:nvPr/>
        </p:nvSpPr>
        <p:spPr bwMode="auto">
          <a:xfrm>
            <a:off x="36512" y="1012726"/>
            <a:ext cx="9144000" cy="400050"/>
          </a:xfrm>
          <a:prstGeom prst="rect">
            <a:avLst/>
          </a:prstGeom>
          <a:solidFill>
            <a:srgbClr val="FFF7D2"/>
          </a:solidFill>
          <a:ln>
            <a:noFill/>
          </a:ln>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smtClean="0">
                <a:solidFill>
                  <a:srgbClr val="000000"/>
                </a:solidFill>
              </a:rPr>
              <a:t>Células </a:t>
            </a:r>
            <a:r>
              <a:rPr lang="es-ES" dirty="0" err="1" smtClean="0">
                <a:solidFill>
                  <a:srgbClr val="000000"/>
                </a:solidFill>
              </a:rPr>
              <a:t>estromales</a:t>
            </a:r>
            <a:r>
              <a:rPr lang="es-ES" dirty="0" smtClean="0">
                <a:solidFill>
                  <a:srgbClr val="000000"/>
                </a:solidFill>
              </a:rPr>
              <a:t> </a:t>
            </a:r>
            <a:r>
              <a:rPr lang="es-ES" dirty="0" err="1" smtClean="0">
                <a:solidFill>
                  <a:srgbClr val="000000"/>
                </a:solidFill>
              </a:rPr>
              <a:t>mesenquimales</a:t>
            </a:r>
            <a:r>
              <a:rPr lang="es-ES" dirty="0" smtClean="0">
                <a:solidFill>
                  <a:srgbClr val="000000"/>
                </a:solidFill>
              </a:rPr>
              <a:t> e injerto</a:t>
            </a:r>
            <a:endParaRPr lang="es-ES" dirty="0">
              <a:solidFill>
                <a:srgbClr val="000000"/>
              </a:solidFill>
            </a:endParaRPr>
          </a:p>
        </p:txBody>
      </p:sp>
      <p:pic>
        <p:nvPicPr>
          <p:cNvPr id="2" name="Imagen 1"/>
          <p:cNvPicPr>
            <a:picLocks noChangeAspect="1"/>
          </p:cNvPicPr>
          <p:nvPr/>
        </p:nvPicPr>
        <p:blipFill>
          <a:blip r:embed="rId5"/>
          <a:stretch>
            <a:fillRect/>
          </a:stretch>
        </p:blipFill>
        <p:spPr>
          <a:xfrm>
            <a:off x="1187624" y="1556792"/>
            <a:ext cx="6804248" cy="5103186"/>
          </a:xfrm>
          <a:prstGeom prst="rect">
            <a:avLst/>
          </a:prstGeom>
        </p:spPr>
      </p:pic>
    </p:spTree>
    <p:extLst>
      <p:ext uri="{BB962C8B-B14F-4D97-AF65-F5344CB8AC3E}">
        <p14:creationId xmlns:p14="http://schemas.microsoft.com/office/powerpoint/2010/main" val="324612424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92866" name="Group 40"/>
          <p:cNvGrpSpPr>
            <a:grpSpLocks/>
          </p:cNvGrpSpPr>
          <p:nvPr/>
        </p:nvGrpSpPr>
        <p:grpSpPr bwMode="auto">
          <a:xfrm>
            <a:off x="0" y="0"/>
            <a:ext cx="9215438" cy="6858000"/>
            <a:chOff x="0" y="0"/>
            <a:chExt cx="5805" cy="4320"/>
          </a:xfrm>
        </p:grpSpPr>
        <p:sp>
          <p:nvSpPr>
            <p:cNvPr id="292870"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92871" name="Group 35"/>
            <p:cNvGrpSpPr>
              <a:grpSpLocks/>
            </p:cNvGrpSpPr>
            <p:nvPr/>
          </p:nvGrpSpPr>
          <p:grpSpPr bwMode="auto">
            <a:xfrm>
              <a:off x="0" y="0"/>
              <a:ext cx="5760" cy="482"/>
              <a:chOff x="0" y="0"/>
              <a:chExt cx="5760" cy="482"/>
            </a:xfrm>
          </p:grpSpPr>
          <p:sp>
            <p:nvSpPr>
              <p:cNvPr id="292873"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92874"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92875"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92867"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Trasplante </a:t>
            </a:r>
            <a:r>
              <a:rPr lang="es-ES" sz="2400" dirty="0" err="1">
                <a:solidFill>
                  <a:srgbClr val="FA166D"/>
                </a:solidFill>
              </a:rPr>
              <a:t>haploidéntico</a:t>
            </a:r>
            <a:r>
              <a:rPr lang="es-ES" sz="2400" dirty="0">
                <a:solidFill>
                  <a:srgbClr val="FA166D"/>
                </a:solidFill>
              </a:rPr>
              <a:t>, </a:t>
            </a:r>
            <a:r>
              <a:rPr lang="es-ES" sz="2400" dirty="0" smtClean="0">
                <a:solidFill>
                  <a:srgbClr val="FA166D"/>
                </a:solidFill>
              </a:rPr>
              <a:t>estrategias de mejora</a:t>
            </a:r>
            <a:endParaRPr lang="es-ES" sz="1400" dirty="0">
              <a:solidFill>
                <a:srgbClr val="FA166D"/>
              </a:solidFill>
            </a:endParaRPr>
          </a:p>
        </p:txBody>
      </p:sp>
      <p:pic>
        <p:nvPicPr>
          <p:cNvPr id="292868"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uadroTexto 15"/>
          <p:cNvSpPr txBox="1">
            <a:spLocks noChangeArrowheads="1"/>
          </p:cNvSpPr>
          <p:nvPr/>
        </p:nvSpPr>
        <p:spPr bwMode="auto">
          <a:xfrm>
            <a:off x="36512" y="1012726"/>
            <a:ext cx="9144000" cy="400050"/>
          </a:xfrm>
          <a:prstGeom prst="rect">
            <a:avLst/>
          </a:prstGeom>
          <a:solidFill>
            <a:srgbClr val="FFF7D2"/>
          </a:solidFill>
          <a:ln>
            <a:noFill/>
          </a:ln>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smtClean="0">
                <a:solidFill>
                  <a:srgbClr val="000000"/>
                </a:solidFill>
              </a:rPr>
              <a:t>Células </a:t>
            </a:r>
            <a:r>
              <a:rPr lang="es-ES" dirty="0" err="1" smtClean="0">
                <a:solidFill>
                  <a:srgbClr val="000000"/>
                </a:solidFill>
              </a:rPr>
              <a:t>estromales</a:t>
            </a:r>
            <a:r>
              <a:rPr lang="es-ES" dirty="0" smtClean="0">
                <a:solidFill>
                  <a:srgbClr val="000000"/>
                </a:solidFill>
              </a:rPr>
              <a:t> </a:t>
            </a:r>
            <a:r>
              <a:rPr lang="es-ES" dirty="0" err="1" smtClean="0">
                <a:solidFill>
                  <a:srgbClr val="000000"/>
                </a:solidFill>
              </a:rPr>
              <a:t>mesenquimales</a:t>
            </a:r>
            <a:r>
              <a:rPr lang="es-ES" dirty="0" smtClean="0">
                <a:solidFill>
                  <a:srgbClr val="000000"/>
                </a:solidFill>
              </a:rPr>
              <a:t> y cistitis hemorrágica</a:t>
            </a:r>
            <a:endParaRPr lang="es-ES" dirty="0">
              <a:solidFill>
                <a:srgbClr val="000000"/>
              </a:solidFill>
            </a:endParaRPr>
          </a:p>
        </p:txBody>
      </p:sp>
      <p:pic>
        <p:nvPicPr>
          <p:cNvPr id="3" name="Imagen 2"/>
          <p:cNvPicPr>
            <a:picLocks noChangeAspect="1"/>
          </p:cNvPicPr>
          <p:nvPr/>
        </p:nvPicPr>
        <p:blipFill>
          <a:blip r:embed="rId5"/>
          <a:stretch>
            <a:fillRect/>
          </a:stretch>
        </p:blipFill>
        <p:spPr>
          <a:xfrm>
            <a:off x="251520" y="1800944"/>
            <a:ext cx="8547100" cy="4724400"/>
          </a:xfrm>
          <a:prstGeom prst="rect">
            <a:avLst/>
          </a:prstGeom>
        </p:spPr>
      </p:pic>
    </p:spTree>
    <p:extLst>
      <p:ext uri="{BB962C8B-B14F-4D97-AF65-F5344CB8AC3E}">
        <p14:creationId xmlns:p14="http://schemas.microsoft.com/office/powerpoint/2010/main" val="417586116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92866" name="Group 40"/>
          <p:cNvGrpSpPr>
            <a:grpSpLocks/>
          </p:cNvGrpSpPr>
          <p:nvPr/>
        </p:nvGrpSpPr>
        <p:grpSpPr bwMode="auto">
          <a:xfrm>
            <a:off x="0" y="0"/>
            <a:ext cx="9215438" cy="6858000"/>
            <a:chOff x="0" y="0"/>
            <a:chExt cx="5805" cy="4320"/>
          </a:xfrm>
        </p:grpSpPr>
        <p:sp>
          <p:nvSpPr>
            <p:cNvPr id="292870"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92871" name="Group 35"/>
            <p:cNvGrpSpPr>
              <a:grpSpLocks/>
            </p:cNvGrpSpPr>
            <p:nvPr/>
          </p:nvGrpSpPr>
          <p:grpSpPr bwMode="auto">
            <a:xfrm>
              <a:off x="0" y="0"/>
              <a:ext cx="5760" cy="482"/>
              <a:chOff x="0" y="0"/>
              <a:chExt cx="5760" cy="482"/>
            </a:xfrm>
          </p:grpSpPr>
          <p:sp>
            <p:nvSpPr>
              <p:cNvPr id="292873"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92874"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92875"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92867"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Trasplante </a:t>
            </a:r>
            <a:r>
              <a:rPr lang="es-ES" sz="2400" dirty="0" err="1">
                <a:solidFill>
                  <a:srgbClr val="FA166D"/>
                </a:solidFill>
              </a:rPr>
              <a:t>haploidéntico</a:t>
            </a:r>
            <a:r>
              <a:rPr lang="es-ES" sz="2400" dirty="0">
                <a:solidFill>
                  <a:srgbClr val="FA166D"/>
                </a:solidFill>
              </a:rPr>
              <a:t>, </a:t>
            </a:r>
            <a:r>
              <a:rPr lang="es-ES" sz="2400" dirty="0" smtClean="0">
                <a:solidFill>
                  <a:srgbClr val="FA166D"/>
                </a:solidFill>
              </a:rPr>
              <a:t>estrategias de mejora</a:t>
            </a:r>
            <a:endParaRPr lang="es-ES" sz="1400" dirty="0">
              <a:solidFill>
                <a:srgbClr val="FA166D"/>
              </a:solidFill>
            </a:endParaRPr>
          </a:p>
        </p:txBody>
      </p:sp>
      <p:pic>
        <p:nvPicPr>
          <p:cNvPr id="292868"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5"/>
          <p:cNvSpPr txBox="1">
            <a:spLocks noChangeArrowheads="1"/>
          </p:cNvSpPr>
          <p:nvPr/>
        </p:nvSpPr>
        <p:spPr bwMode="auto">
          <a:xfrm>
            <a:off x="36512" y="1012726"/>
            <a:ext cx="9144000" cy="400050"/>
          </a:xfrm>
          <a:prstGeom prst="rect">
            <a:avLst/>
          </a:prstGeom>
          <a:solidFill>
            <a:srgbClr val="FFF7D2"/>
          </a:solidFill>
          <a:ln>
            <a:noFill/>
          </a:ln>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smtClean="0">
                <a:solidFill>
                  <a:srgbClr val="000000"/>
                </a:solidFill>
              </a:rPr>
              <a:t>Células </a:t>
            </a:r>
            <a:r>
              <a:rPr lang="es-ES" dirty="0" err="1" smtClean="0">
                <a:solidFill>
                  <a:srgbClr val="000000"/>
                </a:solidFill>
              </a:rPr>
              <a:t>mesenquimales</a:t>
            </a:r>
            <a:r>
              <a:rPr lang="es-ES" dirty="0" smtClean="0">
                <a:solidFill>
                  <a:srgbClr val="000000"/>
                </a:solidFill>
              </a:rPr>
              <a:t> (EBMT y TM 2016)</a:t>
            </a:r>
            <a:endParaRPr lang="es-ES" dirty="0">
              <a:solidFill>
                <a:srgbClr val="000000"/>
              </a:solidFill>
            </a:endParaRPr>
          </a:p>
        </p:txBody>
      </p:sp>
      <p:sp>
        <p:nvSpPr>
          <p:cNvPr id="2" name="CuadroTexto 1"/>
          <p:cNvSpPr txBox="1"/>
          <p:nvPr/>
        </p:nvSpPr>
        <p:spPr>
          <a:xfrm>
            <a:off x="179512" y="2276872"/>
            <a:ext cx="8784976" cy="3749745"/>
          </a:xfrm>
          <a:prstGeom prst="rect">
            <a:avLst/>
          </a:prstGeom>
          <a:noFill/>
        </p:spPr>
        <p:txBody>
          <a:bodyPr wrap="square" rtlCol="0">
            <a:spAutoFit/>
          </a:bodyPr>
          <a:lstStyle/>
          <a:p>
            <a:pPr marL="342900" indent="-342900">
              <a:lnSpc>
                <a:spcPct val="200000"/>
              </a:lnSpc>
              <a:buFont typeface="Arial"/>
              <a:buChar char="•"/>
            </a:pPr>
            <a:r>
              <a:rPr lang="es-ES" u="sng" dirty="0" smtClean="0"/>
              <a:t>Mejora del injerto</a:t>
            </a:r>
            <a:r>
              <a:rPr lang="es-ES" dirty="0" smtClean="0"/>
              <a:t>: </a:t>
            </a:r>
            <a:r>
              <a:rPr lang="es-ES" sz="1800" dirty="0" smtClean="0"/>
              <a:t>P 385 (infusión </a:t>
            </a:r>
            <a:r>
              <a:rPr lang="es-ES" sz="1800" dirty="0" err="1" smtClean="0"/>
              <a:t>intraósea</a:t>
            </a:r>
            <a:r>
              <a:rPr lang="es-ES" sz="1800" dirty="0" smtClean="0"/>
              <a:t> en fallo de injerto)</a:t>
            </a:r>
            <a:endParaRPr lang="es-ES" dirty="0" smtClean="0"/>
          </a:p>
          <a:p>
            <a:pPr marL="342900" indent="-342900">
              <a:lnSpc>
                <a:spcPct val="200000"/>
              </a:lnSpc>
              <a:buFont typeface="Arial"/>
              <a:buChar char="•"/>
            </a:pPr>
            <a:r>
              <a:rPr lang="es-ES" u="sng" dirty="0" smtClean="0"/>
              <a:t>Cistitis hemorrágica:</a:t>
            </a:r>
            <a:r>
              <a:rPr lang="es-ES" dirty="0" smtClean="0"/>
              <a:t> </a:t>
            </a:r>
            <a:r>
              <a:rPr lang="es-ES" sz="1800" dirty="0" smtClean="0"/>
              <a:t>P 386 </a:t>
            </a:r>
            <a:endParaRPr lang="es-ES" dirty="0" smtClean="0"/>
          </a:p>
          <a:p>
            <a:pPr marL="342900" indent="-342900">
              <a:lnSpc>
                <a:spcPct val="200000"/>
              </a:lnSpc>
              <a:buFont typeface="Arial"/>
              <a:buChar char="•"/>
            </a:pPr>
            <a:r>
              <a:rPr lang="es-ES" u="sng" dirty="0" smtClean="0"/>
              <a:t>Profilaxis EICH: </a:t>
            </a:r>
          </a:p>
          <a:p>
            <a:pPr marL="800100" lvl="1" indent="-342900">
              <a:lnSpc>
                <a:spcPct val="150000"/>
              </a:lnSpc>
              <a:buFont typeface="Arial"/>
              <a:buChar char="•"/>
            </a:pPr>
            <a:r>
              <a:rPr lang="es-ES" sz="1800" dirty="0" smtClean="0">
                <a:solidFill>
                  <a:srgbClr val="FF0000"/>
                </a:solidFill>
              </a:rPr>
              <a:t>O 047: MSQ en </a:t>
            </a:r>
            <a:r>
              <a:rPr lang="es-ES" sz="1800" dirty="0" err="1" smtClean="0">
                <a:solidFill>
                  <a:srgbClr val="FF0000"/>
                </a:solidFill>
              </a:rPr>
              <a:t>alo</a:t>
            </a:r>
            <a:r>
              <a:rPr lang="es-ES" sz="1800" dirty="0" smtClean="0">
                <a:solidFill>
                  <a:srgbClr val="FF0000"/>
                </a:solidFill>
              </a:rPr>
              <a:t>-TPH </a:t>
            </a:r>
            <a:r>
              <a:rPr lang="es-ES" sz="1800" dirty="0" err="1" smtClean="0">
                <a:solidFill>
                  <a:srgbClr val="FF0000"/>
                </a:solidFill>
              </a:rPr>
              <a:t>haplo</a:t>
            </a:r>
            <a:r>
              <a:rPr lang="es-ES" sz="1800" dirty="0" smtClean="0">
                <a:solidFill>
                  <a:srgbClr val="FF0000"/>
                </a:solidFill>
              </a:rPr>
              <a:t> por aplasia medular (Fase II)</a:t>
            </a:r>
          </a:p>
          <a:p>
            <a:pPr marL="800100" lvl="1" indent="-342900">
              <a:lnSpc>
                <a:spcPct val="150000"/>
              </a:lnSpc>
              <a:buFont typeface="Arial"/>
              <a:buChar char="•"/>
            </a:pPr>
            <a:r>
              <a:rPr lang="es-ES" sz="1800" dirty="0" smtClean="0"/>
              <a:t>P 016: MSQ en </a:t>
            </a:r>
            <a:r>
              <a:rPr lang="es-ES" sz="1800" dirty="0" err="1" smtClean="0"/>
              <a:t>alo</a:t>
            </a:r>
            <a:r>
              <a:rPr lang="es-ES" sz="1800" dirty="0" smtClean="0"/>
              <a:t>-TPH pediátrico por LMA</a:t>
            </a:r>
          </a:p>
          <a:p>
            <a:pPr marL="800100" lvl="1" indent="-342900">
              <a:lnSpc>
                <a:spcPct val="150000"/>
              </a:lnSpc>
              <a:buFont typeface="Arial"/>
              <a:buChar char="•"/>
            </a:pPr>
            <a:r>
              <a:rPr lang="es-ES" sz="1800" dirty="0" smtClean="0"/>
              <a:t>P 516: MSQ de cordón en </a:t>
            </a:r>
            <a:r>
              <a:rPr lang="es-ES" sz="1800" dirty="0" err="1" smtClean="0"/>
              <a:t>alo</a:t>
            </a:r>
            <a:r>
              <a:rPr lang="es-ES" sz="1800" dirty="0" smtClean="0"/>
              <a:t>-TPH </a:t>
            </a:r>
            <a:r>
              <a:rPr lang="es-ES" sz="1800" dirty="0" err="1" smtClean="0"/>
              <a:t>haplo</a:t>
            </a:r>
            <a:r>
              <a:rPr lang="es-ES" sz="1800" dirty="0" smtClean="0"/>
              <a:t> como </a:t>
            </a:r>
            <a:r>
              <a:rPr lang="es-ES" sz="1800" dirty="0" err="1" smtClean="0"/>
              <a:t>Px</a:t>
            </a:r>
            <a:r>
              <a:rPr lang="es-ES" sz="1800" dirty="0" smtClean="0"/>
              <a:t> de EICH crónico</a:t>
            </a:r>
          </a:p>
          <a:p>
            <a:pPr marL="342900" indent="-342900">
              <a:lnSpc>
                <a:spcPct val="200000"/>
              </a:lnSpc>
              <a:buFont typeface="Arial"/>
              <a:buChar char="•"/>
            </a:pPr>
            <a:r>
              <a:rPr lang="es-ES" u="sng" dirty="0" smtClean="0"/>
              <a:t>Tratamiento EICH: </a:t>
            </a:r>
            <a:r>
              <a:rPr lang="es-ES" sz="1800" dirty="0" smtClean="0"/>
              <a:t>P009, P104, P384, P393, P477, P480</a:t>
            </a:r>
          </a:p>
        </p:txBody>
      </p:sp>
      <p:sp>
        <p:nvSpPr>
          <p:cNvPr id="3" name="Rectángulo 2"/>
          <p:cNvSpPr/>
          <p:nvPr/>
        </p:nvSpPr>
        <p:spPr bwMode="auto">
          <a:xfrm>
            <a:off x="107504" y="2276872"/>
            <a:ext cx="8784976" cy="3960440"/>
          </a:xfrm>
          <a:prstGeom prst="rect">
            <a:avLst/>
          </a:prstGeom>
          <a:noFill/>
          <a:ln w="38100" cap="flat" cmpd="sng" algn="ctr">
            <a:solidFill>
              <a:srgbClr val="1B3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70000"/>
              </a:lnSpc>
              <a:spcBef>
                <a:spcPct val="0"/>
              </a:spcBef>
              <a:spcAft>
                <a:spcPct val="0"/>
              </a:spcAft>
              <a:buClrTx/>
              <a:buSzTx/>
              <a:buFontTx/>
              <a:buNone/>
              <a:tabLst/>
            </a:pPr>
            <a:endParaRPr kumimoji="0" lang="es-ES" sz="2000" b="1" i="0" u="none" strike="noStrike" cap="none" normalizeH="0" baseline="0" smtClean="0">
              <a:ln>
                <a:noFill/>
              </a:ln>
              <a:solidFill>
                <a:schemeClr val="bg1"/>
              </a:solidFill>
              <a:effectLst/>
              <a:latin typeface="Arial" charset="0"/>
            </a:endParaRPr>
          </a:p>
        </p:txBody>
      </p:sp>
    </p:spTree>
    <p:extLst>
      <p:ext uri="{BB962C8B-B14F-4D97-AF65-F5344CB8AC3E}">
        <p14:creationId xmlns:p14="http://schemas.microsoft.com/office/powerpoint/2010/main" val="212650014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92866" name="Group 40"/>
          <p:cNvGrpSpPr>
            <a:grpSpLocks/>
          </p:cNvGrpSpPr>
          <p:nvPr/>
        </p:nvGrpSpPr>
        <p:grpSpPr bwMode="auto">
          <a:xfrm>
            <a:off x="0" y="0"/>
            <a:ext cx="9215438" cy="6858000"/>
            <a:chOff x="0" y="0"/>
            <a:chExt cx="5805" cy="4320"/>
          </a:xfrm>
        </p:grpSpPr>
        <p:sp>
          <p:nvSpPr>
            <p:cNvPr id="292870"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92871" name="Group 35"/>
            <p:cNvGrpSpPr>
              <a:grpSpLocks/>
            </p:cNvGrpSpPr>
            <p:nvPr/>
          </p:nvGrpSpPr>
          <p:grpSpPr bwMode="auto">
            <a:xfrm>
              <a:off x="0" y="0"/>
              <a:ext cx="5760" cy="482"/>
              <a:chOff x="0" y="0"/>
              <a:chExt cx="5760" cy="482"/>
            </a:xfrm>
          </p:grpSpPr>
          <p:sp>
            <p:nvSpPr>
              <p:cNvPr id="292873"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92874"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92875"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92867"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Trasplante </a:t>
            </a:r>
            <a:r>
              <a:rPr lang="es-ES" sz="2400" dirty="0" err="1">
                <a:solidFill>
                  <a:srgbClr val="FA166D"/>
                </a:solidFill>
              </a:rPr>
              <a:t>haploidéntico</a:t>
            </a:r>
            <a:r>
              <a:rPr lang="es-ES" sz="2400" dirty="0">
                <a:solidFill>
                  <a:srgbClr val="FA166D"/>
                </a:solidFill>
              </a:rPr>
              <a:t>, </a:t>
            </a:r>
            <a:r>
              <a:rPr lang="es-ES" sz="2400" dirty="0" smtClean="0">
                <a:solidFill>
                  <a:srgbClr val="FA166D"/>
                </a:solidFill>
              </a:rPr>
              <a:t>estrategias de mejora</a:t>
            </a:r>
            <a:endParaRPr lang="es-ES" sz="1400" dirty="0">
              <a:solidFill>
                <a:srgbClr val="FA166D"/>
              </a:solidFill>
            </a:endParaRPr>
          </a:p>
        </p:txBody>
      </p:sp>
      <p:pic>
        <p:nvPicPr>
          <p:cNvPr id="292868"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5"/>
          <p:cNvSpPr txBox="1">
            <a:spLocks noChangeArrowheads="1"/>
          </p:cNvSpPr>
          <p:nvPr/>
        </p:nvSpPr>
        <p:spPr bwMode="auto">
          <a:xfrm>
            <a:off x="36512" y="1012726"/>
            <a:ext cx="9144000" cy="400050"/>
          </a:xfrm>
          <a:prstGeom prst="rect">
            <a:avLst/>
          </a:prstGeom>
          <a:solidFill>
            <a:srgbClr val="FFF7D2"/>
          </a:solidFill>
          <a:ln>
            <a:noFill/>
          </a:ln>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smtClean="0">
                <a:solidFill>
                  <a:srgbClr val="000000"/>
                </a:solidFill>
              </a:rPr>
              <a:t>MSC en TPH </a:t>
            </a:r>
            <a:r>
              <a:rPr lang="es-ES" dirty="0" err="1" smtClean="0">
                <a:solidFill>
                  <a:srgbClr val="000000"/>
                </a:solidFill>
              </a:rPr>
              <a:t>haploidéntico</a:t>
            </a:r>
            <a:r>
              <a:rPr lang="es-ES" dirty="0" smtClean="0">
                <a:solidFill>
                  <a:srgbClr val="000000"/>
                </a:solidFill>
              </a:rPr>
              <a:t> en Aplasia Severa (EBMT 2016)</a:t>
            </a:r>
            <a:endParaRPr lang="es-ES" dirty="0">
              <a:solidFill>
                <a:srgbClr val="000000"/>
              </a:solidFill>
            </a:endParaRPr>
          </a:p>
        </p:txBody>
      </p:sp>
      <p:sp>
        <p:nvSpPr>
          <p:cNvPr id="4" name="CuadroTexto 3"/>
          <p:cNvSpPr txBox="1"/>
          <p:nvPr/>
        </p:nvSpPr>
        <p:spPr>
          <a:xfrm>
            <a:off x="0" y="1556792"/>
            <a:ext cx="8964488" cy="697114"/>
          </a:xfrm>
          <a:prstGeom prst="rect">
            <a:avLst/>
          </a:prstGeom>
          <a:solidFill>
            <a:schemeClr val="tx1">
              <a:lumMod val="95000"/>
            </a:schemeClr>
          </a:solidFill>
        </p:spPr>
        <p:txBody>
          <a:bodyPr wrap="square" rtlCol="0">
            <a:spAutoFit/>
          </a:bodyPr>
          <a:lstStyle/>
          <a:p>
            <a:pPr algn="just">
              <a:lnSpc>
                <a:spcPct val="110000"/>
              </a:lnSpc>
            </a:pPr>
            <a:r>
              <a:rPr lang="es-ES" sz="1800" dirty="0" smtClean="0"/>
              <a:t>“ </a:t>
            </a:r>
            <a:r>
              <a:rPr lang="es-ES" sz="1800" dirty="0" err="1" smtClean="0"/>
              <a:t>Cotrasplantation</a:t>
            </a:r>
            <a:r>
              <a:rPr lang="es-ES" sz="1800" dirty="0" smtClean="0"/>
              <a:t> of BM-</a:t>
            </a:r>
            <a:r>
              <a:rPr lang="es-ES" sz="1800" dirty="0" err="1" smtClean="0"/>
              <a:t>derived</a:t>
            </a:r>
            <a:r>
              <a:rPr lang="es-ES" sz="1800" dirty="0" smtClean="0"/>
              <a:t> MSC in </a:t>
            </a:r>
            <a:r>
              <a:rPr lang="es-ES" sz="1800" dirty="0" err="1" smtClean="0"/>
              <a:t>haploidentical</a:t>
            </a:r>
            <a:r>
              <a:rPr lang="es-ES" sz="1800" dirty="0" smtClean="0"/>
              <a:t> TPH in </a:t>
            </a:r>
            <a:r>
              <a:rPr lang="es-ES" sz="1800" dirty="0" err="1" smtClean="0"/>
              <a:t>patients</a:t>
            </a:r>
            <a:r>
              <a:rPr lang="es-ES" sz="1800" dirty="0" smtClean="0"/>
              <a:t> </a:t>
            </a:r>
            <a:r>
              <a:rPr lang="es-ES" sz="1800" dirty="0" err="1" smtClean="0"/>
              <a:t>with</a:t>
            </a:r>
            <a:r>
              <a:rPr lang="es-ES" sz="1800" dirty="0" smtClean="0"/>
              <a:t> </a:t>
            </a:r>
            <a:r>
              <a:rPr lang="es-ES" sz="1800" dirty="0" err="1" smtClean="0"/>
              <a:t>severe</a:t>
            </a:r>
            <a:r>
              <a:rPr lang="es-ES" sz="1800" dirty="0" smtClean="0"/>
              <a:t> </a:t>
            </a:r>
            <a:r>
              <a:rPr lang="es-ES" sz="1800" dirty="0" err="1" smtClean="0"/>
              <a:t>aplastic</a:t>
            </a:r>
            <a:r>
              <a:rPr lang="es-ES" sz="1800" dirty="0" smtClean="0"/>
              <a:t> anemia: </a:t>
            </a:r>
            <a:r>
              <a:rPr lang="es-ES" sz="1800" dirty="0" err="1" smtClean="0"/>
              <a:t>multicenter</a:t>
            </a:r>
            <a:r>
              <a:rPr lang="es-ES" sz="1800" dirty="0" smtClean="0"/>
              <a:t> </a:t>
            </a:r>
            <a:r>
              <a:rPr lang="es-ES" sz="1800" dirty="0" err="1" smtClean="0"/>
              <a:t>phase</a:t>
            </a:r>
            <a:r>
              <a:rPr lang="es-ES" sz="1800" dirty="0" smtClean="0"/>
              <a:t> II trial </a:t>
            </a:r>
            <a:r>
              <a:rPr lang="es-ES" sz="1800" dirty="0" err="1" smtClean="0"/>
              <a:t>results</a:t>
            </a:r>
            <a:r>
              <a:rPr lang="es-ES" sz="1800" dirty="0" smtClean="0"/>
              <a:t>” (</a:t>
            </a:r>
            <a:r>
              <a:rPr lang="es-ES" sz="1800" dirty="0" err="1" smtClean="0"/>
              <a:t>Liu</a:t>
            </a:r>
            <a:r>
              <a:rPr lang="es-ES" sz="1800" dirty="0" smtClean="0"/>
              <a:t> et al, O 047)</a:t>
            </a:r>
            <a:endParaRPr lang="es-ES" sz="1800" dirty="0"/>
          </a:p>
        </p:txBody>
      </p:sp>
      <p:sp>
        <p:nvSpPr>
          <p:cNvPr id="6" name="CuadroTexto 5"/>
          <p:cNvSpPr txBox="1"/>
          <p:nvPr/>
        </p:nvSpPr>
        <p:spPr>
          <a:xfrm>
            <a:off x="395536" y="2527736"/>
            <a:ext cx="8532440" cy="1477328"/>
          </a:xfrm>
          <a:prstGeom prst="rect">
            <a:avLst/>
          </a:prstGeom>
          <a:noFill/>
        </p:spPr>
        <p:txBody>
          <a:bodyPr wrap="square" rtlCol="0">
            <a:spAutoFit/>
          </a:bodyPr>
          <a:lstStyle/>
          <a:p>
            <a:pPr algn="ctr"/>
            <a:r>
              <a:rPr lang="es-ES" sz="1800" dirty="0" smtClean="0"/>
              <a:t>A </a:t>
            </a:r>
            <a:r>
              <a:rPr lang="es-ES" sz="1800" dirty="0" err="1" smtClean="0"/>
              <a:t>prospective</a:t>
            </a:r>
            <a:r>
              <a:rPr lang="es-ES" sz="1800" dirty="0" smtClean="0"/>
              <a:t>, non-</a:t>
            </a:r>
            <a:r>
              <a:rPr lang="es-ES" sz="1800" dirty="0" err="1" smtClean="0"/>
              <a:t>randomized</a:t>
            </a:r>
            <a:r>
              <a:rPr lang="es-ES" sz="1800" dirty="0" smtClean="0"/>
              <a:t>, </a:t>
            </a:r>
            <a:r>
              <a:rPr lang="es-ES" sz="1800" dirty="0" err="1" smtClean="0"/>
              <a:t>multicenter</a:t>
            </a:r>
            <a:r>
              <a:rPr lang="es-ES" sz="1800" dirty="0" smtClean="0"/>
              <a:t> </a:t>
            </a:r>
            <a:r>
              <a:rPr lang="es-ES" sz="1800" dirty="0" err="1" smtClean="0"/>
              <a:t>study</a:t>
            </a:r>
            <a:r>
              <a:rPr lang="es-ES" sz="1800" dirty="0" smtClean="0"/>
              <a:t> (NCT 02247973) </a:t>
            </a:r>
          </a:p>
          <a:p>
            <a:pPr algn="ctr"/>
            <a:r>
              <a:rPr lang="es-ES" sz="1800" dirty="0" smtClean="0"/>
              <a:t>N = 44</a:t>
            </a:r>
          </a:p>
          <a:p>
            <a:pPr algn="ctr"/>
            <a:r>
              <a:rPr lang="es-ES" sz="1800" dirty="0" err="1" smtClean="0"/>
              <a:t>Haplo</a:t>
            </a:r>
            <a:r>
              <a:rPr lang="es-ES" sz="1800" dirty="0" smtClean="0"/>
              <a:t> –HSCT plus BM-</a:t>
            </a:r>
            <a:r>
              <a:rPr lang="es-ES" sz="1800" dirty="0" err="1" smtClean="0"/>
              <a:t>MSCs</a:t>
            </a:r>
            <a:r>
              <a:rPr lang="es-ES" sz="1800" dirty="0" smtClean="0"/>
              <a:t> </a:t>
            </a:r>
            <a:r>
              <a:rPr lang="es-ES" sz="1800" dirty="0" err="1" smtClean="0"/>
              <a:t>infusion</a:t>
            </a:r>
            <a:endParaRPr lang="es-ES" sz="1800" dirty="0" smtClean="0"/>
          </a:p>
          <a:p>
            <a:pPr marL="342900" indent="-342900" algn="ctr">
              <a:buFontTx/>
              <a:buChar char="-"/>
            </a:pPr>
            <a:endParaRPr lang="es-ES" sz="1800" dirty="0" smtClean="0"/>
          </a:p>
          <a:p>
            <a:pPr algn="ctr"/>
            <a:endParaRPr lang="es-ES" sz="1800" dirty="0"/>
          </a:p>
        </p:txBody>
      </p:sp>
      <p:pic>
        <p:nvPicPr>
          <p:cNvPr id="7" name="Imagen 6"/>
          <p:cNvPicPr>
            <a:picLocks noChangeAspect="1"/>
          </p:cNvPicPr>
          <p:nvPr/>
        </p:nvPicPr>
        <p:blipFill>
          <a:blip r:embed="rId5"/>
          <a:stretch>
            <a:fillRect/>
          </a:stretch>
        </p:blipFill>
        <p:spPr>
          <a:xfrm>
            <a:off x="827584" y="3573016"/>
            <a:ext cx="7272808" cy="2316439"/>
          </a:xfrm>
          <a:prstGeom prst="rect">
            <a:avLst/>
          </a:prstGeom>
        </p:spPr>
      </p:pic>
      <p:sp>
        <p:nvSpPr>
          <p:cNvPr id="9" name="CuadroTexto 8"/>
          <p:cNvSpPr txBox="1"/>
          <p:nvPr/>
        </p:nvSpPr>
        <p:spPr>
          <a:xfrm>
            <a:off x="395536" y="6093296"/>
            <a:ext cx="8280920" cy="400110"/>
          </a:xfrm>
          <a:prstGeom prst="rect">
            <a:avLst/>
          </a:prstGeom>
          <a:noFill/>
        </p:spPr>
        <p:txBody>
          <a:bodyPr wrap="square" rtlCol="0">
            <a:spAutoFit/>
          </a:bodyPr>
          <a:lstStyle/>
          <a:p>
            <a:pPr algn="ctr"/>
            <a:r>
              <a:rPr lang="es-ES" dirty="0" smtClean="0"/>
              <a:t>BM-</a:t>
            </a:r>
            <a:r>
              <a:rPr lang="es-ES" dirty="0" err="1" smtClean="0"/>
              <a:t>MSCs</a:t>
            </a:r>
            <a:r>
              <a:rPr lang="es-ES" dirty="0" smtClean="0"/>
              <a:t>: median 3.6 x 10</a:t>
            </a:r>
            <a:r>
              <a:rPr lang="es-ES" baseline="30000" dirty="0" smtClean="0"/>
              <a:t>6</a:t>
            </a:r>
            <a:r>
              <a:rPr lang="es-ES" dirty="0" smtClean="0"/>
              <a:t> / Kg </a:t>
            </a:r>
            <a:endParaRPr lang="es-ES" dirty="0"/>
          </a:p>
        </p:txBody>
      </p:sp>
    </p:spTree>
    <p:extLst>
      <p:ext uri="{BB962C8B-B14F-4D97-AF65-F5344CB8AC3E}">
        <p14:creationId xmlns:p14="http://schemas.microsoft.com/office/powerpoint/2010/main" val="113568958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92866" name="Group 40"/>
          <p:cNvGrpSpPr>
            <a:grpSpLocks/>
          </p:cNvGrpSpPr>
          <p:nvPr/>
        </p:nvGrpSpPr>
        <p:grpSpPr bwMode="auto">
          <a:xfrm>
            <a:off x="0" y="0"/>
            <a:ext cx="9215438" cy="6858000"/>
            <a:chOff x="0" y="0"/>
            <a:chExt cx="5805" cy="4320"/>
          </a:xfrm>
        </p:grpSpPr>
        <p:sp>
          <p:nvSpPr>
            <p:cNvPr id="292870"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92871" name="Group 35"/>
            <p:cNvGrpSpPr>
              <a:grpSpLocks/>
            </p:cNvGrpSpPr>
            <p:nvPr/>
          </p:nvGrpSpPr>
          <p:grpSpPr bwMode="auto">
            <a:xfrm>
              <a:off x="0" y="0"/>
              <a:ext cx="5760" cy="482"/>
              <a:chOff x="0" y="0"/>
              <a:chExt cx="5760" cy="482"/>
            </a:xfrm>
          </p:grpSpPr>
          <p:sp>
            <p:nvSpPr>
              <p:cNvPr id="292873"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92874"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92875"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92867"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Trasplante </a:t>
            </a:r>
            <a:r>
              <a:rPr lang="es-ES" sz="2400" dirty="0" err="1">
                <a:solidFill>
                  <a:srgbClr val="FA166D"/>
                </a:solidFill>
              </a:rPr>
              <a:t>haploidéntico</a:t>
            </a:r>
            <a:r>
              <a:rPr lang="es-ES" sz="2400" dirty="0">
                <a:solidFill>
                  <a:srgbClr val="FA166D"/>
                </a:solidFill>
              </a:rPr>
              <a:t>, </a:t>
            </a:r>
            <a:r>
              <a:rPr lang="es-ES" sz="2400" dirty="0" smtClean="0">
                <a:solidFill>
                  <a:srgbClr val="FA166D"/>
                </a:solidFill>
              </a:rPr>
              <a:t>estrategias de mejora</a:t>
            </a:r>
            <a:endParaRPr lang="es-ES" sz="1400" dirty="0">
              <a:solidFill>
                <a:srgbClr val="FA166D"/>
              </a:solidFill>
            </a:endParaRPr>
          </a:p>
        </p:txBody>
      </p:sp>
      <p:pic>
        <p:nvPicPr>
          <p:cNvPr id="292868"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5"/>
          <p:cNvSpPr txBox="1">
            <a:spLocks noChangeArrowheads="1"/>
          </p:cNvSpPr>
          <p:nvPr/>
        </p:nvSpPr>
        <p:spPr bwMode="auto">
          <a:xfrm>
            <a:off x="36512" y="1012726"/>
            <a:ext cx="9144000" cy="400050"/>
          </a:xfrm>
          <a:prstGeom prst="rect">
            <a:avLst/>
          </a:prstGeom>
          <a:solidFill>
            <a:srgbClr val="FFF7D2"/>
          </a:solidFill>
          <a:ln>
            <a:noFill/>
          </a:ln>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smtClean="0">
                <a:solidFill>
                  <a:srgbClr val="000000"/>
                </a:solidFill>
              </a:rPr>
              <a:t>MSC en TPH </a:t>
            </a:r>
            <a:r>
              <a:rPr lang="es-ES" dirty="0" err="1" smtClean="0">
                <a:solidFill>
                  <a:srgbClr val="000000"/>
                </a:solidFill>
              </a:rPr>
              <a:t>haploidéntico</a:t>
            </a:r>
            <a:r>
              <a:rPr lang="es-ES" dirty="0" smtClean="0">
                <a:solidFill>
                  <a:srgbClr val="000000"/>
                </a:solidFill>
              </a:rPr>
              <a:t> en Aplasia Severa (EBMT 2016)</a:t>
            </a:r>
            <a:endParaRPr lang="es-ES" dirty="0">
              <a:solidFill>
                <a:srgbClr val="000000"/>
              </a:solidFill>
            </a:endParaRPr>
          </a:p>
        </p:txBody>
      </p:sp>
      <p:sp>
        <p:nvSpPr>
          <p:cNvPr id="4" name="CuadroTexto 3"/>
          <p:cNvSpPr txBox="1"/>
          <p:nvPr/>
        </p:nvSpPr>
        <p:spPr>
          <a:xfrm>
            <a:off x="72008" y="5739555"/>
            <a:ext cx="8964488" cy="900759"/>
          </a:xfrm>
          <a:prstGeom prst="rect">
            <a:avLst/>
          </a:prstGeom>
          <a:solidFill>
            <a:schemeClr val="tx1">
              <a:lumMod val="95000"/>
            </a:schemeClr>
          </a:solidFill>
        </p:spPr>
        <p:txBody>
          <a:bodyPr wrap="square" rtlCol="0">
            <a:spAutoFit/>
          </a:bodyPr>
          <a:lstStyle/>
          <a:p>
            <a:pPr algn="just">
              <a:lnSpc>
                <a:spcPct val="110000"/>
              </a:lnSpc>
            </a:pPr>
            <a:r>
              <a:rPr lang="es-ES" sz="1600" dirty="0" smtClean="0"/>
              <a:t>Fallo injerto 2.5%; </a:t>
            </a:r>
            <a:r>
              <a:rPr lang="es-ES" sz="1600" dirty="0" err="1" smtClean="0"/>
              <a:t>EICHa</a:t>
            </a:r>
            <a:r>
              <a:rPr lang="es-ES" sz="1600" dirty="0" smtClean="0"/>
              <a:t> II-III 30%</a:t>
            </a:r>
          </a:p>
          <a:p>
            <a:pPr algn="just">
              <a:lnSpc>
                <a:spcPct val="110000"/>
              </a:lnSpc>
            </a:pPr>
            <a:r>
              <a:rPr lang="es-ES" sz="1600" dirty="0" smtClean="0"/>
              <a:t>“La </a:t>
            </a:r>
            <a:r>
              <a:rPr lang="es-ES" sz="1600" dirty="0" err="1" smtClean="0"/>
              <a:t>coinfusión</a:t>
            </a:r>
            <a:r>
              <a:rPr lang="es-ES" sz="1600" dirty="0" smtClean="0"/>
              <a:t> con </a:t>
            </a:r>
            <a:r>
              <a:rPr lang="es-ES" sz="1600" dirty="0" err="1" smtClean="0"/>
              <a:t>MSCs</a:t>
            </a:r>
            <a:r>
              <a:rPr lang="es-ES" sz="1600" dirty="0" smtClean="0"/>
              <a:t> mejora los resultados del </a:t>
            </a:r>
            <a:r>
              <a:rPr lang="es-ES" sz="1600" dirty="0" err="1" smtClean="0"/>
              <a:t>haplo</a:t>
            </a:r>
            <a:r>
              <a:rPr lang="es-ES" sz="1600" dirty="0" smtClean="0"/>
              <a:t> TPH en AA en pacientes que no disponen de un donante HLA idéntico”</a:t>
            </a:r>
            <a:endParaRPr lang="es-ES" sz="1600" dirty="0"/>
          </a:p>
        </p:txBody>
      </p:sp>
      <p:pic>
        <p:nvPicPr>
          <p:cNvPr id="3" name="Imagen 2"/>
          <p:cNvPicPr>
            <a:picLocks noChangeAspect="1"/>
          </p:cNvPicPr>
          <p:nvPr/>
        </p:nvPicPr>
        <p:blipFill>
          <a:blip r:embed="rId5"/>
          <a:stretch>
            <a:fillRect/>
          </a:stretch>
        </p:blipFill>
        <p:spPr>
          <a:xfrm>
            <a:off x="1547664" y="1574007"/>
            <a:ext cx="6192688" cy="4087241"/>
          </a:xfrm>
          <a:prstGeom prst="rect">
            <a:avLst/>
          </a:prstGeom>
        </p:spPr>
      </p:pic>
    </p:spTree>
    <p:extLst>
      <p:ext uri="{BB962C8B-B14F-4D97-AF65-F5344CB8AC3E}">
        <p14:creationId xmlns:p14="http://schemas.microsoft.com/office/powerpoint/2010/main" val="503413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92866" name="Group 40"/>
          <p:cNvGrpSpPr>
            <a:grpSpLocks/>
          </p:cNvGrpSpPr>
          <p:nvPr/>
        </p:nvGrpSpPr>
        <p:grpSpPr bwMode="auto">
          <a:xfrm>
            <a:off x="0" y="0"/>
            <a:ext cx="9215438" cy="6858000"/>
            <a:chOff x="0" y="0"/>
            <a:chExt cx="5805" cy="4320"/>
          </a:xfrm>
        </p:grpSpPr>
        <p:sp>
          <p:nvSpPr>
            <p:cNvPr id="292870"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92871" name="Group 35"/>
            <p:cNvGrpSpPr>
              <a:grpSpLocks/>
            </p:cNvGrpSpPr>
            <p:nvPr/>
          </p:nvGrpSpPr>
          <p:grpSpPr bwMode="auto">
            <a:xfrm>
              <a:off x="0" y="0"/>
              <a:ext cx="5760" cy="482"/>
              <a:chOff x="0" y="0"/>
              <a:chExt cx="5760" cy="482"/>
            </a:xfrm>
          </p:grpSpPr>
          <p:sp>
            <p:nvSpPr>
              <p:cNvPr id="292873"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92874"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92875"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92867"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Trasplante </a:t>
            </a:r>
            <a:r>
              <a:rPr lang="es-ES" sz="2400" dirty="0" err="1">
                <a:solidFill>
                  <a:srgbClr val="FA166D"/>
                </a:solidFill>
              </a:rPr>
              <a:t>haploidéntico</a:t>
            </a:r>
            <a:r>
              <a:rPr lang="es-ES" sz="2400" dirty="0">
                <a:solidFill>
                  <a:srgbClr val="FA166D"/>
                </a:solidFill>
              </a:rPr>
              <a:t>, </a:t>
            </a:r>
            <a:r>
              <a:rPr lang="es-ES" sz="2400" dirty="0" smtClean="0">
                <a:solidFill>
                  <a:srgbClr val="FA166D"/>
                </a:solidFill>
              </a:rPr>
              <a:t>estrategias de mejora</a:t>
            </a:r>
            <a:endParaRPr lang="es-ES" sz="1400" dirty="0">
              <a:solidFill>
                <a:srgbClr val="FA166D"/>
              </a:solidFill>
            </a:endParaRPr>
          </a:p>
        </p:txBody>
      </p:sp>
      <p:pic>
        <p:nvPicPr>
          <p:cNvPr id="292868"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5 Tabla"/>
          <p:cNvGraphicFramePr>
            <a:graphicFrameLocks noGrp="1"/>
          </p:cNvGraphicFramePr>
          <p:nvPr>
            <p:extLst>
              <p:ext uri="{D42A27DB-BD31-4B8C-83A1-F6EECF244321}">
                <p14:modId xmlns:p14="http://schemas.microsoft.com/office/powerpoint/2010/main" val="2257458650"/>
              </p:ext>
            </p:extLst>
          </p:nvPr>
        </p:nvGraphicFramePr>
        <p:xfrm>
          <a:off x="107504" y="1654162"/>
          <a:ext cx="8856984" cy="3935078"/>
        </p:xfrm>
        <a:graphic>
          <a:graphicData uri="http://schemas.openxmlformats.org/drawingml/2006/table">
            <a:tbl>
              <a:tblPr firstRow="1" bandRow="1"/>
              <a:tblGrid>
                <a:gridCol w="4428492"/>
                <a:gridCol w="4428492"/>
              </a:tblGrid>
              <a:tr h="113921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ES" sz="2000" b="1" dirty="0" smtClean="0">
                          <a:solidFill>
                            <a:srgbClr val="FFFF00"/>
                          </a:solidFill>
                          <a:latin typeface="Arial"/>
                          <a:cs typeface="Arial"/>
                        </a:rPr>
                        <a:t>Como</a:t>
                      </a:r>
                      <a:r>
                        <a:rPr lang="es-ES" sz="2000" b="1" baseline="0" dirty="0" smtClean="0">
                          <a:solidFill>
                            <a:srgbClr val="FFFF00"/>
                          </a:solidFill>
                          <a:latin typeface="Arial"/>
                          <a:cs typeface="Arial"/>
                        </a:rPr>
                        <a:t> disminuir la incidencia y severidad del EICH</a:t>
                      </a:r>
                      <a:endParaRPr lang="es-ES" sz="2000" b="1" dirty="0">
                        <a:solidFill>
                          <a:srgbClr val="FFFF00"/>
                        </a:solidFill>
                        <a:latin typeface="Arial"/>
                        <a:cs typeface="Arial"/>
                      </a:endParaRPr>
                    </a:p>
                  </a:txBody>
                  <a:tcPr marL="91439" marR="91439" marT="45728" marB="45728" anchor="ct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ES" sz="2000" b="1" dirty="0" smtClean="0">
                          <a:solidFill>
                            <a:srgbClr val="FFFF00"/>
                          </a:solidFill>
                          <a:latin typeface="Arial"/>
                          <a:cs typeface="Arial"/>
                        </a:rPr>
                        <a:t>Como disminuir las recaídas</a:t>
                      </a:r>
                      <a:endParaRPr lang="es-ES" sz="2000" b="1" dirty="0">
                        <a:solidFill>
                          <a:srgbClr val="FFFF00"/>
                        </a:solidFill>
                        <a:latin typeface="Arial"/>
                        <a:cs typeface="Arial"/>
                      </a:endParaRPr>
                    </a:p>
                  </a:txBody>
                  <a:tcPr marL="91439" marR="91439" marT="45728" marB="45728"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bg1"/>
                    </a:solidFill>
                  </a:tcPr>
                </a:tc>
              </a:tr>
              <a:tr h="72344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smtClean="0">
                          <a:solidFill>
                            <a:srgbClr val="000000"/>
                          </a:solidFill>
                          <a:latin typeface="Arial"/>
                          <a:cs typeface="Arial"/>
                        </a:rPr>
                        <a:t>Infusión T </a:t>
                      </a:r>
                      <a:r>
                        <a:rPr lang="es-ES" sz="1800" b="1" dirty="0" err="1" smtClean="0">
                          <a:solidFill>
                            <a:srgbClr val="000000"/>
                          </a:solidFill>
                          <a:latin typeface="Arial"/>
                          <a:cs typeface="Arial"/>
                        </a:rPr>
                        <a:t>regs</a:t>
                      </a:r>
                      <a:endParaRPr lang="es-ES" sz="1800" b="1" dirty="0">
                        <a:solidFill>
                          <a:srgbClr val="000000"/>
                        </a:solidFill>
                        <a:latin typeface="Arial"/>
                        <a:cs typeface="Arial"/>
                      </a:endParaRPr>
                    </a:p>
                  </a:txBody>
                  <a:tcPr marL="91439" marR="91439" marT="45728" marB="45728"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smtClean="0">
                          <a:solidFill>
                            <a:srgbClr val="000000"/>
                          </a:solidFill>
                          <a:latin typeface="Arial"/>
                          <a:cs typeface="Arial"/>
                        </a:rPr>
                        <a:t>Infusión de linfocitos de donante</a:t>
                      </a:r>
                      <a:endParaRPr lang="es-ES" sz="1800" b="1" dirty="0">
                        <a:solidFill>
                          <a:srgbClr val="000000"/>
                        </a:solidFill>
                        <a:latin typeface="Arial"/>
                        <a:cs typeface="Arial"/>
                      </a:endParaRPr>
                    </a:p>
                  </a:txBody>
                  <a:tcPr marL="91439" marR="91439" marT="45728" marB="45728" anchor="ctr">
                    <a:lnL w="12700" cap="flat" cmpd="sng" algn="ctr">
                      <a:solidFill>
                        <a:srgbClr val="FFFFFF"/>
                      </a:solidFill>
                      <a:prstDash val="solid"/>
                      <a:round/>
                      <a:headEnd type="none" w="med" len="med"/>
                      <a:tailEnd type="none" w="med" len="med"/>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40000"/>
                      </a:srgbClr>
                    </a:solidFill>
                  </a:tcPr>
                </a:tc>
              </a:tr>
              <a:tr h="62888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err="1" smtClean="0">
                          <a:solidFill>
                            <a:srgbClr val="000000"/>
                          </a:solidFill>
                          <a:latin typeface="Arial"/>
                          <a:cs typeface="Arial"/>
                        </a:rPr>
                        <a:t>Anergización</a:t>
                      </a:r>
                      <a:r>
                        <a:rPr lang="es-ES" sz="1800" b="1" baseline="0" dirty="0" smtClean="0">
                          <a:solidFill>
                            <a:srgbClr val="000000"/>
                          </a:solidFill>
                          <a:latin typeface="Arial"/>
                          <a:cs typeface="Arial"/>
                        </a:rPr>
                        <a:t> </a:t>
                      </a:r>
                      <a:r>
                        <a:rPr lang="es-ES" sz="1800" b="1" baseline="0" dirty="0" err="1" smtClean="0">
                          <a:solidFill>
                            <a:srgbClr val="000000"/>
                          </a:solidFill>
                          <a:latin typeface="Arial"/>
                          <a:cs typeface="Arial"/>
                        </a:rPr>
                        <a:t>linfos</a:t>
                      </a:r>
                      <a:r>
                        <a:rPr lang="es-ES" sz="1800" b="1" baseline="0" dirty="0" smtClean="0">
                          <a:solidFill>
                            <a:srgbClr val="000000"/>
                          </a:solidFill>
                          <a:latin typeface="Arial"/>
                          <a:cs typeface="Arial"/>
                        </a:rPr>
                        <a:t> T </a:t>
                      </a:r>
                      <a:r>
                        <a:rPr lang="es-ES" sz="1800" b="1" baseline="0" dirty="0" err="1" smtClean="0">
                          <a:solidFill>
                            <a:srgbClr val="000000"/>
                          </a:solidFill>
                          <a:latin typeface="Arial"/>
                          <a:cs typeface="Arial"/>
                        </a:rPr>
                        <a:t>aloreactivos</a:t>
                      </a:r>
                      <a:endParaRPr lang="es-ES" sz="1800" b="1" dirty="0">
                        <a:solidFill>
                          <a:srgbClr val="000000"/>
                        </a:solidFill>
                        <a:latin typeface="Arial"/>
                        <a:cs typeface="Arial"/>
                      </a:endParaRPr>
                    </a:p>
                  </a:txBody>
                  <a:tcPr marL="91439" marR="91439" marT="45728" marB="45728"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smtClean="0">
                          <a:solidFill>
                            <a:srgbClr val="000000"/>
                          </a:solidFill>
                          <a:latin typeface="Arial"/>
                          <a:cs typeface="Arial"/>
                        </a:rPr>
                        <a:t>Suicide gene-</a:t>
                      </a:r>
                      <a:r>
                        <a:rPr lang="es-ES" sz="1800" b="1" dirty="0" err="1" smtClean="0">
                          <a:solidFill>
                            <a:srgbClr val="000000"/>
                          </a:solidFill>
                          <a:latin typeface="Arial"/>
                          <a:cs typeface="Arial"/>
                        </a:rPr>
                        <a:t>modified</a:t>
                      </a:r>
                      <a:r>
                        <a:rPr lang="es-ES" sz="1800" b="1" baseline="0" dirty="0" smtClean="0">
                          <a:solidFill>
                            <a:srgbClr val="000000"/>
                          </a:solidFill>
                          <a:latin typeface="Arial"/>
                          <a:cs typeface="Arial"/>
                        </a:rPr>
                        <a:t> </a:t>
                      </a:r>
                      <a:r>
                        <a:rPr lang="es-ES" sz="1800" b="1" baseline="0" dirty="0" err="1" smtClean="0">
                          <a:solidFill>
                            <a:srgbClr val="000000"/>
                          </a:solidFill>
                          <a:latin typeface="Arial"/>
                          <a:cs typeface="Arial"/>
                        </a:rPr>
                        <a:t>lymphocytes</a:t>
                      </a:r>
                      <a:endParaRPr lang="es-ES" sz="1800" b="1" dirty="0">
                        <a:solidFill>
                          <a:srgbClr val="000000"/>
                        </a:solidFill>
                        <a:latin typeface="Arial"/>
                        <a:cs typeface="Arial"/>
                      </a:endParaRPr>
                    </a:p>
                  </a:txBody>
                  <a:tcPr marL="91439" marR="91439" marT="45728" marB="45728"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20000"/>
                      </a:srgbClr>
                    </a:solidFill>
                  </a:tcPr>
                </a:tc>
              </a:tr>
              <a:tr h="72008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smtClean="0">
                          <a:solidFill>
                            <a:srgbClr val="000000"/>
                          </a:solidFill>
                          <a:latin typeface="Arial"/>
                          <a:cs typeface="Arial"/>
                        </a:rPr>
                        <a:t>Depleción de poblaciones seleccionadas</a:t>
                      </a:r>
                      <a:r>
                        <a:rPr lang="es-ES" sz="1800" b="1" baseline="0" dirty="0" smtClean="0">
                          <a:solidFill>
                            <a:srgbClr val="000000"/>
                          </a:solidFill>
                          <a:latin typeface="Arial"/>
                          <a:cs typeface="Arial"/>
                        </a:rPr>
                        <a:t> de linfocitos T</a:t>
                      </a:r>
                      <a:endParaRPr lang="es-ES" sz="1800" b="1" dirty="0">
                        <a:solidFill>
                          <a:srgbClr val="000000"/>
                        </a:solidFill>
                        <a:latin typeface="Arial"/>
                        <a:cs typeface="Arial"/>
                      </a:endParaRPr>
                    </a:p>
                  </a:txBody>
                  <a:tcPr marL="91439" marR="91439" marT="45728" marB="45728"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smtClean="0">
                          <a:solidFill>
                            <a:srgbClr val="000000"/>
                          </a:solidFill>
                          <a:latin typeface="Arial"/>
                          <a:cs typeface="Arial"/>
                        </a:rPr>
                        <a:t>Infusión de células NK</a:t>
                      </a:r>
                      <a:endParaRPr lang="es-ES" sz="1800" b="1" dirty="0">
                        <a:solidFill>
                          <a:srgbClr val="000000"/>
                        </a:solidFill>
                        <a:latin typeface="Arial"/>
                        <a:cs typeface="Arial"/>
                      </a:endParaRPr>
                    </a:p>
                  </a:txBody>
                  <a:tcPr marL="91439" marR="91439" marT="45728" marB="45728"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40000"/>
                      </a:srgbClr>
                    </a:solidFill>
                  </a:tcPr>
                </a:tc>
              </a:tr>
              <a:tr h="72344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800" b="1" dirty="0" smtClean="0">
                          <a:solidFill>
                            <a:srgbClr val="000000"/>
                          </a:solidFill>
                          <a:latin typeface="Arial"/>
                          <a:cs typeface="Arial"/>
                        </a:rPr>
                        <a:t>Infusión de </a:t>
                      </a:r>
                      <a:r>
                        <a:rPr lang="es-ES" sz="1800" b="1" dirty="0" err="1" smtClean="0">
                          <a:solidFill>
                            <a:srgbClr val="000000"/>
                          </a:solidFill>
                          <a:latin typeface="Arial"/>
                          <a:cs typeface="Arial"/>
                        </a:rPr>
                        <a:t>MSCs</a:t>
                      </a:r>
                      <a:endParaRPr lang="es-ES" sz="1800" b="1" dirty="0" smtClean="0">
                        <a:solidFill>
                          <a:srgbClr val="000000"/>
                        </a:solidFill>
                        <a:latin typeface="Arial"/>
                        <a:cs typeface="Arial"/>
                      </a:endParaRPr>
                    </a:p>
                  </a:txBody>
                  <a:tcPr marL="91439" marR="91439" marT="45728" marB="45728"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err="1" smtClean="0">
                          <a:solidFill>
                            <a:srgbClr val="000000"/>
                          </a:solidFill>
                          <a:latin typeface="Arial"/>
                          <a:cs typeface="Arial"/>
                        </a:rPr>
                        <a:t>Chimeric</a:t>
                      </a:r>
                      <a:r>
                        <a:rPr lang="es-ES" sz="1800" b="1" baseline="0" dirty="0" smtClean="0">
                          <a:solidFill>
                            <a:srgbClr val="000000"/>
                          </a:solidFill>
                          <a:latin typeface="Arial"/>
                          <a:cs typeface="Arial"/>
                        </a:rPr>
                        <a:t> </a:t>
                      </a:r>
                      <a:r>
                        <a:rPr lang="es-ES" sz="1800" b="1" baseline="0" dirty="0" err="1" smtClean="0">
                          <a:solidFill>
                            <a:srgbClr val="000000"/>
                          </a:solidFill>
                          <a:latin typeface="Arial"/>
                          <a:cs typeface="Arial"/>
                        </a:rPr>
                        <a:t>antigen</a:t>
                      </a:r>
                      <a:r>
                        <a:rPr lang="es-ES" sz="1800" b="1" baseline="0" dirty="0" smtClean="0">
                          <a:solidFill>
                            <a:srgbClr val="000000"/>
                          </a:solidFill>
                          <a:latin typeface="Arial"/>
                          <a:cs typeface="Arial"/>
                        </a:rPr>
                        <a:t> receptor T </a:t>
                      </a:r>
                      <a:r>
                        <a:rPr lang="es-ES" sz="1800" b="1" baseline="0" dirty="0" err="1" smtClean="0">
                          <a:solidFill>
                            <a:srgbClr val="000000"/>
                          </a:solidFill>
                          <a:latin typeface="Arial"/>
                          <a:cs typeface="Arial"/>
                        </a:rPr>
                        <a:t>cells</a:t>
                      </a:r>
                      <a:endParaRPr lang="es-ES" sz="1800" b="1" dirty="0">
                        <a:solidFill>
                          <a:srgbClr val="000000"/>
                        </a:solidFill>
                        <a:latin typeface="Arial"/>
                        <a:cs typeface="Arial"/>
                      </a:endParaRPr>
                    </a:p>
                  </a:txBody>
                  <a:tcPr marL="91439" marR="91439" marT="45728" marB="45728"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20000"/>
                      </a:srgbClr>
                    </a:solidFill>
                  </a:tcPr>
                </a:tc>
              </a:tr>
            </a:tbl>
          </a:graphicData>
        </a:graphic>
      </p:graphicFrame>
    </p:spTree>
    <p:extLst>
      <p:ext uri="{BB962C8B-B14F-4D97-AF65-F5344CB8AC3E}">
        <p14:creationId xmlns:p14="http://schemas.microsoft.com/office/powerpoint/2010/main" val="162118911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cstate="print"/>
          <a:stretch>
            <a:fillRect/>
          </a:stretch>
        </p:blipFill>
        <p:spPr>
          <a:xfrm>
            <a:off x="1115616" y="1340767"/>
            <a:ext cx="6648311" cy="2334135"/>
          </a:xfrm>
          <a:prstGeom prst="rect">
            <a:avLst/>
          </a:prstGeom>
        </p:spPr>
      </p:pic>
      <p:sp>
        <p:nvSpPr>
          <p:cNvPr id="278529"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78530" name="Group 40"/>
          <p:cNvGrpSpPr>
            <a:grpSpLocks/>
          </p:cNvGrpSpPr>
          <p:nvPr/>
        </p:nvGrpSpPr>
        <p:grpSpPr bwMode="auto">
          <a:xfrm>
            <a:off x="0" y="0"/>
            <a:ext cx="9215438" cy="6858000"/>
            <a:chOff x="0" y="0"/>
            <a:chExt cx="5805" cy="4320"/>
          </a:xfrm>
        </p:grpSpPr>
        <p:sp>
          <p:nvSpPr>
            <p:cNvPr id="278536"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78537" name="Group 35"/>
            <p:cNvGrpSpPr>
              <a:grpSpLocks/>
            </p:cNvGrpSpPr>
            <p:nvPr/>
          </p:nvGrpSpPr>
          <p:grpSpPr bwMode="auto">
            <a:xfrm>
              <a:off x="0" y="0"/>
              <a:ext cx="5760" cy="482"/>
              <a:chOff x="0" y="0"/>
              <a:chExt cx="5760" cy="482"/>
            </a:xfrm>
          </p:grpSpPr>
          <p:sp>
            <p:nvSpPr>
              <p:cNvPr id="278539"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78540"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78541"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4"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78531"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Trasplante </a:t>
            </a:r>
            <a:r>
              <a:rPr lang="es-ES" sz="2400" dirty="0" err="1">
                <a:solidFill>
                  <a:srgbClr val="FA166D"/>
                </a:solidFill>
              </a:rPr>
              <a:t>haploidéntico</a:t>
            </a:r>
            <a:r>
              <a:rPr lang="es-ES" sz="2400" dirty="0">
                <a:solidFill>
                  <a:srgbClr val="FA166D"/>
                </a:solidFill>
              </a:rPr>
              <a:t>, estrategias de mejora</a:t>
            </a:r>
            <a:endParaRPr lang="es-ES" sz="1400" dirty="0">
              <a:solidFill>
                <a:srgbClr val="FA166D"/>
              </a:solidFill>
            </a:endParaRPr>
          </a:p>
        </p:txBody>
      </p:sp>
      <p:pic>
        <p:nvPicPr>
          <p:cNvPr id="278532"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534" name="CuadroTexto 15"/>
          <p:cNvSpPr txBox="1">
            <a:spLocks noChangeArrowheads="1"/>
          </p:cNvSpPr>
          <p:nvPr/>
        </p:nvSpPr>
        <p:spPr bwMode="auto">
          <a:xfrm>
            <a:off x="-36512" y="908720"/>
            <a:ext cx="9180512" cy="400050"/>
          </a:xfrm>
          <a:prstGeom prst="rect">
            <a:avLst/>
          </a:prstGeom>
          <a:solidFill>
            <a:srgbClr val="FFF7D2"/>
          </a:solidFill>
          <a:ln>
            <a:noFill/>
          </a:ln>
          <a:extLst/>
        </p:spPr>
        <p:txBody>
          <a:bodyPr wrap="square">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smtClean="0">
                <a:solidFill>
                  <a:srgbClr val="000000"/>
                </a:solidFill>
              </a:rPr>
              <a:t>Infusión de linfocitos de donante como tratamiento de la recaída</a:t>
            </a:r>
            <a:endParaRPr lang="es-ES" dirty="0">
              <a:solidFill>
                <a:srgbClr val="000000"/>
              </a:solidFill>
            </a:endParaRPr>
          </a:p>
        </p:txBody>
      </p:sp>
      <p:sp>
        <p:nvSpPr>
          <p:cNvPr id="3" name="CuadroTexto 2"/>
          <p:cNvSpPr txBox="1"/>
          <p:nvPr/>
        </p:nvSpPr>
        <p:spPr>
          <a:xfrm>
            <a:off x="35496" y="4005064"/>
            <a:ext cx="8964488" cy="2086725"/>
          </a:xfrm>
          <a:prstGeom prst="rect">
            <a:avLst/>
          </a:prstGeom>
          <a:solidFill>
            <a:srgbClr val="FFFFFF"/>
          </a:solidFill>
          <a:ln>
            <a:solidFill>
              <a:schemeClr val="bg1"/>
            </a:solidFill>
          </a:ln>
        </p:spPr>
        <p:txBody>
          <a:bodyPr wrap="square" rtlCol="0">
            <a:spAutoFit/>
          </a:bodyPr>
          <a:lstStyle/>
          <a:p>
            <a:pPr marL="687600" lvl="1" indent="-342900" fontAlgn="auto">
              <a:lnSpc>
                <a:spcPct val="120000"/>
              </a:lnSpc>
              <a:spcAft>
                <a:spcPts val="0"/>
              </a:spcAft>
              <a:buFontTx/>
              <a:buChar char="-"/>
              <a:defRPr/>
            </a:pPr>
            <a:r>
              <a:rPr lang="es-ES" sz="1800" dirty="0" smtClean="0">
                <a:solidFill>
                  <a:schemeClr val="accent6">
                    <a:lumMod val="50000"/>
                  </a:schemeClr>
                </a:solidFill>
              </a:rPr>
              <a:t>Estudio </a:t>
            </a:r>
            <a:r>
              <a:rPr lang="es-ES" sz="1800" dirty="0">
                <a:solidFill>
                  <a:schemeClr val="accent6">
                    <a:lumMod val="50000"/>
                  </a:schemeClr>
                </a:solidFill>
              </a:rPr>
              <a:t>retrospectivo </a:t>
            </a:r>
            <a:r>
              <a:rPr lang="es-ES" sz="1800" dirty="0" smtClean="0">
                <a:solidFill>
                  <a:schemeClr val="accent6">
                    <a:lumMod val="50000"/>
                  </a:schemeClr>
                </a:solidFill>
              </a:rPr>
              <a:t>n= 40</a:t>
            </a:r>
          </a:p>
          <a:p>
            <a:pPr marL="687600" lvl="1" indent="-342900" fontAlgn="auto">
              <a:lnSpc>
                <a:spcPct val="120000"/>
              </a:lnSpc>
              <a:spcAft>
                <a:spcPts val="0"/>
              </a:spcAft>
              <a:buFontTx/>
              <a:buChar char="-"/>
              <a:defRPr/>
            </a:pPr>
            <a:r>
              <a:rPr lang="es-ES" sz="1800" dirty="0" smtClean="0"/>
              <a:t>Mediana </a:t>
            </a:r>
            <a:r>
              <a:rPr lang="es-ES" sz="1800" dirty="0"/>
              <a:t>de </a:t>
            </a:r>
            <a:r>
              <a:rPr lang="es-ES" sz="1800" dirty="0" smtClean="0"/>
              <a:t>recaída día +</a:t>
            </a:r>
            <a:r>
              <a:rPr lang="es-ES" sz="1800" dirty="0"/>
              <a:t>183. </a:t>
            </a:r>
            <a:endParaRPr lang="es-ES" sz="1800" dirty="0" smtClean="0"/>
          </a:p>
          <a:p>
            <a:pPr marL="687600" lvl="1" indent="-342900" fontAlgn="auto">
              <a:lnSpc>
                <a:spcPct val="120000"/>
              </a:lnSpc>
              <a:spcAft>
                <a:spcPts val="0"/>
              </a:spcAft>
              <a:buFontTx/>
              <a:buChar char="-"/>
              <a:defRPr/>
            </a:pPr>
            <a:r>
              <a:rPr lang="es-ES" sz="1800" dirty="0"/>
              <a:t>D</a:t>
            </a:r>
            <a:r>
              <a:rPr lang="es-ES" sz="1800" dirty="0" smtClean="0"/>
              <a:t>osis 1x10</a:t>
            </a:r>
            <a:r>
              <a:rPr lang="es-ES" sz="1800" baseline="30000" dirty="0" smtClean="0"/>
              <a:t>6</a:t>
            </a:r>
            <a:r>
              <a:rPr lang="es-ES" sz="1800" dirty="0" smtClean="0"/>
              <a:t> </a:t>
            </a:r>
            <a:r>
              <a:rPr lang="es-ES" sz="1800" dirty="0"/>
              <a:t>CD3 /kg. </a:t>
            </a:r>
            <a:endParaRPr lang="es-ES" sz="1800" dirty="0" smtClean="0"/>
          </a:p>
          <a:p>
            <a:pPr marL="687600" lvl="1" indent="-342900" fontAlgn="auto">
              <a:lnSpc>
                <a:spcPct val="120000"/>
              </a:lnSpc>
              <a:spcAft>
                <a:spcPts val="0"/>
              </a:spcAft>
              <a:buFontTx/>
              <a:buChar char="-"/>
              <a:defRPr/>
            </a:pPr>
            <a:r>
              <a:rPr lang="es-ES" sz="1800" dirty="0" smtClean="0">
                <a:solidFill>
                  <a:schemeClr val="accent6">
                    <a:lumMod val="50000"/>
                  </a:schemeClr>
                </a:solidFill>
              </a:rPr>
              <a:t>EICH agudo 25% </a:t>
            </a:r>
            <a:r>
              <a:rPr lang="es-ES" sz="1800" dirty="0" smtClean="0"/>
              <a:t>(15% grados 3-4).</a:t>
            </a:r>
          </a:p>
          <a:p>
            <a:pPr marL="687600" lvl="1" indent="-342900" fontAlgn="auto">
              <a:lnSpc>
                <a:spcPct val="120000"/>
              </a:lnSpc>
              <a:spcAft>
                <a:spcPts val="0"/>
              </a:spcAft>
              <a:buFontTx/>
              <a:buChar char="-"/>
              <a:defRPr/>
            </a:pPr>
            <a:r>
              <a:rPr lang="es-ES" sz="1800" dirty="0" smtClean="0"/>
              <a:t>EICH crónico 6%</a:t>
            </a:r>
          </a:p>
          <a:p>
            <a:pPr marL="687600" lvl="1" indent="-342900" fontAlgn="auto">
              <a:lnSpc>
                <a:spcPct val="120000"/>
              </a:lnSpc>
              <a:spcAft>
                <a:spcPts val="0"/>
              </a:spcAft>
              <a:buFontTx/>
              <a:buChar char="-"/>
              <a:defRPr/>
            </a:pPr>
            <a:r>
              <a:rPr lang="es-ES" sz="1800" dirty="0" smtClean="0">
                <a:solidFill>
                  <a:schemeClr val="accent6">
                    <a:lumMod val="50000"/>
                  </a:schemeClr>
                </a:solidFill>
              </a:rPr>
              <a:t>El 30% de los pacientes alcanzaron </a:t>
            </a:r>
            <a:r>
              <a:rPr lang="es-ES" sz="1800" dirty="0">
                <a:solidFill>
                  <a:schemeClr val="accent6">
                    <a:lumMod val="50000"/>
                  </a:schemeClr>
                </a:solidFill>
              </a:rPr>
              <a:t>RC </a:t>
            </a:r>
            <a:r>
              <a:rPr lang="es-ES" sz="1400" dirty="0" smtClean="0"/>
              <a:t>(mediana </a:t>
            </a:r>
            <a:r>
              <a:rPr lang="es-ES" sz="1400" dirty="0"/>
              <a:t>de de duración de 12 </a:t>
            </a:r>
            <a:r>
              <a:rPr lang="es-ES" sz="1400" dirty="0" smtClean="0"/>
              <a:t>meses). </a:t>
            </a:r>
            <a:endParaRPr lang="es-ES" sz="1600" dirty="0" smtClean="0"/>
          </a:p>
        </p:txBody>
      </p:sp>
      <p:pic>
        <p:nvPicPr>
          <p:cNvPr id="5" name="Imagen 4"/>
          <p:cNvPicPr>
            <a:picLocks noChangeAspect="1"/>
          </p:cNvPicPr>
          <p:nvPr/>
        </p:nvPicPr>
        <p:blipFill>
          <a:blip r:embed="rId6" cstate="print"/>
          <a:stretch>
            <a:fillRect/>
          </a:stretch>
        </p:blipFill>
        <p:spPr>
          <a:xfrm>
            <a:off x="3419872" y="6465811"/>
            <a:ext cx="5467051" cy="275557"/>
          </a:xfrm>
          <a:prstGeom prst="rect">
            <a:avLst/>
          </a:prstGeom>
        </p:spPr>
      </p:pic>
    </p:spTree>
    <p:extLst>
      <p:ext uri="{BB962C8B-B14F-4D97-AF65-F5344CB8AC3E}">
        <p14:creationId xmlns:p14="http://schemas.microsoft.com/office/powerpoint/2010/main" val="414531802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4" name="CuadroTexto 15"/>
          <p:cNvSpPr txBox="1">
            <a:spLocks noChangeArrowheads="1"/>
          </p:cNvSpPr>
          <p:nvPr/>
        </p:nvSpPr>
        <p:spPr bwMode="auto">
          <a:xfrm>
            <a:off x="-108520" y="908720"/>
            <a:ext cx="9289032" cy="400050"/>
          </a:xfrm>
          <a:prstGeom prst="rect">
            <a:avLst/>
          </a:prstGeom>
          <a:solidFill>
            <a:srgbClr val="FFF7D2"/>
          </a:solidFill>
          <a:ln>
            <a:noFill/>
          </a:ln>
          <a:extLst/>
        </p:spPr>
        <p:txBody>
          <a:bodyPr wrap="square">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smtClean="0">
                <a:solidFill>
                  <a:srgbClr val="000000"/>
                </a:solidFill>
              </a:rPr>
              <a:t>Infusión de linfocitos de donante como tratamiento de la recaída</a:t>
            </a:r>
            <a:endParaRPr lang="es-ES" dirty="0">
              <a:solidFill>
                <a:srgbClr val="000000"/>
              </a:solidFill>
            </a:endParaRPr>
          </a:p>
        </p:txBody>
      </p:sp>
      <p:sp>
        <p:nvSpPr>
          <p:cNvPr id="278529" name="30 Rectángulo"/>
          <p:cNvSpPr>
            <a:spLocks noChangeArrowheads="1"/>
          </p:cNvSpPr>
          <p:nvPr/>
        </p:nvSpPr>
        <p:spPr bwMode="auto">
          <a:xfrm>
            <a:off x="0" y="908720"/>
            <a:ext cx="9144000" cy="57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4" name="Group 40"/>
          <p:cNvGrpSpPr>
            <a:grpSpLocks/>
          </p:cNvGrpSpPr>
          <p:nvPr/>
        </p:nvGrpSpPr>
        <p:grpSpPr bwMode="auto">
          <a:xfrm>
            <a:off x="0" y="0"/>
            <a:ext cx="9215438" cy="6858000"/>
            <a:chOff x="0" y="0"/>
            <a:chExt cx="5805" cy="4320"/>
          </a:xfrm>
        </p:grpSpPr>
        <p:sp>
          <p:nvSpPr>
            <p:cNvPr id="278536"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6" name="Group 35"/>
            <p:cNvGrpSpPr>
              <a:grpSpLocks/>
            </p:cNvGrpSpPr>
            <p:nvPr/>
          </p:nvGrpSpPr>
          <p:grpSpPr bwMode="auto">
            <a:xfrm>
              <a:off x="0" y="0"/>
              <a:ext cx="5760" cy="482"/>
              <a:chOff x="0" y="0"/>
              <a:chExt cx="5760" cy="482"/>
            </a:xfrm>
          </p:grpSpPr>
          <p:sp>
            <p:nvSpPr>
              <p:cNvPr id="278539"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78540"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78541"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78531"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Trasplante </a:t>
            </a:r>
            <a:r>
              <a:rPr lang="es-ES" sz="2400" dirty="0" err="1">
                <a:solidFill>
                  <a:srgbClr val="FA166D"/>
                </a:solidFill>
              </a:rPr>
              <a:t>haploidéntico</a:t>
            </a:r>
            <a:r>
              <a:rPr lang="es-ES" sz="2400" dirty="0">
                <a:solidFill>
                  <a:srgbClr val="FA166D"/>
                </a:solidFill>
              </a:rPr>
              <a:t>, estrategias de mejora</a:t>
            </a:r>
            <a:endParaRPr lang="es-ES" sz="1400" dirty="0">
              <a:solidFill>
                <a:srgbClr val="FA166D"/>
              </a:solidFill>
            </a:endParaRPr>
          </a:p>
        </p:txBody>
      </p:sp>
      <p:pic>
        <p:nvPicPr>
          <p:cNvPr id="278532"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0130" name="Picture 2"/>
          <p:cNvPicPr>
            <a:picLocks noChangeAspect="1" noChangeArrowheads="1"/>
          </p:cNvPicPr>
          <p:nvPr/>
        </p:nvPicPr>
        <p:blipFill>
          <a:blip r:embed="rId5" cstate="print"/>
          <a:srcRect/>
          <a:stretch>
            <a:fillRect/>
          </a:stretch>
        </p:blipFill>
        <p:spPr bwMode="auto">
          <a:xfrm>
            <a:off x="61944" y="1538308"/>
            <a:ext cx="9010650" cy="4819650"/>
          </a:xfrm>
          <a:prstGeom prst="rect">
            <a:avLst/>
          </a:prstGeom>
          <a:noFill/>
          <a:ln w="9525">
            <a:noFill/>
            <a:miter lim="800000"/>
            <a:headEnd/>
            <a:tailEnd/>
          </a:ln>
          <a:effectLst/>
        </p:spPr>
      </p:pic>
      <p:sp>
        <p:nvSpPr>
          <p:cNvPr id="14" name="13 Rectángulo"/>
          <p:cNvSpPr/>
          <p:nvPr/>
        </p:nvSpPr>
        <p:spPr bwMode="auto">
          <a:xfrm>
            <a:off x="5214942" y="4274193"/>
            <a:ext cx="2214578" cy="214314"/>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70000"/>
              </a:lnSpc>
              <a:spcBef>
                <a:spcPct val="0"/>
              </a:spcBef>
              <a:spcAft>
                <a:spcPct val="0"/>
              </a:spcAft>
              <a:buClrTx/>
              <a:buSzTx/>
              <a:buFontTx/>
              <a:buNone/>
              <a:tabLst/>
            </a:pPr>
            <a:endParaRPr kumimoji="0" lang="es-ES" sz="2000" b="1" i="0" u="none" strike="noStrike" cap="none" normalizeH="0" baseline="0" smtClean="0">
              <a:ln>
                <a:noFill/>
              </a:ln>
              <a:solidFill>
                <a:schemeClr val="bg1"/>
              </a:solidFill>
              <a:effectLst/>
              <a:latin typeface="Arial" charset="0"/>
            </a:endParaRPr>
          </a:p>
        </p:txBody>
      </p:sp>
      <p:cxnSp>
        <p:nvCxnSpPr>
          <p:cNvPr id="16" name="15 Conector recto"/>
          <p:cNvCxnSpPr/>
          <p:nvPr/>
        </p:nvCxnSpPr>
        <p:spPr bwMode="auto">
          <a:xfrm>
            <a:off x="3976558" y="4631383"/>
            <a:ext cx="1571636" cy="0"/>
          </a:xfrm>
          <a:prstGeom prst="line">
            <a:avLst/>
          </a:prstGeom>
          <a:noFill/>
          <a:ln w="28575" cap="flat" cmpd="sng" algn="ctr">
            <a:solidFill>
              <a:srgbClr val="FF0000"/>
            </a:solidFill>
            <a:prstDash val="solid"/>
            <a:round/>
            <a:headEnd type="none" w="med" len="med"/>
            <a:tailEnd type="none" w="med" len="med"/>
          </a:ln>
          <a:effectLst/>
        </p:spPr>
      </p:cxnSp>
      <p:cxnSp>
        <p:nvCxnSpPr>
          <p:cNvPr id="17" name="16 Conector recto"/>
          <p:cNvCxnSpPr/>
          <p:nvPr/>
        </p:nvCxnSpPr>
        <p:spPr bwMode="auto">
          <a:xfrm>
            <a:off x="2214546" y="5500702"/>
            <a:ext cx="4857784" cy="0"/>
          </a:xfrm>
          <a:prstGeom prst="line">
            <a:avLst/>
          </a:prstGeom>
          <a:noFill/>
          <a:ln w="28575"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414531802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4" name="CuadroTexto 15"/>
          <p:cNvSpPr txBox="1">
            <a:spLocks noChangeArrowheads="1"/>
          </p:cNvSpPr>
          <p:nvPr/>
        </p:nvSpPr>
        <p:spPr bwMode="auto">
          <a:xfrm>
            <a:off x="36512" y="908720"/>
            <a:ext cx="9144000" cy="400050"/>
          </a:xfrm>
          <a:prstGeom prst="rect">
            <a:avLst/>
          </a:prstGeom>
          <a:solidFill>
            <a:srgbClr val="FFF7D2"/>
          </a:solidFill>
          <a:ln>
            <a:noFill/>
          </a:ln>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smtClean="0">
                <a:solidFill>
                  <a:srgbClr val="000000"/>
                </a:solidFill>
              </a:rPr>
              <a:t>Infusión profiláctica de linfocitos de donante</a:t>
            </a:r>
            <a:endParaRPr lang="es-ES" dirty="0">
              <a:solidFill>
                <a:srgbClr val="000000"/>
              </a:solidFill>
            </a:endParaRPr>
          </a:p>
        </p:txBody>
      </p:sp>
      <p:sp>
        <p:nvSpPr>
          <p:cNvPr id="278529"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78530" name="Group 40"/>
          <p:cNvGrpSpPr>
            <a:grpSpLocks/>
          </p:cNvGrpSpPr>
          <p:nvPr/>
        </p:nvGrpSpPr>
        <p:grpSpPr bwMode="auto">
          <a:xfrm>
            <a:off x="0" y="0"/>
            <a:ext cx="9215438" cy="6858000"/>
            <a:chOff x="0" y="0"/>
            <a:chExt cx="5805" cy="4320"/>
          </a:xfrm>
        </p:grpSpPr>
        <p:sp>
          <p:nvSpPr>
            <p:cNvPr id="278536"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78537" name="Group 35"/>
            <p:cNvGrpSpPr>
              <a:grpSpLocks/>
            </p:cNvGrpSpPr>
            <p:nvPr/>
          </p:nvGrpSpPr>
          <p:grpSpPr bwMode="auto">
            <a:xfrm>
              <a:off x="0" y="0"/>
              <a:ext cx="5760" cy="482"/>
              <a:chOff x="0" y="0"/>
              <a:chExt cx="5760" cy="482"/>
            </a:xfrm>
          </p:grpSpPr>
          <p:sp>
            <p:nvSpPr>
              <p:cNvPr id="278539"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78540"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78541"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78531"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Trasplante </a:t>
            </a:r>
            <a:r>
              <a:rPr lang="es-ES" sz="2400" dirty="0" err="1">
                <a:solidFill>
                  <a:srgbClr val="FA166D"/>
                </a:solidFill>
              </a:rPr>
              <a:t>haploidéntico</a:t>
            </a:r>
            <a:r>
              <a:rPr lang="es-ES" sz="2400" dirty="0">
                <a:solidFill>
                  <a:srgbClr val="FA166D"/>
                </a:solidFill>
              </a:rPr>
              <a:t>, estrategias de mejora</a:t>
            </a:r>
            <a:endParaRPr lang="es-ES" sz="1400" dirty="0">
              <a:solidFill>
                <a:srgbClr val="FA166D"/>
              </a:solidFill>
            </a:endParaRPr>
          </a:p>
        </p:txBody>
      </p:sp>
      <p:pic>
        <p:nvPicPr>
          <p:cNvPr id="278532"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5" descr="Figure 1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1340768"/>
            <a:ext cx="3656884"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矩形 1"/>
          <p:cNvSpPr>
            <a:spLocks noChangeArrowheads="1"/>
          </p:cNvSpPr>
          <p:nvPr/>
        </p:nvSpPr>
        <p:spPr bwMode="auto">
          <a:xfrm>
            <a:off x="3059832" y="3212976"/>
            <a:ext cx="936104" cy="307777"/>
          </a:xfrm>
          <a:prstGeom prst="rect">
            <a:avLst/>
          </a:prstGeom>
          <a:gradFill rotWithShape="1">
            <a:gsLst>
              <a:gs pos="0">
                <a:srgbClr val="C9B5E8"/>
              </a:gs>
              <a:gs pos="35001">
                <a:srgbClr val="D9CBEE"/>
              </a:gs>
              <a:gs pos="100000">
                <a:srgbClr val="F0EAF9"/>
              </a:gs>
            </a:gsLst>
            <a:lin ang="16200000" scaled="1"/>
          </a:gradFill>
          <a:ln w="9525">
            <a:solidFill>
              <a:srgbClr val="7D60A0"/>
            </a:solidFill>
            <a:miter lim="800000"/>
            <a:headEnd/>
            <a:tailEnd/>
          </a:ln>
          <a:effectLst>
            <a:outerShdw blurRad="63500" dist="20000" dir="5400000" rotWithShape="0">
              <a:srgbClr val="000000">
                <a:alpha val="37999"/>
              </a:srgbClr>
            </a:outerShdw>
          </a:effectLst>
        </p:spPr>
        <p:txBody>
          <a:bodyPr wrap="square">
            <a:spAutoFit/>
          </a:bodyPr>
          <a:lstStyle/>
          <a:p>
            <a:pPr algn="ctr">
              <a:defRPr/>
            </a:pPr>
            <a:r>
              <a:rPr lang="en-GB" altLang="zh-CN" sz="1400">
                <a:solidFill>
                  <a:prstClr val="black"/>
                </a:solidFill>
                <a:latin typeface="Calibri"/>
                <a:ea typeface="宋体"/>
              </a:rPr>
              <a:t>P=0.55</a:t>
            </a:r>
            <a:endParaRPr lang="zh-CN" altLang="en-US" sz="1400">
              <a:solidFill>
                <a:prstClr val="black"/>
              </a:solidFill>
              <a:latin typeface="Calibri"/>
              <a:ea typeface="宋体"/>
            </a:endParaRPr>
          </a:p>
        </p:txBody>
      </p:sp>
      <p:pic>
        <p:nvPicPr>
          <p:cNvPr id="16" name="Picture 15" descr="Figure 2B"/>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80465" y="1412776"/>
            <a:ext cx="4051975" cy="288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1"/>
          <p:cNvSpPr>
            <a:spLocks noChangeArrowheads="1"/>
          </p:cNvSpPr>
          <p:nvPr/>
        </p:nvSpPr>
        <p:spPr bwMode="auto">
          <a:xfrm>
            <a:off x="7380312" y="2996952"/>
            <a:ext cx="936104" cy="307777"/>
          </a:xfrm>
          <a:prstGeom prst="rect">
            <a:avLst/>
          </a:prstGeom>
          <a:gradFill rotWithShape="1">
            <a:gsLst>
              <a:gs pos="0">
                <a:srgbClr val="C9B5E8"/>
              </a:gs>
              <a:gs pos="35001">
                <a:srgbClr val="D9CBEE"/>
              </a:gs>
              <a:gs pos="100000">
                <a:srgbClr val="F0EAF9"/>
              </a:gs>
            </a:gsLst>
            <a:lin ang="16200000" scaled="1"/>
          </a:gradFill>
          <a:ln w="9525">
            <a:solidFill>
              <a:srgbClr val="7D60A0"/>
            </a:solidFill>
            <a:miter lim="800000"/>
            <a:headEnd/>
            <a:tailEnd/>
          </a:ln>
          <a:effectLst>
            <a:outerShdw blurRad="63500" dist="20000" dir="5400000" rotWithShape="0">
              <a:srgbClr val="000000">
                <a:alpha val="37999"/>
              </a:srgbClr>
            </a:outerShdw>
          </a:effectLst>
        </p:spPr>
        <p:txBody>
          <a:bodyPr wrap="square">
            <a:spAutoFit/>
          </a:bodyPr>
          <a:lstStyle/>
          <a:p>
            <a:pPr algn="ctr">
              <a:defRPr/>
            </a:pPr>
            <a:r>
              <a:rPr lang="en-GB" altLang="zh-CN" sz="1400" dirty="0">
                <a:solidFill>
                  <a:prstClr val="black"/>
                </a:solidFill>
                <a:latin typeface="Calibri"/>
                <a:ea typeface="宋体"/>
              </a:rPr>
              <a:t>P=</a:t>
            </a:r>
            <a:r>
              <a:rPr lang="en-GB" altLang="zh-CN" sz="1400" dirty="0" smtClean="0">
                <a:solidFill>
                  <a:prstClr val="black"/>
                </a:solidFill>
                <a:latin typeface="Calibri"/>
                <a:ea typeface="宋体"/>
              </a:rPr>
              <a:t>0.95</a:t>
            </a:r>
            <a:endParaRPr lang="zh-CN" altLang="en-US" sz="1400" dirty="0">
              <a:solidFill>
                <a:prstClr val="black"/>
              </a:solidFill>
              <a:latin typeface="Calibri"/>
              <a:ea typeface="宋体"/>
            </a:endParaRPr>
          </a:p>
        </p:txBody>
      </p:sp>
      <p:pic>
        <p:nvPicPr>
          <p:cNvPr id="18" name="Picture 15" descr="Figure 2A"/>
          <p:cNvPicPr>
            <a:picLocks noChangeAspect="1" noChangeArrowheads="1"/>
          </p:cNvPicPr>
          <p:nvPr/>
        </p:nvPicPr>
        <p:blipFill>
          <a:blip r:embed="rId7" cstate="print">
            <a:extLst>
              <a:ext uri="{28A0092B-C50C-407E-A947-70E740481C1C}">
                <a14:useLocalDpi xmlns:a14="http://schemas.microsoft.com/office/drawing/2010/main" val="0"/>
              </a:ext>
            </a:extLst>
          </a:blip>
          <a:srcRect b="21408"/>
          <a:stretch>
            <a:fillRect/>
          </a:stretch>
        </p:blipFill>
        <p:spPr bwMode="auto">
          <a:xfrm>
            <a:off x="611560" y="4077072"/>
            <a:ext cx="3721750" cy="2231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矩形 1"/>
          <p:cNvSpPr>
            <a:spLocks noChangeArrowheads="1"/>
          </p:cNvSpPr>
          <p:nvPr/>
        </p:nvSpPr>
        <p:spPr bwMode="auto">
          <a:xfrm>
            <a:off x="3203848" y="5661248"/>
            <a:ext cx="781572" cy="307777"/>
          </a:xfrm>
          <a:prstGeom prst="rect">
            <a:avLst/>
          </a:prstGeom>
          <a:gradFill rotWithShape="1">
            <a:gsLst>
              <a:gs pos="0">
                <a:srgbClr val="C9B5E8"/>
              </a:gs>
              <a:gs pos="35001">
                <a:srgbClr val="D9CBEE"/>
              </a:gs>
              <a:gs pos="100000">
                <a:srgbClr val="F0EAF9"/>
              </a:gs>
            </a:gsLst>
            <a:lin ang="16200000" scaled="1"/>
          </a:gradFill>
          <a:ln w="9525">
            <a:solidFill>
              <a:srgbClr val="7D60A0"/>
            </a:solidFill>
            <a:miter lim="800000"/>
            <a:headEnd/>
            <a:tailEnd/>
          </a:ln>
          <a:effectLst>
            <a:outerShdw blurRad="63500" dist="20000" dir="5400000" rotWithShape="0">
              <a:srgbClr val="000000">
                <a:alpha val="37999"/>
              </a:srgbClr>
            </a:outerShdw>
          </a:effectLst>
        </p:spPr>
        <p:txBody>
          <a:bodyPr wrap="none">
            <a:spAutoFit/>
          </a:bodyPr>
          <a:lstStyle/>
          <a:p>
            <a:pPr>
              <a:defRPr/>
            </a:pPr>
            <a:r>
              <a:rPr lang="en-GB" altLang="zh-CN" sz="1400">
                <a:solidFill>
                  <a:prstClr val="black"/>
                </a:solidFill>
                <a:latin typeface="Calibri"/>
                <a:ea typeface="宋体"/>
              </a:rPr>
              <a:t>P=0.018</a:t>
            </a:r>
            <a:endParaRPr lang="zh-CN" altLang="en-US" sz="1400">
              <a:solidFill>
                <a:prstClr val="black"/>
              </a:solidFill>
              <a:latin typeface="Calibri"/>
              <a:ea typeface="宋体"/>
            </a:endParaRPr>
          </a:p>
        </p:txBody>
      </p:sp>
      <p:pic>
        <p:nvPicPr>
          <p:cNvPr id="20" name="Picture 15" descr="Figure 3"/>
          <p:cNvPicPr>
            <a:picLocks noChangeAspect="1" noChangeArrowheads="1"/>
          </p:cNvPicPr>
          <p:nvPr/>
        </p:nvPicPr>
        <p:blipFill>
          <a:blip r:embed="rId8" cstate="print">
            <a:extLst>
              <a:ext uri="{28A0092B-C50C-407E-A947-70E740481C1C}">
                <a14:useLocalDpi xmlns:a14="http://schemas.microsoft.com/office/drawing/2010/main" val="0"/>
              </a:ext>
            </a:extLst>
          </a:blip>
          <a:srcRect t="10088"/>
          <a:stretch>
            <a:fillRect/>
          </a:stretch>
        </p:blipFill>
        <p:spPr bwMode="auto">
          <a:xfrm>
            <a:off x="5148064" y="4149080"/>
            <a:ext cx="3206329" cy="21352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 name="矩形 1"/>
          <p:cNvSpPr>
            <a:spLocks noChangeArrowheads="1"/>
          </p:cNvSpPr>
          <p:nvPr/>
        </p:nvSpPr>
        <p:spPr bwMode="auto">
          <a:xfrm>
            <a:off x="7380312" y="5445224"/>
            <a:ext cx="936104" cy="307777"/>
          </a:xfrm>
          <a:prstGeom prst="rect">
            <a:avLst/>
          </a:prstGeom>
          <a:gradFill rotWithShape="1">
            <a:gsLst>
              <a:gs pos="0">
                <a:srgbClr val="C9B5E8"/>
              </a:gs>
              <a:gs pos="35001">
                <a:srgbClr val="D9CBEE"/>
              </a:gs>
              <a:gs pos="100000">
                <a:srgbClr val="F0EAF9"/>
              </a:gs>
            </a:gsLst>
            <a:lin ang="16200000" scaled="1"/>
          </a:gradFill>
          <a:ln w="9525">
            <a:solidFill>
              <a:srgbClr val="7D60A0"/>
            </a:solidFill>
            <a:miter lim="800000"/>
            <a:headEnd/>
            <a:tailEnd/>
          </a:ln>
          <a:effectLst>
            <a:outerShdw blurRad="63500" dist="20000" dir="5400000" rotWithShape="0">
              <a:srgbClr val="000000">
                <a:alpha val="37999"/>
              </a:srgbClr>
            </a:outerShdw>
          </a:effectLst>
        </p:spPr>
        <p:txBody>
          <a:bodyPr wrap="square">
            <a:spAutoFit/>
          </a:bodyPr>
          <a:lstStyle/>
          <a:p>
            <a:pPr>
              <a:defRPr/>
            </a:pPr>
            <a:r>
              <a:rPr lang="en-GB" altLang="zh-CN" sz="1400" dirty="0">
                <a:solidFill>
                  <a:prstClr val="black"/>
                </a:solidFill>
                <a:latin typeface="Calibri"/>
                <a:ea typeface="宋体"/>
              </a:rPr>
              <a:t>(P=0.013)</a:t>
            </a:r>
            <a:endParaRPr lang="zh-CN" altLang="en-US" sz="1400" dirty="0">
              <a:solidFill>
                <a:prstClr val="black"/>
              </a:solidFill>
              <a:latin typeface="Calibri"/>
              <a:ea typeface="宋体"/>
            </a:endParaRPr>
          </a:p>
        </p:txBody>
      </p:sp>
      <p:sp>
        <p:nvSpPr>
          <p:cNvPr id="2" name="CuadroTexto 1"/>
          <p:cNvSpPr txBox="1"/>
          <p:nvPr/>
        </p:nvSpPr>
        <p:spPr>
          <a:xfrm>
            <a:off x="2915816" y="1772816"/>
            <a:ext cx="1152128" cy="400110"/>
          </a:xfrm>
          <a:prstGeom prst="rect">
            <a:avLst/>
          </a:prstGeom>
          <a:noFill/>
        </p:spPr>
        <p:txBody>
          <a:bodyPr wrap="square" rtlCol="0">
            <a:spAutoFit/>
          </a:bodyPr>
          <a:lstStyle/>
          <a:p>
            <a:r>
              <a:rPr lang="es-ES" dirty="0" err="1" smtClean="0">
                <a:solidFill>
                  <a:srgbClr val="000090"/>
                </a:solidFill>
              </a:rPr>
              <a:t>EICHa</a:t>
            </a:r>
            <a:endParaRPr lang="es-ES" dirty="0">
              <a:solidFill>
                <a:srgbClr val="000090"/>
              </a:solidFill>
            </a:endParaRPr>
          </a:p>
        </p:txBody>
      </p:sp>
      <p:sp>
        <p:nvSpPr>
          <p:cNvPr id="23" name="CuadroTexto 22"/>
          <p:cNvSpPr txBox="1"/>
          <p:nvPr/>
        </p:nvSpPr>
        <p:spPr>
          <a:xfrm>
            <a:off x="7164288" y="1844824"/>
            <a:ext cx="1152128" cy="400110"/>
          </a:xfrm>
          <a:prstGeom prst="rect">
            <a:avLst/>
          </a:prstGeom>
          <a:noFill/>
        </p:spPr>
        <p:txBody>
          <a:bodyPr wrap="square" rtlCol="0">
            <a:spAutoFit/>
          </a:bodyPr>
          <a:lstStyle/>
          <a:p>
            <a:r>
              <a:rPr lang="es-ES" dirty="0" smtClean="0">
                <a:solidFill>
                  <a:srgbClr val="000090"/>
                </a:solidFill>
              </a:rPr>
              <a:t>MRT</a:t>
            </a:r>
            <a:endParaRPr lang="es-ES" dirty="0">
              <a:solidFill>
                <a:srgbClr val="000090"/>
              </a:solidFill>
            </a:endParaRPr>
          </a:p>
        </p:txBody>
      </p:sp>
      <p:sp>
        <p:nvSpPr>
          <p:cNvPr id="24" name="CuadroTexto 23"/>
          <p:cNvSpPr txBox="1"/>
          <p:nvPr/>
        </p:nvSpPr>
        <p:spPr>
          <a:xfrm>
            <a:off x="2843808" y="4365104"/>
            <a:ext cx="1296144" cy="400110"/>
          </a:xfrm>
          <a:prstGeom prst="rect">
            <a:avLst/>
          </a:prstGeom>
          <a:noFill/>
        </p:spPr>
        <p:txBody>
          <a:bodyPr wrap="square" rtlCol="0">
            <a:spAutoFit/>
          </a:bodyPr>
          <a:lstStyle/>
          <a:p>
            <a:r>
              <a:rPr lang="es-ES" dirty="0" smtClean="0">
                <a:solidFill>
                  <a:srgbClr val="000090"/>
                </a:solidFill>
              </a:rPr>
              <a:t>Recaída</a:t>
            </a:r>
            <a:endParaRPr lang="es-ES" dirty="0">
              <a:solidFill>
                <a:srgbClr val="000090"/>
              </a:solidFill>
            </a:endParaRPr>
          </a:p>
        </p:txBody>
      </p:sp>
      <p:sp>
        <p:nvSpPr>
          <p:cNvPr id="25" name="CuadroTexto 24"/>
          <p:cNvSpPr txBox="1"/>
          <p:nvPr/>
        </p:nvSpPr>
        <p:spPr>
          <a:xfrm>
            <a:off x="7092280" y="4221088"/>
            <a:ext cx="1152128" cy="400110"/>
          </a:xfrm>
          <a:prstGeom prst="rect">
            <a:avLst/>
          </a:prstGeom>
          <a:solidFill>
            <a:schemeClr val="tx1"/>
          </a:solidFill>
        </p:spPr>
        <p:txBody>
          <a:bodyPr wrap="square" rtlCol="0">
            <a:spAutoFit/>
          </a:bodyPr>
          <a:lstStyle/>
          <a:p>
            <a:r>
              <a:rPr lang="es-ES" dirty="0" smtClean="0">
                <a:solidFill>
                  <a:srgbClr val="000090"/>
                </a:solidFill>
              </a:rPr>
              <a:t>SG</a:t>
            </a:r>
            <a:endParaRPr lang="es-ES" dirty="0">
              <a:solidFill>
                <a:srgbClr val="000090"/>
              </a:solidFill>
            </a:endParaRPr>
          </a:p>
        </p:txBody>
      </p:sp>
      <p:sp>
        <p:nvSpPr>
          <p:cNvPr id="26" name="Rectangle 4"/>
          <p:cNvSpPr>
            <a:spLocks noChangeArrowheads="1"/>
          </p:cNvSpPr>
          <p:nvPr/>
        </p:nvSpPr>
        <p:spPr bwMode="auto">
          <a:xfrm>
            <a:off x="0" y="6433591"/>
            <a:ext cx="91439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ctr"/>
            <a:r>
              <a:rPr lang="en-US" altLang="zh-CN" sz="1400" dirty="0" smtClean="0"/>
              <a:t>Huang XJ ,et al. Bone Marrow Transplant. 2011</a:t>
            </a:r>
          </a:p>
        </p:txBody>
      </p:sp>
    </p:spTree>
    <p:extLst>
      <p:ext uri="{BB962C8B-B14F-4D97-AF65-F5344CB8AC3E}">
        <p14:creationId xmlns:p14="http://schemas.microsoft.com/office/powerpoint/2010/main" val="58166149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92866" name="Group 40"/>
          <p:cNvGrpSpPr>
            <a:grpSpLocks/>
          </p:cNvGrpSpPr>
          <p:nvPr/>
        </p:nvGrpSpPr>
        <p:grpSpPr bwMode="auto">
          <a:xfrm>
            <a:off x="0" y="0"/>
            <a:ext cx="9215438" cy="6858000"/>
            <a:chOff x="0" y="0"/>
            <a:chExt cx="5805" cy="4320"/>
          </a:xfrm>
        </p:grpSpPr>
        <p:sp>
          <p:nvSpPr>
            <p:cNvPr id="292870"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92871" name="Group 35"/>
            <p:cNvGrpSpPr>
              <a:grpSpLocks/>
            </p:cNvGrpSpPr>
            <p:nvPr/>
          </p:nvGrpSpPr>
          <p:grpSpPr bwMode="auto">
            <a:xfrm>
              <a:off x="0" y="0"/>
              <a:ext cx="5760" cy="482"/>
              <a:chOff x="0" y="0"/>
              <a:chExt cx="5760" cy="482"/>
            </a:xfrm>
          </p:grpSpPr>
          <p:sp>
            <p:nvSpPr>
              <p:cNvPr id="292873"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92874"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92875"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92867"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Trasplante </a:t>
            </a:r>
            <a:r>
              <a:rPr lang="es-ES" sz="2400" dirty="0" err="1">
                <a:solidFill>
                  <a:srgbClr val="FA166D"/>
                </a:solidFill>
              </a:rPr>
              <a:t>haploidéntico</a:t>
            </a:r>
            <a:r>
              <a:rPr lang="es-ES" sz="2400" dirty="0">
                <a:solidFill>
                  <a:srgbClr val="FA166D"/>
                </a:solidFill>
              </a:rPr>
              <a:t>, </a:t>
            </a:r>
            <a:r>
              <a:rPr lang="es-ES" sz="2400" dirty="0" smtClean="0">
                <a:solidFill>
                  <a:srgbClr val="FA166D"/>
                </a:solidFill>
              </a:rPr>
              <a:t>estrategias de mejora</a:t>
            </a:r>
            <a:endParaRPr lang="es-ES" sz="1400" dirty="0">
              <a:solidFill>
                <a:srgbClr val="FA166D"/>
              </a:solidFill>
            </a:endParaRPr>
          </a:p>
        </p:txBody>
      </p:sp>
      <p:pic>
        <p:nvPicPr>
          <p:cNvPr id="292868"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5 Tabla"/>
          <p:cNvGraphicFramePr>
            <a:graphicFrameLocks noGrp="1"/>
          </p:cNvGraphicFramePr>
          <p:nvPr>
            <p:extLst>
              <p:ext uri="{D42A27DB-BD31-4B8C-83A1-F6EECF244321}">
                <p14:modId xmlns:p14="http://schemas.microsoft.com/office/powerpoint/2010/main" val="2227106365"/>
              </p:ext>
            </p:extLst>
          </p:nvPr>
        </p:nvGraphicFramePr>
        <p:xfrm>
          <a:off x="107504" y="1654162"/>
          <a:ext cx="8856984" cy="3946289"/>
        </p:xfrm>
        <a:graphic>
          <a:graphicData uri="http://schemas.openxmlformats.org/drawingml/2006/table">
            <a:tbl>
              <a:tblPr firstRow="1" bandRow="1"/>
              <a:tblGrid>
                <a:gridCol w="4428492"/>
                <a:gridCol w="4428492"/>
              </a:tblGrid>
              <a:tr h="113921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ES" sz="2000" b="1" dirty="0" smtClean="0">
                          <a:solidFill>
                            <a:srgbClr val="FFFF00"/>
                          </a:solidFill>
                          <a:latin typeface="Arial"/>
                          <a:cs typeface="Arial"/>
                        </a:rPr>
                        <a:t>Como</a:t>
                      </a:r>
                      <a:r>
                        <a:rPr lang="es-ES" sz="2000" b="1" baseline="0" dirty="0" smtClean="0">
                          <a:solidFill>
                            <a:srgbClr val="FFFF00"/>
                          </a:solidFill>
                          <a:latin typeface="Arial"/>
                          <a:cs typeface="Arial"/>
                        </a:rPr>
                        <a:t> disminuir la incidencia y severidad del EICH</a:t>
                      </a:r>
                      <a:endParaRPr lang="es-ES" sz="2000" b="1" dirty="0">
                        <a:solidFill>
                          <a:srgbClr val="FFFF00"/>
                        </a:solidFill>
                        <a:latin typeface="Arial"/>
                        <a:cs typeface="Arial"/>
                      </a:endParaRPr>
                    </a:p>
                  </a:txBody>
                  <a:tcPr marL="91439" marR="91439" marT="45728" marB="45728" anchor="ct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ES" sz="2000" b="1" dirty="0" smtClean="0">
                          <a:solidFill>
                            <a:srgbClr val="FFFF00"/>
                          </a:solidFill>
                          <a:latin typeface="Arial"/>
                          <a:cs typeface="Arial"/>
                        </a:rPr>
                        <a:t>Como disminuir las recaídas</a:t>
                      </a:r>
                      <a:endParaRPr lang="es-ES" sz="2000" b="1" dirty="0">
                        <a:solidFill>
                          <a:srgbClr val="FFFF00"/>
                        </a:solidFill>
                        <a:latin typeface="Arial"/>
                        <a:cs typeface="Arial"/>
                      </a:endParaRPr>
                    </a:p>
                  </a:txBody>
                  <a:tcPr marL="91439" marR="91439" marT="45728" marB="45728"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bg1"/>
                    </a:solidFill>
                  </a:tcPr>
                </a:tc>
              </a:tr>
              <a:tr h="72344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smtClean="0">
                          <a:solidFill>
                            <a:srgbClr val="000000"/>
                          </a:solidFill>
                          <a:latin typeface="Arial"/>
                          <a:cs typeface="Arial"/>
                        </a:rPr>
                        <a:t>Infusión T </a:t>
                      </a:r>
                      <a:r>
                        <a:rPr lang="es-ES" sz="1800" b="1" dirty="0" err="1" smtClean="0">
                          <a:solidFill>
                            <a:srgbClr val="000000"/>
                          </a:solidFill>
                          <a:latin typeface="Arial"/>
                          <a:cs typeface="Arial"/>
                        </a:rPr>
                        <a:t>regs</a:t>
                      </a:r>
                      <a:endParaRPr lang="es-ES" sz="1800" b="1" dirty="0">
                        <a:solidFill>
                          <a:srgbClr val="000000"/>
                        </a:solidFill>
                        <a:latin typeface="Arial"/>
                        <a:cs typeface="Arial"/>
                      </a:endParaRPr>
                    </a:p>
                  </a:txBody>
                  <a:tcPr marL="91439" marR="91439" marT="45728" marB="45728"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smtClean="0">
                          <a:solidFill>
                            <a:srgbClr val="000000"/>
                          </a:solidFill>
                          <a:latin typeface="Arial"/>
                          <a:cs typeface="Arial"/>
                        </a:rPr>
                        <a:t>Infusión de linfocitos de donante</a:t>
                      </a:r>
                      <a:endParaRPr lang="es-ES" sz="1800" b="1" dirty="0">
                        <a:solidFill>
                          <a:srgbClr val="000000"/>
                        </a:solidFill>
                        <a:latin typeface="Arial"/>
                        <a:cs typeface="Arial"/>
                      </a:endParaRPr>
                    </a:p>
                  </a:txBody>
                  <a:tcPr marL="91439" marR="91439" marT="45728" marB="45728" anchor="ctr">
                    <a:lnL w="12700" cap="flat" cmpd="sng" algn="ctr">
                      <a:solidFill>
                        <a:srgbClr val="FFFFFF"/>
                      </a:solidFill>
                      <a:prstDash val="solid"/>
                      <a:round/>
                      <a:headEnd type="none" w="med" len="med"/>
                      <a:tailEnd type="none" w="med" len="med"/>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40000"/>
                      </a:srgbClr>
                    </a:solidFill>
                  </a:tcPr>
                </a:tc>
              </a:tr>
              <a:tr h="62888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err="1" smtClean="0">
                          <a:solidFill>
                            <a:srgbClr val="000000"/>
                          </a:solidFill>
                          <a:latin typeface="Arial"/>
                          <a:cs typeface="Arial"/>
                        </a:rPr>
                        <a:t>Anergización</a:t>
                      </a:r>
                      <a:r>
                        <a:rPr lang="es-ES" sz="1800" b="1" baseline="0" dirty="0" smtClean="0">
                          <a:solidFill>
                            <a:srgbClr val="000000"/>
                          </a:solidFill>
                          <a:latin typeface="Arial"/>
                          <a:cs typeface="Arial"/>
                        </a:rPr>
                        <a:t> </a:t>
                      </a:r>
                      <a:r>
                        <a:rPr lang="es-ES" sz="1800" b="1" baseline="0" dirty="0" err="1" smtClean="0">
                          <a:solidFill>
                            <a:srgbClr val="000000"/>
                          </a:solidFill>
                          <a:latin typeface="Arial"/>
                          <a:cs typeface="Arial"/>
                        </a:rPr>
                        <a:t>linfos</a:t>
                      </a:r>
                      <a:r>
                        <a:rPr lang="es-ES" sz="1800" b="1" baseline="0" dirty="0" smtClean="0">
                          <a:solidFill>
                            <a:srgbClr val="000000"/>
                          </a:solidFill>
                          <a:latin typeface="Arial"/>
                          <a:cs typeface="Arial"/>
                        </a:rPr>
                        <a:t> T </a:t>
                      </a:r>
                      <a:r>
                        <a:rPr lang="es-ES" sz="1800" b="1" baseline="0" dirty="0" err="1" smtClean="0">
                          <a:solidFill>
                            <a:srgbClr val="000000"/>
                          </a:solidFill>
                          <a:latin typeface="Arial"/>
                          <a:cs typeface="Arial"/>
                        </a:rPr>
                        <a:t>aloreactivos</a:t>
                      </a:r>
                      <a:endParaRPr lang="es-ES" sz="1800" b="1" dirty="0">
                        <a:solidFill>
                          <a:srgbClr val="000000"/>
                        </a:solidFill>
                        <a:latin typeface="Arial"/>
                        <a:cs typeface="Arial"/>
                      </a:endParaRPr>
                    </a:p>
                  </a:txBody>
                  <a:tcPr marL="91439" marR="91439" marT="45728" marB="45728"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smtClean="0">
                          <a:solidFill>
                            <a:srgbClr val="000000"/>
                          </a:solidFill>
                          <a:latin typeface="Arial"/>
                          <a:cs typeface="Arial"/>
                        </a:rPr>
                        <a:t>Linfocitos modificados con</a:t>
                      </a:r>
                      <a:r>
                        <a:rPr lang="es-ES" sz="1800" b="1" baseline="0" dirty="0" smtClean="0">
                          <a:solidFill>
                            <a:srgbClr val="000000"/>
                          </a:solidFill>
                          <a:latin typeface="Arial"/>
                          <a:cs typeface="Arial"/>
                        </a:rPr>
                        <a:t> genes suicidas</a:t>
                      </a:r>
                      <a:endParaRPr lang="es-ES" sz="1800" b="1" dirty="0">
                        <a:solidFill>
                          <a:srgbClr val="000000"/>
                        </a:solidFill>
                        <a:latin typeface="Arial"/>
                        <a:cs typeface="Arial"/>
                      </a:endParaRPr>
                    </a:p>
                  </a:txBody>
                  <a:tcPr marL="91439" marR="91439" marT="45728" marB="45728"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20000"/>
                      </a:srgbClr>
                    </a:solidFill>
                  </a:tcPr>
                </a:tc>
              </a:tr>
              <a:tr h="72008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smtClean="0">
                          <a:solidFill>
                            <a:srgbClr val="000000"/>
                          </a:solidFill>
                          <a:latin typeface="Arial"/>
                          <a:cs typeface="Arial"/>
                        </a:rPr>
                        <a:t>Depleción de poblaciones seleccionadas</a:t>
                      </a:r>
                      <a:r>
                        <a:rPr lang="es-ES" sz="1800" b="1" baseline="0" dirty="0" smtClean="0">
                          <a:solidFill>
                            <a:srgbClr val="000000"/>
                          </a:solidFill>
                          <a:latin typeface="Arial"/>
                          <a:cs typeface="Arial"/>
                        </a:rPr>
                        <a:t> de linfocitos T</a:t>
                      </a:r>
                      <a:endParaRPr lang="es-ES" sz="1800" b="1" dirty="0">
                        <a:solidFill>
                          <a:srgbClr val="000000"/>
                        </a:solidFill>
                        <a:latin typeface="Arial"/>
                        <a:cs typeface="Arial"/>
                      </a:endParaRPr>
                    </a:p>
                  </a:txBody>
                  <a:tcPr marL="91439" marR="91439" marT="45728" marB="45728"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smtClean="0">
                          <a:solidFill>
                            <a:srgbClr val="000000"/>
                          </a:solidFill>
                          <a:latin typeface="Arial"/>
                          <a:cs typeface="Arial"/>
                        </a:rPr>
                        <a:t>Infusión de células NK</a:t>
                      </a:r>
                      <a:endParaRPr lang="es-ES" sz="1800" b="1" dirty="0">
                        <a:solidFill>
                          <a:srgbClr val="000000"/>
                        </a:solidFill>
                        <a:latin typeface="Arial"/>
                        <a:cs typeface="Arial"/>
                      </a:endParaRPr>
                    </a:p>
                  </a:txBody>
                  <a:tcPr marL="91439" marR="91439" marT="45728" marB="45728"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40000"/>
                      </a:srgbClr>
                    </a:solidFill>
                  </a:tcPr>
                </a:tc>
              </a:tr>
              <a:tr h="72344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800" b="1" dirty="0" smtClean="0">
                          <a:solidFill>
                            <a:srgbClr val="000000"/>
                          </a:solidFill>
                          <a:latin typeface="Arial"/>
                          <a:cs typeface="Arial"/>
                        </a:rPr>
                        <a:t>Infusión de </a:t>
                      </a:r>
                      <a:r>
                        <a:rPr lang="es-ES" sz="1800" b="1" dirty="0" err="1" smtClean="0">
                          <a:solidFill>
                            <a:srgbClr val="000000"/>
                          </a:solidFill>
                          <a:latin typeface="Arial"/>
                          <a:cs typeface="Arial"/>
                        </a:rPr>
                        <a:t>MSCs</a:t>
                      </a:r>
                      <a:endParaRPr lang="es-ES" sz="1800" b="1" dirty="0" smtClean="0">
                        <a:solidFill>
                          <a:srgbClr val="000000"/>
                        </a:solidFill>
                        <a:latin typeface="Arial"/>
                        <a:cs typeface="Arial"/>
                      </a:endParaRPr>
                    </a:p>
                  </a:txBody>
                  <a:tcPr marL="91439" marR="91439" marT="45728" marB="45728"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err="1" smtClean="0">
                          <a:solidFill>
                            <a:srgbClr val="000000"/>
                          </a:solidFill>
                          <a:latin typeface="Arial"/>
                          <a:cs typeface="Arial"/>
                        </a:rPr>
                        <a:t>Chimeric</a:t>
                      </a:r>
                      <a:r>
                        <a:rPr lang="es-ES" sz="1800" b="1" baseline="0" dirty="0" smtClean="0">
                          <a:solidFill>
                            <a:srgbClr val="000000"/>
                          </a:solidFill>
                          <a:latin typeface="Arial"/>
                          <a:cs typeface="Arial"/>
                        </a:rPr>
                        <a:t> </a:t>
                      </a:r>
                      <a:r>
                        <a:rPr lang="es-ES" sz="1800" b="1" baseline="0" dirty="0" err="1" smtClean="0">
                          <a:solidFill>
                            <a:srgbClr val="000000"/>
                          </a:solidFill>
                          <a:latin typeface="Arial"/>
                          <a:cs typeface="Arial"/>
                        </a:rPr>
                        <a:t>antigen</a:t>
                      </a:r>
                      <a:r>
                        <a:rPr lang="es-ES" sz="1800" b="1" baseline="0" dirty="0" smtClean="0">
                          <a:solidFill>
                            <a:srgbClr val="000000"/>
                          </a:solidFill>
                          <a:latin typeface="Arial"/>
                          <a:cs typeface="Arial"/>
                        </a:rPr>
                        <a:t> receptor T </a:t>
                      </a:r>
                      <a:r>
                        <a:rPr lang="es-ES" sz="1800" b="1" baseline="0" dirty="0" err="1" smtClean="0">
                          <a:solidFill>
                            <a:srgbClr val="000000"/>
                          </a:solidFill>
                          <a:latin typeface="Arial"/>
                          <a:cs typeface="Arial"/>
                        </a:rPr>
                        <a:t>cells</a:t>
                      </a:r>
                      <a:endParaRPr lang="es-ES" sz="1800" b="1" dirty="0">
                        <a:solidFill>
                          <a:srgbClr val="000000"/>
                        </a:solidFill>
                        <a:latin typeface="Arial"/>
                        <a:cs typeface="Arial"/>
                      </a:endParaRPr>
                    </a:p>
                  </a:txBody>
                  <a:tcPr marL="91439" marR="91439" marT="45728" marB="45728"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20000"/>
                      </a:srgbClr>
                    </a:solidFill>
                  </a:tcPr>
                </a:tc>
              </a:tr>
            </a:tbl>
          </a:graphicData>
        </a:graphic>
      </p:graphicFrame>
    </p:spTree>
    <p:extLst>
      <p:ext uri="{BB962C8B-B14F-4D97-AF65-F5344CB8AC3E}">
        <p14:creationId xmlns:p14="http://schemas.microsoft.com/office/powerpoint/2010/main" val="162118911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37570" name="22 Grupo"/>
          <p:cNvGrpSpPr>
            <a:grpSpLocks/>
          </p:cNvGrpSpPr>
          <p:nvPr/>
        </p:nvGrpSpPr>
        <p:grpSpPr bwMode="auto">
          <a:xfrm>
            <a:off x="-71438" y="0"/>
            <a:ext cx="9215438" cy="6894513"/>
            <a:chOff x="-71438" y="0"/>
            <a:chExt cx="9215438" cy="6894514"/>
          </a:xfrm>
        </p:grpSpPr>
        <p:grpSp>
          <p:nvGrpSpPr>
            <p:cNvPr id="237573" name="Group 21"/>
            <p:cNvGrpSpPr>
              <a:grpSpLocks/>
            </p:cNvGrpSpPr>
            <p:nvPr/>
          </p:nvGrpSpPr>
          <p:grpSpPr bwMode="auto">
            <a:xfrm>
              <a:off x="-71438" y="0"/>
              <a:ext cx="9215438" cy="6894514"/>
              <a:chOff x="0" y="0"/>
              <a:chExt cx="5805" cy="4343"/>
            </a:xfrm>
          </p:grpSpPr>
          <p:sp>
            <p:nvSpPr>
              <p:cNvPr id="237580" name="Rectangle 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37581" name="Rectangle 7"/>
              <p:cNvSpPr>
                <a:spLocks noChangeArrowheads="1"/>
              </p:cNvSpPr>
              <p:nvPr/>
            </p:nvSpPr>
            <p:spPr bwMode="auto">
              <a:xfrm>
                <a:off x="0" y="53"/>
                <a:ext cx="116" cy="3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grpSp>
            <p:nvGrpSpPr>
              <p:cNvPr id="237582" name="21 Grupo"/>
              <p:cNvGrpSpPr>
                <a:grpSpLocks/>
              </p:cNvGrpSpPr>
              <p:nvPr/>
            </p:nvGrpSpPr>
            <p:grpSpPr bwMode="auto">
              <a:xfrm>
                <a:off x="0" y="1568"/>
                <a:ext cx="5803" cy="2775"/>
                <a:chOff x="0" y="2469411"/>
                <a:chExt cx="9212192" cy="4388589"/>
              </a:xfrm>
            </p:grpSpPr>
            <p:sp>
              <p:nvSpPr>
                <p:cNvPr id="237587" name="Rectangle 5"/>
                <p:cNvSpPr>
                  <a:spLocks noChangeArrowheads="1"/>
                </p:cNvSpPr>
                <p:nvPr/>
              </p:nvSpPr>
              <p:spPr bwMode="auto">
                <a:xfrm>
                  <a:off x="0" y="6742113"/>
                  <a:ext cx="9144000" cy="115887"/>
                </a:xfrm>
                <a:prstGeom prst="rect">
                  <a:avLst/>
                </a:prstGeom>
                <a:gradFill rotWithShape="1">
                  <a:gsLst>
                    <a:gs pos="0">
                      <a:srgbClr val="00475E"/>
                    </a:gs>
                    <a:gs pos="100000">
                      <a:srgbClr val="0099CC"/>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sp>
              <p:nvSpPr>
                <p:cNvPr id="237588" name="Rectangle 16"/>
                <p:cNvSpPr>
                  <a:spLocks noChangeArrowheads="1"/>
                </p:cNvSpPr>
                <p:nvPr/>
              </p:nvSpPr>
              <p:spPr bwMode="auto">
                <a:xfrm>
                  <a:off x="527330" y="2835985"/>
                  <a:ext cx="1728788" cy="337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buFontTx/>
                    <a:buChar char="•"/>
                  </a:pPr>
                  <a:r>
                    <a:rPr lang="es-ES_tradnl" dirty="0">
                      <a:solidFill>
                        <a:srgbClr val="FFFF66"/>
                      </a:solidFill>
                    </a:rPr>
                    <a:t> Objetivo I:</a:t>
                  </a:r>
                  <a:endParaRPr lang="es-ES" sz="1600" dirty="0">
                    <a:solidFill>
                      <a:srgbClr val="FFFF66"/>
                    </a:solidFill>
                  </a:endParaRPr>
                </a:p>
              </p:txBody>
            </p:sp>
            <p:sp>
              <p:nvSpPr>
                <p:cNvPr id="237589" name="Rectangle 17"/>
                <p:cNvSpPr>
                  <a:spLocks noChangeArrowheads="1"/>
                </p:cNvSpPr>
                <p:nvPr/>
              </p:nvSpPr>
              <p:spPr bwMode="auto">
                <a:xfrm>
                  <a:off x="529900" y="3811395"/>
                  <a:ext cx="1728788" cy="335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buFontTx/>
                    <a:buChar char="•"/>
                  </a:pPr>
                  <a:r>
                    <a:rPr lang="es-ES_tradnl" dirty="0">
                      <a:solidFill>
                        <a:srgbClr val="FFFF66"/>
                      </a:solidFill>
                    </a:rPr>
                    <a:t> Objetivo II:</a:t>
                  </a:r>
                  <a:endParaRPr lang="es-ES_tradnl" sz="1600" dirty="0">
                    <a:solidFill>
                      <a:srgbClr val="FFFF66"/>
                    </a:solidFill>
                  </a:endParaRPr>
                </a:p>
              </p:txBody>
            </p:sp>
            <p:sp>
              <p:nvSpPr>
                <p:cNvPr id="237590" name="Rectangle 18"/>
                <p:cNvSpPr>
                  <a:spLocks noChangeArrowheads="1"/>
                </p:cNvSpPr>
                <p:nvPr/>
              </p:nvSpPr>
              <p:spPr bwMode="auto">
                <a:xfrm>
                  <a:off x="485758" y="4739570"/>
                  <a:ext cx="1728788" cy="335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spcBef>
                      <a:spcPct val="50000"/>
                    </a:spcBef>
                    <a:buFontTx/>
                    <a:buChar char="•"/>
                  </a:pPr>
                  <a:r>
                    <a:rPr lang="es-ES_tradnl" dirty="0">
                      <a:solidFill>
                        <a:srgbClr val="FFFF66"/>
                      </a:solidFill>
                    </a:rPr>
                    <a:t> Objetivo III:</a:t>
                  </a:r>
                  <a:endParaRPr lang="es-ES_tradnl" sz="1600" dirty="0">
                    <a:solidFill>
                      <a:srgbClr val="FFFF66"/>
                    </a:solidFill>
                  </a:endParaRPr>
                </a:p>
              </p:txBody>
            </p:sp>
            <p:sp>
              <p:nvSpPr>
                <p:cNvPr id="237591" name="Rectangle 21"/>
                <p:cNvSpPr>
                  <a:spLocks noChangeArrowheads="1"/>
                </p:cNvSpPr>
                <p:nvPr/>
              </p:nvSpPr>
              <p:spPr bwMode="auto">
                <a:xfrm>
                  <a:off x="2171747" y="2664020"/>
                  <a:ext cx="5903913" cy="526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150000"/>
                    </a:lnSpc>
                  </a:pPr>
                  <a:r>
                    <a:rPr lang="es-ES" dirty="0" smtClean="0"/>
                    <a:t>Actividad del trasplante </a:t>
                  </a:r>
                  <a:r>
                    <a:rPr lang="es-ES" dirty="0" err="1" smtClean="0"/>
                    <a:t>alogénico</a:t>
                  </a:r>
                  <a:r>
                    <a:rPr lang="es-ES" dirty="0" smtClean="0"/>
                    <a:t> en 2015</a:t>
                  </a:r>
                </a:p>
              </p:txBody>
            </p:sp>
            <p:sp>
              <p:nvSpPr>
                <p:cNvPr id="237592" name="Rectangle 22"/>
                <p:cNvSpPr>
                  <a:spLocks noChangeArrowheads="1"/>
                </p:cNvSpPr>
                <p:nvPr/>
              </p:nvSpPr>
              <p:spPr bwMode="auto">
                <a:xfrm>
                  <a:off x="2117723" y="2469411"/>
                  <a:ext cx="6669087" cy="41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150000"/>
                    </a:lnSpc>
                  </a:pPr>
                  <a:endParaRPr lang="es-ES" sz="1600">
                    <a:solidFill>
                      <a:srgbClr val="FFFFFF"/>
                    </a:solidFill>
                  </a:endParaRPr>
                </a:p>
              </p:txBody>
            </p:sp>
            <p:sp>
              <p:nvSpPr>
                <p:cNvPr id="237593" name="Rectangle 123"/>
                <p:cNvSpPr>
                  <a:spLocks noChangeArrowheads="1"/>
                </p:cNvSpPr>
                <p:nvPr/>
              </p:nvSpPr>
              <p:spPr bwMode="auto">
                <a:xfrm>
                  <a:off x="68240" y="6742113"/>
                  <a:ext cx="9143952" cy="115887"/>
                </a:xfrm>
                <a:prstGeom prst="rect">
                  <a:avLst/>
                </a:prstGeom>
                <a:gradFill rotWithShape="1">
                  <a:gsLst>
                    <a:gs pos="0">
                      <a:srgbClr val="FFFF00"/>
                    </a:gs>
                    <a:gs pos="50000">
                      <a:srgbClr val="E6E600"/>
                    </a:gs>
                    <a:gs pos="100000">
                      <a:srgbClr val="A0A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grpSp>
            <p:nvGrpSpPr>
              <p:cNvPr id="237583" name="Group 124"/>
              <p:cNvGrpSpPr>
                <a:grpSpLocks/>
              </p:cNvGrpSpPr>
              <p:nvPr/>
            </p:nvGrpSpPr>
            <p:grpSpPr bwMode="auto">
              <a:xfrm>
                <a:off x="0" y="119"/>
                <a:ext cx="5760" cy="363"/>
                <a:chOff x="0" y="119"/>
                <a:chExt cx="5760" cy="363"/>
              </a:xfrm>
            </p:grpSpPr>
            <p:sp>
              <p:nvSpPr>
                <p:cNvPr id="237585" name="Text Box 126"/>
                <p:cNvSpPr txBox="1">
                  <a:spLocks noChangeArrowheads="1"/>
                </p:cNvSpPr>
                <p:nvPr/>
              </p:nvSpPr>
              <p:spPr bwMode="auto">
                <a:xfrm>
                  <a:off x="22" y="119"/>
                  <a:ext cx="281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800">
                      <a:solidFill>
                        <a:srgbClr val="FFFF00"/>
                      </a:solidFill>
                    </a:rPr>
                    <a:t>Objetivos</a:t>
                  </a:r>
                </a:p>
              </p:txBody>
            </p:sp>
            <p:sp>
              <p:nvSpPr>
                <p:cNvPr id="237586" name="Rectangle 127"/>
                <p:cNvSpPr>
                  <a:spLocks noChangeArrowheads="1"/>
                </p:cNvSpPr>
                <p:nvPr/>
              </p:nvSpPr>
              <p:spPr bwMode="auto">
                <a:xfrm>
                  <a:off x="0" y="436"/>
                  <a:ext cx="5760" cy="46"/>
                </a:xfrm>
                <a:prstGeom prst="rect">
                  <a:avLst/>
                </a:prstGeom>
                <a:gradFill rotWithShape="1">
                  <a:gsLst>
                    <a:gs pos="0">
                      <a:srgbClr val="A0A000"/>
                    </a:gs>
                    <a:gs pos="50000">
                      <a:srgbClr val="E6E600"/>
                    </a:gs>
                    <a:gs pos="100000">
                      <a:srgbClr val="FFFF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32"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37574" name="18 CuadroTexto"/>
            <p:cNvSpPr txBox="1">
              <a:spLocks noChangeArrowheads="1"/>
            </p:cNvSpPr>
            <p:nvPr/>
          </p:nvSpPr>
          <p:spPr bwMode="auto">
            <a:xfrm>
              <a:off x="395288" y="1609636"/>
              <a:ext cx="8281987" cy="523220"/>
            </a:xfrm>
            <a:prstGeom prst="rect">
              <a:avLst/>
            </a:prstGeom>
            <a:solidFill>
              <a:schemeClr val="tx1"/>
            </a:solidFill>
            <a:ln w="9525">
              <a:solidFill>
                <a:srgbClr val="00FF00"/>
              </a:solidFill>
              <a:miter lim="800000"/>
              <a:headEnd/>
              <a:tailEnd/>
            </a:ln>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sz="2800" dirty="0" smtClean="0">
                  <a:solidFill>
                    <a:srgbClr val="00FF00"/>
                  </a:solidFill>
                </a:rPr>
                <a:t>Inmunoterapia y trasplante </a:t>
              </a:r>
              <a:r>
                <a:rPr lang="es-ES" sz="2800" dirty="0" err="1" smtClean="0">
                  <a:solidFill>
                    <a:srgbClr val="00FF00"/>
                  </a:solidFill>
                </a:rPr>
                <a:t>haploidéntico</a:t>
              </a:r>
              <a:endParaRPr lang="es-ES" sz="2800" dirty="0">
                <a:solidFill>
                  <a:srgbClr val="00FF00"/>
                </a:solidFill>
              </a:endParaRPr>
            </a:p>
          </p:txBody>
        </p:sp>
        <p:pic>
          <p:nvPicPr>
            <p:cNvPr id="237576"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7" name="Rectangle 21"/>
            <p:cNvSpPr>
              <a:spLocks noChangeArrowheads="1"/>
            </p:cNvSpPr>
            <p:nvPr/>
          </p:nvSpPr>
          <p:spPr bwMode="auto">
            <a:xfrm>
              <a:off x="2143125" y="3673402"/>
              <a:ext cx="5903913"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150000"/>
                </a:lnSpc>
              </a:pPr>
              <a:r>
                <a:rPr lang="es-ES" dirty="0" smtClean="0">
                  <a:solidFill>
                    <a:srgbClr val="FFFFFF"/>
                  </a:solidFill>
                </a:rPr>
                <a:t>Trasplante </a:t>
              </a:r>
              <a:r>
                <a:rPr lang="es-ES" dirty="0" err="1" smtClean="0">
                  <a:solidFill>
                    <a:srgbClr val="FFFFFF"/>
                  </a:solidFill>
                </a:rPr>
                <a:t>haploidéntico</a:t>
              </a:r>
              <a:r>
                <a:rPr lang="es-ES" dirty="0" smtClean="0">
                  <a:solidFill>
                    <a:srgbClr val="FFFFFF"/>
                  </a:solidFill>
                </a:rPr>
                <a:t>: historia y tipos</a:t>
              </a:r>
              <a:endParaRPr lang="es-ES" dirty="0">
                <a:solidFill>
                  <a:srgbClr val="FFFFFF"/>
                </a:solidFill>
              </a:endParaRPr>
            </a:p>
          </p:txBody>
        </p:sp>
        <p:sp>
          <p:nvSpPr>
            <p:cNvPr id="237578" name="Rectangle 21"/>
            <p:cNvSpPr>
              <a:spLocks noChangeArrowheads="1"/>
            </p:cNvSpPr>
            <p:nvPr/>
          </p:nvSpPr>
          <p:spPr bwMode="auto">
            <a:xfrm>
              <a:off x="2097088" y="4581129"/>
              <a:ext cx="6867400" cy="52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150000"/>
                </a:lnSpc>
              </a:pPr>
              <a:r>
                <a:rPr lang="es-ES" dirty="0" smtClean="0">
                  <a:solidFill>
                    <a:srgbClr val="FFFFFF"/>
                  </a:solidFill>
                </a:rPr>
                <a:t>Estrategias de mejora en el trasplante </a:t>
              </a:r>
              <a:r>
                <a:rPr lang="es-ES" dirty="0" err="1" smtClean="0">
                  <a:solidFill>
                    <a:srgbClr val="FFFFFF"/>
                  </a:solidFill>
                </a:rPr>
                <a:t>haploidéntico</a:t>
              </a:r>
              <a:endParaRPr lang="es-ES" dirty="0">
                <a:solidFill>
                  <a:srgbClr val="FFFFFF"/>
                </a:solidFill>
              </a:endParaRPr>
            </a:p>
          </p:txBody>
        </p:sp>
      </p:grpSp>
      <p:sp>
        <p:nvSpPr>
          <p:cNvPr id="26" name="Rectangle 18"/>
          <p:cNvSpPr>
            <a:spLocks noChangeArrowheads="1"/>
          </p:cNvSpPr>
          <p:nvPr/>
        </p:nvSpPr>
        <p:spPr bwMode="auto">
          <a:xfrm>
            <a:off x="395536" y="5702829"/>
            <a:ext cx="1872208"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80000"/>
              </a:lnSpc>
              <a:spcBef>
                <a:spcPct val="50000"/>
              </a:spcBef>
              <a:buFontTx/>
              <a:buChar char="•"/>
            </a:pPr>
            <a:r>
              <a:rPr lang="es-ES_tradnl" dirty="0">
                <a:solidFill>
                  <a:srgbClr val="FFFF66"/>
                </a:solidFill>
              </a:rPr>
              <a:t> Objetivo </a:t>
            </a:r>
            <a:r>
              <a:rPr lang="es-ES_tradnl" dirty="0" smtClean="0">
                <a:solidFill>
                  <a:srgbClr val="FFFF66"/>
                </a:solidFill>
              </a:rPr>
              <a:t>IV:</a:t>
            </a:r>
            <a:endParaRPr lang="es-ES_tradnl" sz="1600" dirty="0">
              <a:solidFill>
                <a:srgbClr val="FFFF66"/>
              </a:solidFill>
            </a:endParaRPr>
          </a:p>
        </p:txBody>
      </p:sp>
      <p:sp>
        <p:nvSpPr>
          <p:cNvPr id="27" name="Rectangle 21"/>
          <p:cNvSpPr>
            <a:spLocks noChangeArrowheads="1"/>
          </p:cNvSpPr>
          <p:nvPr/>
        </p:nvSpPr>
        <p:spPr bwMode="auto">
          <a:xfrm>
            <a:off x="2078300" y="5517232"/>
            <a:ext cx="6867400" cy="52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150000"/>
              </a:lnSpc>
            </a:pPr>
            <a:r>
              <a:rPr lang="es-ES" dirty="0" smtClean="0">
                <a:solidFill>
                  <a:srgbClr val="FFFFFF"/>
                </a:solidFill>
              </a:rPr>
              <a:t>Conclusiones</a:t>
            </a:r>
            <a:endParaRPr lang="es-ES" dirty="0">
              <a:solidFill>
                <a:srgbClr val="FFFFFF"/>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78530" name="Group 40"/>
          <p:cNvGrpSpPr>
            <a:grpSpLocks/>
          </p:cNvGrpSpPr>
          <p:nvPr/>
        </p:nvGrpSpPr>
        <p:grpSpPr bwMode="auto">
          <a:xfrm>
            <a:off x="0" y="0"/>
            <a:ext cx="9215438" cy="6858000"/>
            <a:chOff x="0" y="0"/>
            <a:chExt cx="5805" cy="4320"/>
          </a:xfrm>
        </p:grpSpPr>
        <p:sp>
          <p:nvSpPr>
            <p:cNvPr id="278536"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78537" name="Group 35"/>
            <p:cNvGrpSpPr>
              <a:grpSpLocks/>
            </p:cNvGrpSpPr>
            <p:nvPr/>
          </p:nvGrpSpPr>
          <p:grpSpPr bwMode="auto">
            <a:xfrm>
              <a:off x="0" y="0"/>
              <a:ext cx="5760" cy="482"/>
              <a:chOff x="0" y="0"/>
              <a:chExt cx="5760" cy="482"/>
            </a:xfrm>
          </p:grpSpPr>
          <p:sp>
            <p:nvSpPr>
              <p:cNvPr id="278539"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78540"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78541"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78531"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Trasplante </a:t>
            </a:r>
            <a:r>
              <a:rPr lang="es-ES" sz="2400" dirty="0" err="1">
                <a:solidFill>
                  <a:srgbClr val="FA166D"/>
                </a:solidFill>
              </a:rPr>
              <a:t>haploidéntico</a:t>
            </a:r>
            <a:r>
              <a:rPr lang="es-ES" sz="2400" dirty="0">
                <a:solidFill>
                  <a:srgbClr val="FA166D"/>
                </a:solidFill>
              </a:rPr>
              <a:t>, estrategias de mejora</a:t>
            </a:r>
            <a:endParaRPr lang="es-ES" sz="1400" dirty="0">
              <a:solidFill>
                <a:srgbClr val="FA166D"/>
              </a:solidFill>
            </a:endParaRPr>
          </a:p>
        </p:txBody>
      </p:sp>
      <p:pic>
        <p:nvPicPr>
          <p:cNvPr id="278532"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534" name="CuadroTexto 15"/>
          <p:cNvSpPr txBox="1">
            <a:spLocks noChangeArrowheads="1"/>
          </p:cNvSpPr>
          <p:nvPr/>
        </p:nvSpPr>
        <p:spPr bwMode="auto">
          <a:xfrm>
            <a:off x="36512" y="908720"/>
            <a:ext cx="9144000" cy="400050"/>
          </a:xfrm>
          <a:prstGeom prst="rect">
            <a:avLst/>
          </a:prstGeom>
          <a:solidFill>
            <a:srgbClr val="FFF7D2"/>
          </a:solidFill>
          <a:ln>
            <a:noFill/>
          </a:ln>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smtClean="0">
                <a:solidFill>
                  <a:srgbClr val="000000"/>
                </a:solidFill>
              </a:rPr>
              <a:t>Linfocitos modificados con genes suicidas</a:t>
            </a:r>
            <a:endParaRPr lang="es-ES" dirty="0">
              <a:solidFill>
                <a:srgbClr val="000000"/>
              </a:solidFill>
            </a:endParaRPr>
          </a:p>
        </p:txBody>
      </p:sp>
      <p:sp>
        <p:nvSpPr>
          <p:cNvPr id="3" name="CuadroTexto 2"/>
          <p:cNvSpPr txBox="1"/>
          <p:nvPr/>
        </p:nvSpPr>
        <p:spPr>
          <a:xfrm>
            <a:off x="107504" y="1669588"/>
            <a:ext cx="8748464" cy="4524315"/>
          </a:xfrm>
          <a:prstGeom prst="rect">
            <a:avLst/>
          </a:prstGeom>
          <a:noFill/>
          <a:ln>
            <a:solidFill>
              <a:srgbClr val="000000"/>
            </a:solidFill>
          </a:ln>
        </p:spPr>
        <p:txBody>
          <a:bodyPr wrap="square" rtlCol="0">
            <a:spAutoFit/>
          </a:bodyPr>
          <a:lstStyle/>
          <a:p>
            <a:pPr marL="640800" indent="-285750" algn="just" fontAlgn="auto">
              <a:lnSpc>
                <a:spcPct val="150000"/>
              </a:lnSpc>
              <a:spcAft>
                <a:spcPts val="0"/>
              </a:spcAft>
              <a:buFont typeface="Arial"/>
              <a:buChar char="•"/>
              <a:defRPr/>
            </a:pPr>
            <a:r>
              <a:rPr lang="es-ES" sz="1600" dirty="0"/>
              <a:t>Estudios in vitro, in vivo preclínicos</a:t>
            </a:r>
            <a:r>
              <a:rPr lang="es-ES" sz="1600" dirty="0" smtClean="0"/>
              <a:t>, y estudios clínicos fase I y II:  </a:t>
            </a:r>
            <a:r>
              <a:rPr lang="es-ES" sz="1600" dirty="0" smtClean="0">
                <a:solidFill>
                  <a:srgbClr val="000090"/>
                </a:solidFill>
              </a:rPr>
              <a:t>trasferencia </a:t>
            </a:r>
            <a:r>
              <a:rPr lang="es-ES" sz="1600" dirty="0">
                <a:solidFill>
                  <a:srgbClr val="000090"/>
                </a:solidFill>
              </a:rPr>
              <a:t>mediante </a:t>
            </a:r>
            <a:r>
              <a:rPr lang="es-ES" sz="1600" dirty="0" smtClean="0">
                <a:solidFill>
                  <a:srgbClr val="000090"/>
                </a:solidFill>
              </a:rPr>
              <a:t>retrovirus </a:t>
            </a:r>
            <a:r>
              <a:rPr lang="es-ES" sz="1600" dirty="0">
                <a:solidFill>
                  <a:srgbClr val="000090"/>
                </a:solidFill>
              </a:rPr>
              <a:t>de genes suicidas HSV-</a:t>
            </a:r>
            <a:r>
              <a:rPr lang="es-ES" sz="1600" dirty="0" err="1" smtClean="0">
                <a:solidFill>
                  <a:srgbClr val="000090"/>
                </a:solidFill>
              </a:rPr>
              <a:t>timidina</a:t>
            </a:r>
            <a:r>
              <a:rPr lang="es-ES" sz="1600" dirty="0" smtClean="0">
                <a:solidFill>
                  <a:srgbClr val="000090"/>
                </a:solidFill>
              </a:rPr>
              <a:t> </a:t>
            </a:r>
            <a:r>
              <a:rPr lang="es-ES" sz="1600" dirty="0" err="1" smtClean="0">
                <a:solidFill>
                  <a:srgbClr val="000090"/>
                </a:solidFill>
              </a:rPr>
              <a:t>kinasa</a:t>
            </a:r>
            <a:r>
              <a:rPr lang="es-ES" sz="1600" dirty="0" smtClean="0"/>
              <a:t> </a:t>
            </a:r>
            <a:r>
              <a:rPr lang="es-ES" sz="1600" dirty="0"/>
              <a:t>dentro de las células T del donante antes de la infusión </a:t>
            </a:r>
            <a:r>
              <a:rPr lang="es-ES" sz="1600" dirty="0" smtClean="0"/>
              <a:t>o </a:t>
            </a:r>
            <a:r>
              <a:rPr lang="es-ES" sz="1600" dirty="0"/>
              <a:t>en el momento de </a:t>
            </a:r>
            <a:r>
              <a:rPr lang="es-ES" sz="1600" dirty="0" smtClean="0"/>
              <a:t>la recaída, </a:t>
            </a:r>
            <a:r>
              <a:rPr lang="es-ES" sz="1600" dirty="0"/>
              <a:t>permite controlar la </a:t>
            </a:r>
            <a:r>
              <a:rPr lang="es-ES" sz="1600" dirty="0" err="1"/>
              <a:t>aloreactividad</a:t>
            </a:r>
            <a:r>
              <a:rPr lang="es-ES" sz="1600" dirty="0"/>
              <a:t> de las células </a:t>
            </a:r>
            <a:r>
              <a:rPr lang="es-ES" sz="1600" dirty="0" smtClean="0"/>
              <a:t>T</a:t>
            </a:r>
          </a:p>
          <a:p>
            <a:pPr marL="640800" indent="-285750" algn="just" fontAlgn="auto">
              <a:lnSpc>
                <a:spcPct val="150000"/>
              </a:lnSpc>
              <a:spcAft>
                <a:spcPts val="0"/>
              </a:spcAft>
              <a:defRPr/>
            </a:pPr>
            <a:endParaRPr lang="es-ES" sz="1600" dirty="0" smtClean="0"/>
          </a:p>
          <a:p>
            <a:pPr marL="640800" indent="-285750" algn="just" fontAlgn="auto">
              <a:lnSpc>
                <a:spcPct val="150000"/>
              </a:lnSpc>
              <a:spcAft>
                <a:spcPts val="0"/>
              </a:spcAft>
              <a:buFont typeface="Arial"/>
              <a:buChar char="•"/>
              <a:defRPr/>
            </a:pPr>
            <a:r>
              <a:rPr lang="es-ES" sz="1600" dirty="0" smtClean="0"/>
              <a:t>Estas </a:t>
            </a:r>
            <a:r>
              <a:rPr lang="es-ES" sz="1600" dirty="0"/>
              <a:t>células T del donante modificadas con genes suicidas (TK </a:t>
            </a:r>
            <a:r>
              <a:rPr lang="es-ES" sz="1600" dirty="0" err="1"/>
              <a:t>cells</a:t>
            </a:r>
            <a:r>
              <a:rPr lang="es-ES" sz="1600" dirty="0"/>
              <a:t>) pueden </a:t>
            </a:r>
            <a:r>
              <a:rPr lang="es-ES" sz="1600" dirty="0" smtClean="0"/>
              <a:t>generar </a:t>
            </a:r>
            <a:r>
              <a:rPr lang="es-ES" sz="1600" u="sng" dirty="0"/>
              <a:t>efectos beneficiosos </a:t>
            </a:r>
            <a:r>
              <a:rPr lang="es-ES" sz="1600" u="sng" dirty="0" err="1" smtClean="0"/>
              <a:t>antileucemia</a:t>
            </a:r>
            <a:r>
              <a:rPr lang="es-ES" sz="1600" u="sng" dirty="0"/>
              <a:t>, </a:t>
            </a:r>
            <a:r>
              <a:rPr lang="es-ES" sz="1600" u="sng" dirty="0" smtClean="0"/>
              <a:t>antivirales </a:t>
            </a:r>
            <a:r>
              <a:rPr lang="es-ES" sz="1600" u="sng" dirty="0"/>
              <a:t>y favorecer la reconstitución inmune. </a:t>
            </a:r>
            <a:endParaRPr lang="es-ES" sz="1600" u="sng" dirty="0" smtClean="0"/>
          </a:p>
          <a:p>
            <a:pPr marL="640800" indent="-285750" algn="just" fontAlgn="auto">
              <a:lnSpc>
                <a:spcPct val="150000"/>
              </a:lnSpc>
              <a:spcAft>
                <a:spcPts val="0"/>
              </a:spcAft>
              <a:defRPr/>
            </a:pPr>
            <a:endParaRPr lang="es-ES" sz="1600" u="sng" dirty="0" smtClean="0"/>
          </a:p>
          <a:p>
            <a:pPr marL="640800" indent="-285750" algn="just" fontAlgn="auto">
              <a:lnSpc>
                <a:spcPct val="150000"/>
              </a:lnSpc>
              <a:spcAft>
                <a:spcPts val="0"/>
              </a:spcAft>
              <a:buFont typeface="Arial"/>
              <a:buChar char="•"/>
              <a:defRPr/>
            </a:pPr>
            <a:r>
              <a:rPr lang="es-ES" sz="1600" dirty="0" smtClean="0"/>
              <a:t>Además, </a:t>
            </a:r>
            <a:r>
              <a:rPr lang="es-ES" sz="1600" dirty="0"/>
              <a:t>si la infusión de células TK </a:t>
            </a:r>
            <a:r>
              <a:rPr lang="es-ES" sz="1600" dirty="0" smtClean="0"/>
              <a:t>diera lugar a </a:t>
            </a:r>
            <a:r>
              <a:rPr lang="es-ES" sz="1600" dirty="0"/>
              <a:t>EICH, </a:t>
            </a:r>
            <a:r>
              <a:rPr lang="es-ES" sz="1600" dirty="0" smtClean="0"/>
              <a:t>podrían ser </a:t>
            </a:r>
            <a:r>
              <a:rPr lang="es-ES" sz="1600" dirty="0" err="1"/>
              <a:t>especificamente</a:t>
            </a:r>
            <a:r>
              <a:rPr lang="es-ES" sz="1600" dirty="0"/>
              <a:t> </a:t>
            </a:r>
            <a:r>
              <a:rPr lang="es-ES" sz="1600" dirty="0" err="1"/>
              <a:t>deplecionadas</a:t>
            </a:r>
            <a:r>
              <a:rPr lang="es-ES" sz="1600" dirty="0"/>
              <a:t> in vivo mediante la administración </a:t>
            </a:r>
            <a:r>
              <a:rPr lang="es-ES" sz="1600" dirty="0" smtClean="0"/>
              <a:t>de fármacos, sin </a:t>
            </a:r>
            <a:r>
              <a:rPr lang="es-ES" sz="1600" dirty="0"/>
              <a:t>necesitar </a:t>
            </a:r>
            <a:r>
              <a:rPr lang="es-ES" sz="1600" dirty="0" smtClean="0"/>
              <a:t>asociar </a:t>
            </a:r>
            <a:r>
              <a:rPr lang="es-ES" sz="1600" dirty="0"/>
              <a:t>ninguna </a:t>
            </a:r>
            <a:r>
              <a:rPr lang="es-ES" sz="1600" dirty="0" smtClean="0"/>
              <a:t>inmunosupresión</a:t>
            </a:r>
            <a:endParaRPr lang="es-ES" sz="1400" dirty="0"/>
          </a:p>
        </p:txBody>
      </p:sp>
    </p:spTree>
    <p:extLst>
      <p:ext uri="{BB962C8B-B14F-4D97-AF65-F5344CB8AC3E}">
        <p14:creationId xmlns:p14="http://schemas.microsoft.com/office/powerpoint/2010/main" val="102116141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78530" name="Group 40"/>
          <p:cNvGrpSpPr>
            <a:grpSpLocks/>
          </p:cNvGrpSpPr>
          <p:nvPr/>
        </p:nvGrpSpPr>
        <p:grpSpPr bwMode="auto">
          <a:xfrm>
            <a:off x="0" y="0"/>
            <a:ext cx="9215438" cy="6858000"/>
            <a:chOff x="0" y="0"/>
            <a:chExt cx="5805" cy="4320"/>
          </a:xfrm>
        </p:grpSpPr>
        <p:sp>
          <p:nvSpPr>
            <p:cNvPr id="278536"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78537" name="Group 35"/>
            <p:cNvGrpSpPr>
              <a:grpSpLocks/>
            </p:cNvGrpSpPr>
            <p:nvPr/>
          </p:nvGrpSpPr>
          <p:grpSpPr bwMode="auto">
            <a:xfrm>
              <a:off x="0" y="0"/>
              <a:ext cx="5760" cy="482"/>
              <a:chOff x="0" y="0"/>
              <a:chExt cx="5760" cy="482"/>
            </a:xfrm>
          </p:grpSpPr>
          <p:sp>
            <p:nvSpPr>
              <p:cNvPr id="278539"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78540"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78541"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78531"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Trasplante </a:t>
            </a:r>
            <a:r>
              <a:rPr lang="es-ES" sz="2400" dirty="0" err="1">
                <a:solidFill>
                  <a:srgbClr val="FA166D"/>
                </a:solidFill>
              </a:rPr>
              <a:t>haploidéntico</a:t>
            </a:r>
            <a:r>
              <a:rPr lang="es-ES" sz="2400" dirty="0">
                <a:solidFill>
                  <a:srgbClr val="FA166D"/>
                </a:solidFill>
              </a:rPr>
              <a:t>, estrategias de mejora</a:t>
            </a:r>
            <a:endParaRPr lang="es-ES" sz="1400" dirty="0">
              <a:solidFill>
                <a:srgbClr val="FA166D"/>
              </a:solidFill>
            </a:endParaRPr>
          </a:p>
        </p:txBody>
      </p:sp>
      <p:pic>
        <p:nvPicPr>
          <p:cNvPr id="278532"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534" name="CuadroTexto 15"/>
          <p:cNvSpPr txBox="1">
            <a:spLocks noChangeArrowheads="1"/>
          </p:cNvSpPr>
          <p:nvPr/>
        </p:nvSpPr>
        <p:spPr bwMode="auto">
          <a:xfrm>
            <a:off x="36512" y="908720"/>
            <a:ext cx="9144000" cy="400050"/>
          </a:xfrm>
          <a:prstGeom prst="rect">
            <a:avLst/>
          </a:prstGeom>
          <a:solidFill>
            <a:srgbClr val="FFF7D2"/>
          </a:solidFill>
          <a:ln>
            <a:noFill/>
          </a:ln>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smtClean="0">
                <a:solidFill>
                  <a:srgbClr val="000000"/>
                </a:solidFill>
              </a:rPr>
              <a:t>Linfocitos modificados con genes suicidas</a:t>
            </a:r>
            <a:endParaRPr lang="es-ES" dirty="0">
              <a:solidFill>
                <a:srgbClr val="000000"/>
              </a:solidFill>
            </a:endParaRPr>
          </a:p>
        </p:txBody>
      </p:sp>
      <p:sp>
        <p:nvSpPr>
          <p:cNvPr id="3" name="CuadroTexto 2"/>
          <p:cNvSpPr txBox="1"/>
          <p:nvPr/>
        </p:nvSpPr>
        <p:spPr>
          <a:xfrm>
            <a:off x="213196" y="4221088"/>
            <a:ext cx="8751292" cy="2239074"/>
          </a:xfrm>
          <a:prstGeom prst="rect">
            <a:avLst/>
          </a:prstGeom>
          <a:noFill/>
          <a:ln>
            <a:solidFill>
              <a:srgbClr val="000000"/>
            </a:solidFill>
          </a:ln>
        </p:spPr>
        <p:txBody>
          <a:bodyPr wrap="square" rtlCol="0">
            <a:spAutoFit/>
          </a:bodyPr>
          <a:lstStyle/>
          <a:p>
            <a:pPr marL="697950" indent="-342900" algn="just" fontAlgn="auto">
              <a:lnSpc>
                <a:spcPct val="130000"/>
              </a:lnSpc>
              <a:spcAft>
                <a:spcPts val="0"/>
              </a:spcAft>
              <a:buFont typeface="Arial"/>
              <a:buChar char="•"/>
              <a:defRPr/>
            </a:pPr>
            <a:r>
              <a:rPr lang="es-ES" sz="1800" dirty="0" smtClean="0"/>
              <a:t>Fase I/II. Número de pacientes = 28</a:t>
            </a:r>
          </a:p>
          <a:p>
            <a:pPr marL="697950" indent="-342900" algn="just" fontAlgn="auto">
              <a:lnSpc>
                <a:spcPct val="130000"/>
              </a:lnSpc>
              <a:spcAft>
                <a:spcPts val="0"/>
              </a:spcAft>
              <a:buFont typeface="Arial"/>
              <a:buChar char="•"/>
              <a:defRPr/>
            </a:pPr>
            <a:r>
              <a:rPr lang="es-ES" sz="1800" dirty="0" smtClean="0"/>
              <a:t>Infusión de células TK de forma mensual durante cuatro </a:t>
            </a:r>
            <a:r>
              <a:rPr lang="es-ES" sz="1800" dirty="0"/>
              <a:t>meses tras </a:t>
            </a:r>
            <a:r>
              <a:rPr lang="es-ES" sz="1800" dirty="0" err="1" smtClean="0"/>
              <a:t>haplo</a:t>
            </a:r>
            <a:r>
              <a:rPr lang="es-ES" sz="1800" dirty="0" smtClean="0"/>
              <a:t> </a:t>
            </a:r>
            <a:r>
              <a:rPr lang="es-ES" sz="1800" dirty="0" err="1" smtClean="0"/>
              <a:t>deplete</a:t>
            </a:r>
            <a:r>
              <a:rPr lang="es-ES" sz="1800" dirty="0" smtClean="0"/>
              <a:t> de sangre periférica</a:t>
            </a:r>
          </a:p>
          <a:p>
            <a:pPr marL="697950" indent="-342900" algn="just" fontAlgn="auto">
              <a:lnSpc>
                <a:spcPct val="130000"/>
              </a:lnSpc>
              <a:spcAft>
                <a:spcPts val="0"/>
              </a:spcAft>
              <a:buFont typeface="Arial"/>
              <a:buChar char="•"/>
              <a:defRPr/>
            </a:pPr>
            <a:r>
              <a:rPr lang="es-ES" sz="1800" dirty="0" smtClean="0"/>
              <a:t>En 22 pacientes las células TK injertaron Se </a:t>
            </a:r>
            <a:r>
              <a:rPr lang="es-ES" sz="1800" dirty="0"/>
              <a:t>confirmó que mejoraron las respuestas contra CMV y EVB. </a:t>
            </a:r>
            <a:endParaRPr lang="es-ES" sz="1800" dirty="0" smtClean="0"/>
          </a:p>
          <a:p>
            <a:pPr marL="697950" indent="-342900" algn="just" fontAlgn="auto">
              <a:lnSpc>
                <a:spcPct val="130000"/>
              </a:lnSpc>
              <a:spcAft>
                <a:spcPts val="0"/>
              </a:spcAft>
              <a:buFont typeface="Arial"/>
              <a:buChar char="•"/>
              <a:defRPr/>
            </a:pPr>
            <a:r>
              <a:rPr lang="es-ES" sz="1800" dirty="0" smtClean="0"/>
              <a:t>10 </a:t>
            </a:r>
            <a:r>
              <a:rPr lang="es-ES" sz="1800" dirty="0"/>
              <a:t>pacientes </a:t>
            </a:r>
            <a:r>
              <a:rPr lang="es-ES" sz="1800" dirty="0" smtClean="0"/>
              <a:t>desarrollaron </a:t>
            </a:r>
            <a:r>
              <a:rPr lang="es-ES" sz="1800" dirty="0" err="1" smtClean="0"/>
              <a:t>EICHa</a:t>
            </a:r>
            <a:r>
              <a:rPr lang="es-ES" sz="1800" dirty="0" smtClean="0"/>
              <a:t>, y en todos RC con </a:t>
            </a:r>
            <a:r>
              <a:rPr lang="es-ES" sz="1800" dirty="0" err="1" smtClean="0"/>
              <a:t>ganciclovir</a:t>
            </a:r>
            <a:endParaRPr lang="es-ES" sz="1800" dirty="0"/>
          </a:p>
        </p:txBody>
      </p:sp>
      <p:pic>
        <p:nvPicPr>
          <p:cNvPr id="2" name="Imagen 1"/>
          <p:cNvPicPr>
            <a:picLocks noChangeAspect="1"/>
          </p:cNvPicPr>
          <p:nvPr/>
        </p:nvPicPr>
        <p:blipFill>
          <a:blip r:embed="rId5" cstate="print"/>
          <a:stretch>
            <a:fillRect/>
          </a:stretch>
        </p:blipFill>
        <p:spPr>
          <a:xfrm>
            <a:off x="323528" y="1628800"/>
            <a:ext cx="8561378" cy="2404881"/>
          </a:xfrm>
          <a:prstGeom prst="rect">
            <a:avLst/>
          </a:prstGeom>
        </p:spPr>
      </p:pic>
    </p:spTree>
    <p:extLst>
      <p:ext uri="{BB962C8B-B14F-4D97-AF65-F5344CB8AC3E}">
        <p14:creationId xmlns:p14="http://schemas.microsoft.com/office/powerpoint/2010/main" val="419819777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stretch>
            <a:fillRect/>
          </a:stretch>
        </p:blipFill>
        <p:spPr>
          <a:xfrm>
            <a:off x="2339752" y="6390084"/>
            <a:ext cx="4838700" cy="495300"/>
          </a:xfrm>
          <a:prstGeom prst="rect">
            <a:avLst/>
          </a:prstGeom>
        </p:spPr>
      </p:pic>
      <p:sp>
        <p:nvSpPr>
          <p:cNvPr id="278529"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78530" name="Group 40"/>
          <p:cNvGrpSpPr>
            <a:grpSpLocks/>
          </p:cNvGrpSpPr>
          <p:nvPr/>
        </p:nvGrpSpPr>
        <p:grpSpPr bwMode="auto">
          <a:xfrm>
            <a:off x="0" y="0"/>
            <a:ext cx="9215438" cy="6858000"/>
            <a:chOff x="0" y="0"/>
            <a:chExt cx="5805" cy="4320"/>
          </a:xfrm>
        </p:grpSpPr>
        <p:sp>
          <p:nvSpPr>
            <p:cNvPr id="278536"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78537" name="Group 35"/>
            <p:cNvGrpSpPr>
              <a:grpSpLocks/>
            </p:cNvGrpSpPr>
            <p:nvPr/>
          </p:nvGrpSpPr>
          <p:grpSpPr bwMode="auto">
            <a:xfrm>
              <a:off x="0" y="0"/>
              <a:ext cx="5760" cy="482"/>
              <a:chOff x="0" y="0"/>
              <a:chExt cx="5760" cy="482"/>
            </a:xfrm>
          </p:grpSpPr>
          <p:sp>
            <p:nvSpPr>
              <p:cNvPr id="278539"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78540"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78541"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4"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78531"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Trasplante </a:t>
            </a:r>
            <a:r>
              <a:rPr lang="es-ES" sz="2400" dirty="0" err="1">
                <a:solidFill>
                  <a:srgbClr val="FA166D"/>
                </a:solidFill>
              </a:rPr>
              <a:t>haploidéntico</a:t>
            </a:r>
            <a:r>
              <a:rPr lang="es-ES" sz="2400" dirty="0">
                <a:solidFill>
                  <a:srgbClr val="FA166D"/>
                </a:solidFill>
              </a:rPr>
              <a:t>, estrategias de mejora</a:t>
            </a:r>
            <a:endParaRPr lang="es-ES" sz="1400" dirty="0">
              <a:solidFill>
                <a:srgbClr val="FA166D"/>
              </a:solidFill>
            </a:endParaRPr>
          </a:p>
        </p:txBody>
      </p:sp>
      <p:pic>
        <p:nvPicPr>
          <p:cNvPr id="278532"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534" name="CuadroTexto 15"/>
          <p:cNvSpPr txBox="1">
            <a:spLocks noChangeArrowheads="1"/>
          </p:cNvSpPr>
          <p:nvPr/>
        </p:nvSpPr>
        <p:spPr bwMode="auto">
          <a:xfrm>
            <a:off x="36512" y="908720"/>
            <a:ext cx="9144000" cy="400050"/>
          </a:xfrm>
          <a:prstGeom prst="rect">
            <a:avLst/>
          </a:prstGeom>
          <a:solidFill>
            <a:srgbClr val="FFF7D2"/>
          </a:solidFill>
          <a:ln>
            <a:noFill/>
          </a:ln>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a:solidFill>
                  <a:srgbClr val="000000"/>
                </a:solidFill>
              </a:rPr>
              <a:t>Linfocitos modificados con genes suicidas</a:t>
            </a:r>
          </a:p>
        </p:txBody>
      </p:sp>
      <p:sp>
        <p:nvSpPr>
          <p:cNvPr id="3" name="CuadroTexto 2"/>
          <p:cNvSpPr txBox="1"/>
          <p:nvPr/>
        </p:nvSpPr>
        <p:spPr>
          <a:xfrm>
            <a:off x="3923928" y="3134024"/>
            <a:ext cx="4860032" cy="2959272"/>
          </a:xfrm>
          <a:prstGeom prst="rect">
            <a:avLst/>
          </a:prstGeom>
          <a:noFill/>
          <a:ln>
            <a:solidFill>
              <a:srgbClr val="000000"/>
            </a:solidFill>
          </a:ln>
        </p:spPr>
        <p:txBody>
          <a:bodyPr wrap="square" rtlCol="0">
            <a:spAutoFit/>
          </a:bodyPr>
          <a:lstStyle/>
          <a:p>
            <a:pPr marL="571500" indent="-457200" fontAlgn="auto">
              <a:lnSpc>
                <a:spcPct val="130000"/>
              </a:lnSpc>
              <a:spcAft>
                <a:spcPts val="0"/>
              </a:spcAft>
              <a:buFont typeface="Arial"/>
              <a:buChar char="•"/>
              <a:defRPr/>
            </a:pPr>
            <a:r>
              <a:rPr lang="es-ES" sz="1800" dirty="0" smtClean="0"/>
              <a:t>N = 10 pacientes </a:t>
            </a:r>
            <a:r>
              <a:rPr lang="es-ES" sz="1800" dirty="0" err="1" smtClean="0"/>
              <a:t>haplo</a:t>
            </a:r>
            <a:r>
              <a:rPr lang="es-ES" sz="1800" dirty="0" smtClean="0"/>
              <a:t>-replete</a:t>
            </a:r>
          </a:p>
          <a:p>
            <a:pPr marL="571500" indent="-457200" fontAlgn="auto">
              <a:lnSpc>
                <a:spcPct val="130000"/>
              </a:lnSpc>
              <a:spcAft>
                <a:spcPts val="0"/>
              </a:spcAft>
              <a:buFont typeface="Arial"/>
              <a:buChar char="•"/>
              <a:defRPr/>
            </a:pPr>
            <a:r>
              <a:rPr lang="es-ES" sz="1800" dirty="0" smtClean="0"/>
              <a:t>Tres meses tras </a:t>
            </a:r>
            <a:r>
              <a:rPr lang="es-ES" sz="1800" dirty="0" err="1" smtClean="0"/>
              <a:t>haplo</a:t>
            </a:r>
            <a:r>
              <a:rPr lang="es-ES" sz="1800" dirty="0" smtClean="0"/>
              <a:t>: depleción T mediante iC9-T </a:t>
            </a:r>
            <a:r>
              <a:rPr lang="es-ES" sz="1800" dirty="0" err="1" smtClean="0"/>
              <a:t>cells</a:t>
            </a:r>
            <a:r>
              <a:rPr lang="es-ES" sz="1800" dirty="0" smtClean="0"/>
              <a:t> </a:t>
            </a:r>
          </a:p>
          <a:p>
            <a:pPr marL="571500" indent="-457200" fontAlgn="auto">
              <a:lnSpc>
                <a:spcPct val="130000"/>
              </a:lnSpc>
              <a:spcAft>
                <a:spcPts val="0"/>
              </a:spcAft>
              <a:buFont typeface="Arial"/>
              <a:buChar char="•"/>
              <a:defRPr/>
            </a:pPr>
            <a:r>
              <a:rPr lang="es-ES" sz="1800" dirty="0" smtClean="0"/>
              <a:t>Todos injertaron de estas células. </a:t>
            </a:r>
          </a:p>
          <a:p>
            <a:pPr marL="571500" indent="-457200" fontAlgn="auto">
              <a:lnSpc>
                <a:spcPct val="130000"/>
              </a:lnSpc>
              <a:spcAft>
                <a:spcPts val="0"/>
              </a:spcAft>
              <a:buFont typeface="Arial"/>
              <a:buChar char="•"/>
              <a:defRPr/>
            </a:pPr>
            <a:r>
              <a:rPr lang="es-ES" sz="1800" dirty="0" smtClean="0"/>
              <a:t>EICH agudo: 50%, 90% RC tras la </a:t>
            </a:r>
            <a:r>
              <a:rPr lang="es-ES" sz="1800" dirty="0" err="1" smtClean="0"/>
              <a:t>adminitración</a:t>
            </a:r>
            <a:r>
              <a:rPr lang="es-ES" sz="1800" dirty="0" smtClean="0"/>
              <a:t> de AP1903</a:t>
            </a:r>
          </a:p>
          <a:p>
            <a:pPr marL="571500" indent="-457200" fontAlgn="auto">
              <a:lnSpc>
                <a:spcPct val="130000"/>
              </a:lnSpc>
              <a:spcAft>
                <a:spcPts val="0"/>
              </a:spcAft>
              <a:buFont typeface="Arial"/>
              <a:buChar char="•"/>
              <a:defRPr/>
            </a:pPr>
            <a:r>
              <a:rPr lang="es-ES" sz="1800" dirty="0" smtClean="0"/>
              <a:t> </a:t>
            </a:r>
            <a:r>
              <a:rPr lang="es-ES" sz="1800" dirty="0"/>
              <a:t>AP1903 no afectó la reconstitución inmune de estos </a:t>
            </a:r>
            <a:r>
              <a:rPr lang="es-ES" sz="1800" dirty="0" smtClean="0"/>
              <a:t>pacientes.</a:t>
            </a:r>
            <a:endParaRPr lang="es-ES" sz="1800" dirty="0"/>
          </a:p>
        </p:txBody>
      </p:sp>
      <p:pic>
        <p:nvPicPr>
          <p:cNvPr id="2" name="Imagen 1"/>
          <p:cNvPicPr>
            <a:picLocks noChangeAspect="1"/>
          </p:cNvPicPr>
          <p:nvPr/>
        </p:nvPicPr>
        <p:blipFill>
          <a:blip r:embed="rId6" cstate="print"/>
          <a:stretch>
            <a:fillRect/>
          </a:stretch>
        </p:blipFill>
        <p:spPr>
          <a:xfrm>
            <a:off x="0" y="1340768"/>
            <a:ext cx="9144000" cy="1460620"/>
          </a:xfrm>
          <a:prstGeom prst="rect">
            <a:avLst/>
          </a:prstGeom>
        </p:spPr>
      </p:pic>
      <p:pic>
        <p:nvPicPr>
          <p:cNvPr id="5" name="Imagen 4"/>
          <p:cNvPicPr>
            <a:picLocks noChangeAspect="1"/>
          </p:cNvPicPr>
          <p:nvPr/>
        </p:nvPicPr>
        <p:blipFill>
          <a:blip r:embed="rId7" cstate="print"/>
          <a:stretch>
            <a:fillRect/>
          </a:stretch>
        </p:blipFill>
        <p:spPr>
          <a:xfrm>
            <a:off x="-108520" y="2924944"/>
            <a:ext cx="3898694" cy="3314452"/>
          </a:xfrm>
          <a:prstGeom prst="rect">
            <a:avLst/>
          </a:prstGeom>
        </p:spPr>
      </p:pic>
    </p:spTree>
    <p:extLst>
      <p:ext uri="{BB962C8B-B14F-4D97-AF65-F5344CB8AC3E}">
        <p14:creationId xmlns:p14="http://schemas.microsoft.com/office/powerpoint/2010/main" val="371843804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92866" name="Group 40"/>
          <p:cNvGrpSpPr>
            <a:grpSpLocks/>
          </p:cNvGrpSpPr>
          <p:nvPr/>
        </p:nvGrpSpPr>
        <p:grpSpPr bwMode="auto">
          <a:xfrm>
            <a:off x="0" y="0"/>
            <a:ext cx="9215438" cy="6858000"/>
            <a:chOff x="0" y="0"/>
            <a:chExt cx="5805" cy="4320"/>
          </a:xfrm>
        </p:grpSpPr>
        <p:sp>
          <p:nvSpPr>
            <p:cNvPr id="292870"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92871" name="Group 35"/>
            <p:cNvGrpSpPr>
              <a:grpSpLocks/>
            </p:cNvGrpSpPr>
            <p:nvPr/>
          </p:nvGrpSpPr>
          <p:grpSpPr bwMode="auto">
            <a:xfrm>
              <a:off x="0" y="0"/>
              <a:ext cx="5760" cy="482"/>
              <a:chOff x="0" y="0"/>
              <a:chExt cx="5760" cy="482"/>
            </a:xfrm>
          </p:grpSpPr>
          <p:sp>
            <p:nvSpPr>
              <p:cNvPr id="292873"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92874"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92875"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92867"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Trasplante </a:t>
            </a:r>
            <a:r>
              <a:rPr lang="es-ES" sz="2400" dirty="0" err="1">
                <a:solidFill>
                  <a:srgbClr val="FA166D"/>
                </a:solidFill>
              </a:rPr>
              <a:t>haploidéntico</a:t>
            </a:r>
            <a:r>
              <a:rPr lang="es-ES" sz="2400" dirty="0">
                <a:solidFill>
                  <a:srgbClr val="FA166D"/>
                </a:solidFill>
              </a:rPr>
              <a:t>, </a:t>
            </a:r>
            <a:r>
              <a:rPr lang="es-ES" sz="2400" dirty="0" smtClean="0">
                <a:solidFill>
                  <a:srgbClr val="FA166D"/>
                </a:solidFill>
              </a:rPr>
              <a:t>estrategias de mejora</a:t>
            </a:r>
            <a:endParaRPr lang="es-ES" sz="1400" dirty="0">
              <a:solidFill>
                <a:srgbClr val="FA166D"/>
              </a:solidFill>
            </a:endParaRPr>
          </a:p>
        </p:txBody>
      </p:sp>
      <p:pic>
        <p:nvPicPr>
          <p:cNvPr id="292868"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5 Tabla"/>
          <p:cNvGraphicFramePr>
            <a:graphicFrameLocks noGrp="1"/>
          </p:cNvGraphicFramePr>
          <p:nvPr>
            <p:extLst>
              <p:ext uri="{D42A27DB-BD31-4B8C-83A1-F6EECF244321}">
                <p14:modId xmlns:p14="http://schemas.microsoft.com/office/powerpoint/2010/main" val="2257458650"/>
              </p:ext>
            </p:extLst>
          </p:nvPr>
        </p:nvGraphicFramePr>
        <p:xfrm>
          <a:off x="107504" y="1654162"/>
          <a:ext cx="8856984" cy="3935078"/>
        </p:xfrm>
        <a:graphic>
          <a:graphicData uri="http://schemas.openxmlformats.org/drawingml/2006/table">
            <a:tbl>
              <a:tblPr firstRow="1" bandRow="1"/>
              <a:tblGrid>
                <a:gridCol w="4428492"/>
                <a:gridCol w="4428492"/>
              </a:tblGrid>
              <a:tr h="113921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ES" sz="2000" b="1" dirty="0" smtClean="0">
                          <a:solidFill>
                            <a:srgbClr val="FFFF00"/>
                          </a:solidFill>
                          <a:latin typeface="Arial"/>
                          <a:cs typeface="Arial"/>
                        </a:rPr>
                        <a:t>Como</a:t>
                      </a:r>
                      <a:r>
                        <a:rPr lang="es-ES" sz="2000" b="1" baseline="0" dirty="0" smtClean="0">
                          <a:solidFill>
                            <a:srgbClr val="FFFF00"/>
                          </a:solidFill>
                          <a:latin typeface="Arial"/>
                          <a:cs typeface="Arial"/>
                        </a:rPr>
                        <a:t> disminuir la incidencia y severidad del EICH</a:t>
                      </a:r>
                      <a:endParaRPr lang="es-ES" sz="2000" b="1" dirty="0">
                        <a:solidFill>
                          <a:srgbClr val="FFFF00"/>
                        </a:solidFill>
                        <a:latin typeface="Arial"/>
                        <a:cs typeface="Arial"/>
                      </a:endParaRPr>
                    </a:p>
                  </a:txBody>
                  <a:tcPr marL="91439" marR="91439" marT="45728" marB="45728" anchor="ct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ES" sz="2000" b="1" dirty="0" smtClean="0">
                          <a:solidFill>
                            <a:srgbClr val="FFFF00"/>
                          </a:solidFill>
                          <a:latin typeface="Arial"/>
                          <a:cs typeface="Arial"/>
                        </a:rPr>
                        <a:t>Como disminuir las recaídas</a:t>
                      </a:r>
                      <a:endParaRPr lang="es-ES" sz="2000" b="1" dirty="0">
                        <a:solidFill>
                          <a:srgbClr val="FFFF00"/>
                        </a:solidFill>
                        <a:latin typeface="Arial"/>
                        <a:cs typeface="Arial"/>
                      </a:endParaRPr>
                    </a:p>
                  </a:txBody>
                  <a:tcPr marL="91439" marR="91439" marT="45728" marB="45728"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bg1"/>
                    </a:solidFill>
                  </a:tcPr>
                </a:tc>
              </a:tr>
              <a:tr h="72344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smtClean="0">
                          <a:solidFill>
                            <a:srgbClr val="000000"/>
                          </a:solidFill>
                          <a:latin typeface="Arial"/>
                          <a:cs typeface="Arial"/>
                        </a:rPr>
                        <a:t>Infusión T </a:t>
                      </a:r>
                      <a:r>
                        <a:rPr lang="es-ES" sz="1800" b="1" dirty="0" err="1" smtClean="0">
                          <a:solidFill>
                            <a:srgbClr val="000000"/>
                          </a:solidFill>
                          <a:latin typeface="Arial"/>
                          <a:cs typeface="Arial"/>
                        </a:rPr>
                        <a:t>regs</a:t>
                      </a:r>
                      <a:endParaRPr lang="es-ES" sz="1800" b="1" dirty="0">
                        <a:solidFill>
                          <a:srgbClr val="000000"/>
                        </a:solidFill>
                        <a:latin typeface="Arial"/>
                        <a:cs typeface="Arial"/>
                      </a:endParaRPr>
                    </a:p>
                  </a:txBody>
                  <a:tcPr marL="91439" marR="91439" marT="45728" marB="45728"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smtClean="0">
                          <a:solidFill>
                            <a:srgbClr val="000000"/>
                          </a:solidFill>
                          <a:latin typeface="Arial"/>
                          <a:cs typeface="Arial"/>
                        </a:rPr>
                        <a:t>Infusión de linfocitos de donante</a:t>
                      </a:r>
                      <a:endParaRPr lang="es-ES" sz="1800" b="1" dirty="0">
                        <a:solidFill>
                          <a:srgbClr val="000000"/>
                        </a:solidFill>
                        <a:latin typeface="Arial"/>
                        <a:cs typeface="Arial"/>
                      </a:endParaRPr>
                    </a:p>
                  </a:txBody>
                  <a:tcPr marL="91439" marR="91439" marT="45728" marB="45728" anchor="ctr">
                    <a:lnL w="12700" cap="flat" cmpd="sng" algn="ctr">
                      <a:solidFill>
                        <a:srgbClr val="FFFFFF"/>
                      </a:solidFill>
                      <a:prstDash val="solid"/>
                      <a:round/>
                      <a:headEnd type="none" w="med" len="med"/>
                      <a:tailEnd type="none" w="med" len="med"/>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40000"/>
                      </a:srgbClr>
                    </a:solidFill>
                  </a:tcPr>
                </a:tc>
              </a:tr>
              <a:tr h="62888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err="1" smtClean="0">
                          <a:solidFill>
                            <a:srgbClr val="000000"/>
                          </a:solidFill>
                          <a:latin typeface="Arial"/>
                          <a:cs typeface="Arial"/>
                        </a:rPr>
                        <a:t>Anergización</a:t>
                      </a:r>
                      <a:r>
                        <a:rPr lang="es-ES" sz="1800" b="1" baseline="0" dirty="0" smtClean="0">
                          <a:solidFill>
                            <a:srgbClr val="000000"/>
                          </a:solidFill>
                          <a:latin typeface="Arial"/>
                          <a:cs typeface="Arial"/>
                        </a:rPr>
                        <a:t> </a:t>
                      </a:r>
                      <a:r>
                        <a:rPr lang="es-ES" sz="1800" b="1" baseline="0" dirty="0" err="1" smtClean="0">
                          <a:solidFill>
                            <a:srgbClr val="000000"/>
                          </a:solidFill>
                          <a:latin typeface="Arial"/>
                          <a:cs typeface="Arial"/>
                        </a:rPr>
                        <a:t>linfos</a:t>
                      </a:r>
                      <a:r>
                        <a:rPr lang="es-ES" sz="1800" b="1" baseline="0" dirty="0" smtClean="0">
                          <a:solidFill>
                            <a:srgbClr val="000000"/>
                          </a:solidFill>
                          <a:latin typeface="Arial"/>
                          <a:cs typeface="Arial"/>
                        </a:rPr>
                        <a:t> T </a:t>
                      </a:r>
                      <a:r>
                        <a:rPr lang="es-ES" sz="1800" b="1" baseline="0" dirty="0" err="1" smtClean="0">
                          <a:solidFill>
                            <a:srgbClr val="000000"/>
                          </a:solidFill>
                          <a:latin typeface="Arial"/>
                          <a:cs typeface="Arial"/>
                        </a:rPr>
                        <a:t>aloreactivos</a:t>
                      </a:r>
                      <a:endParaRPr lang="es-ES" sz="1800" b="1" dirty="0">
                        <a:solidFill>
                          <a:srgbClr val="000000"/>
                        </a:solidFill>
                        <a:latin typeface="Arial"/>
                        <a:cs typeface="Arial"/>
                      </a:endParaRPr>
                    </a:p>
                  </a:txBody>
                  <a:tcPr marL="91439" marR="91439" marT="45728" marB="45728"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smtClean="0">
                          <a:solidFill>
                            <a:srgbClr val="000000"/>
                          </a:solidFill>
                          <a:latin typeface="Arial"/>
                          <a:cs typeface="Arial"/>
                        </a:rPr>
                        <a:t>Suicide gene-</a:t>
                      </a:r>
                      <a:r>
                        <a:rPr lang="es-ES" sz="1800" b="1" dirty="0" err="1" smtClean="0">
                          <a:solidFill>
                            <a:srgbClr val="000000"/>
                          </a:solidFill>
                          <a:latin typeface="Arial"/>
                          <a:cs typeface="Arial"/>
                        </a:rPr>
                        <a:t>modified</a:t>
                      </a:r>
                      <a:r>
                        <a:rPr lang="es-ES" sz="1800" b="1" baseline="0" dirty="0" smtClean="0">
                          <a:solidFill>
                            <a:srgbClr val="000000"/>
                          </a:solidFill>
                          <a:latin typeface="Arial"/>
                          <a:cs typeface="Arial"/>
                        </a:rPr>
                        <a:t> </a:t>
                      </a:r>
                      <a:r>
                        <a:rPr lang="es-ES" sz="1800" b="1" baseline="0" dirty="0" err="1" smtClean="0">
                          <a:solidFill>
                            <a:srgbClr val="000000"/>
                          </a:solidFill>
                          <a:latin typeface="Arial"/>
                          <a:cs typeface="Arial"/>
                        </a:rPr>
                        <a:t>lymphocytes</a:t>
                      </a:r>
                      <a:endParaRPr lang="es-ES" sz="1800" b="1" dirty="0">
                        <a:solidFill>
                          <a:srgbClr val="000000"/>
                        </a:solidFill>
                        <a:latin typeface="Arial"/>
                        <a:cs typeface="Arial"/>
                      </a:endParaRPr>
                    </a:p>
                  </a:txBody>
                  <a:tcPr marL="91439" marR="91439" marT="45728" marB="45728"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20000"/>
                      </a:srgbClr>
                    </a:solidFill>
                  </a:tcPr>
                </a:tc>
              </a:tr>
              <a:tr h="72008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smtClean="0">
                          <a:solidFill>
                            <a:srgbClr val="000000"/>
                          </a:solidFill>
                          <a:latin typeface="Arial"/>
                          <a:cs typeface="Arial"/>
                        </a:rPr>
                        <a:t>Depleción de poblaciones seleccionadas</a:t>
                      </a:r>
                      <a:r>
                        <a:rPr lang="es-ES" sz="1800" b="1" baseline="0" dirty="0" smtClean="0">
                          <a:solidFill>
                            <a:srgbClr val="000000"/>
                          </a:solidFill>
                          <a:latin typeface="Arial"/>
                          <a:cs typeface="Arial"/>
                        </a:rPr>
                        <a:t> de linfocitos T</a:t>
                      </a:r>
                      <a:endParaRPr lang="es-ES" sz="1800" b="1" dirty="0">
                        <a:solidFill>
                          <a:srgbClr val="000000"/>
                        </a:solidFill>
                        <a:latin typeface="Arial"/>
                        <a:cs typeface="Arial"/>
                      </a:endParaRPr>
                    </a:p>
                  </a:txBody>
                  <a:tcPr marL="91439" marR="91439" marT="45728" marB="45728"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smtClean="0">
                          <a:solidFill>
                            <a:srgbClr val="000000"/>
                          </a:solidFill>
                          <a:latin typeface="Arial"/>
                          <a:cs typeface="Arial"/>
                        </a:rPr>
                        <a:t>Infusión de células NK</a:t>
                      </a:r>
                      <a:endParaRPr lang="es-ES" sz="1800" b="1" dirty="0">
                        <a:solidFill>
                          <a:srgbClr val="000000"/>
                        </a:solidFill>
                        <a:latin typeface="Arial"/>
                        <a:cs typeface="Arial"/>
                      </a:endParaRPr>
                    </a:p>
                  </a:txBody>
                  <a:tcPr marL="91439" marR="91439" marT="45728" marB="45728"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40000"/>
                      </a:srgbClr>
                    </a:solidFill>
                  </a:tcPr>
                </a:tc>
              </a:tr>
              <a:tr h="72344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800" b="1" dirty="0" smtClean="0">
                          <a:solidFill>
                            <a:srgbClr val="000000"/>
                          </a:solidFill>
                          <a:latin typeface="Arial"/>
                          <a:cs typeface="Arial"/>
                        </a:rPr>
                        <a:t>Infusión de </a:t>
                      </a:r>
                      <a:r>
                        <a:rPr lang="es-ES" sz="1800" b="1" dirty="0" err="1" smtClean="0">
                          <a:solidFill>
                            <a:srgbClr val="000000"/>
                          </a:solidFill>
                          <a:latin typeface="Arial"/>
                          <a:cs typeface="Arial"/>
                        </a:rPr>
                        <a:t>MSCs</a:t>
                      </a:r>
                      <a:endParaRPr lang="es-ES" sz="1800" b="1" dirty="0" smtClean="0">
                        <a:solidFill>
                          <a:srgbClr val="000000"/>
                        </a:solidFill>
                        <a:latin typeface="Arial"/>
                        <a:cs typeface="Arial"/>
                      </a:endParaRPr>
                    </a:p>
                  </a:txBody>
                  <a:tcPr marL="91439" marR="91439" marT="45728" marB="45728"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err="1" smtClean="0">
                          <a:solidFill>
                            <a:srgbClr val="000000"/>
                          </a:solidFill>
                          <a:latin typeface="Arial"/>
                          <a:cs typeface="Arial"/>
                        </a:rPr>
                        <a:t>Chimeric</a:t>
                      </a:r>
                      <a:r>
                        <a:rPr lang="es-ES" sz="1800" b="1" baseline="0" dirty="0" smtClean="0">
                          <a:solidFill>
                            <a:srgbClr val="000000"/>
                          </a:solidFill>
                          <a:latin typeface="Arial"/>
                          <a:cs typeface="Arial"/>
                        </a:rPr>
                        <a:t> </a:t>
                      </a:r>
                      <a:r>
                        <a:rPr lang="es-ES" sz="1800" b="1" baseline="0" dirty="0" err="1" smtClean="0">
                          <a:solidFill>
                            <a:srgbClr val="000000"/>
                          </a:solidFill>
                          <a:latin typeface="Arial"/>
                          <a:cs typeface="Arial"/>
                        </a:rPr>
                        <a:t>antigen</a:t>
                      </a:r>
                      <a:r>
                        <a:rPr lang="es-ES" sz="1800" b="1" baseline="0" dirty="0" smtClean="0">
                          <a:solidFill>
                            <a:srgbClr val="000000"/>
                          </a:solidFill>
                          <a:latin typeface="Arial"/>
                          <a:cs typeface="Arial"/>
                        </a:rPr>
                        <a:t> receptor T </a:t>
                      </a:r>
                      <a:r>
                        <a:rPr lang="es-ES" sz="1800" b="1" baseline="0" dirty="0" err="1" smtClean="0">
                          <a:solidFill>
                            <a:srgbClr val="000000"/>
                          </a:solidFill>
                          <a:latin typeface="Arial"/>
                          <a:cs typeface="Arial"/>
                        </a:rPr>
                        <a:t>cells</a:t>
                      </a:r>
                      <a:endParaRPr lang="es-ES" sz="1800" b="1" dirty="0">
                        <a:solidFill>
                          <a:srgbClr val="000000"/>
                        </a:solidFill>
                        <a:latin typeface="Arial"/>
                        <a:cs typeface="Arial"/>
                      </a:endParaRPr>
                    </a:p>
                  </a:txBody>
                  <a:tcPr marL="91439" marR="91439" marT="45728" marB="45728"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20000"/>
                      </a:srgbClr>
                    </a:solidFill>
                  </a:tcPr>
                </a:tc>
              </a:tr>
            </a:tbl>
          </a:graphicData>
        </a:graphic>
      </p:graphicFrame>
    </p:spTree>
    <p:extLst>
      <p:ext uri="{BB962C8B-B14F-4D97-AF65-F5344CB8AC3E}">
        <p14:creationId xmlns:p14="http://schemas.microsoft.com/office/powerpoint/2010/main" val="162118911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a:picLocks noChangeAspect="1"/>
          </p:cNvPicPr>
          <p:nvPr/>
        </p:nvPicPr>
        <p:blipFill>
          <a:blip r:embed="rId3"/>
          <a:stretch>
            <a:fillRect/>
          </a:stretch>
        </p:blipFill>
        <p:spPr>
          <a:xfrm>
            <a:off x="540568" y="3366752"/>
            <a:ext cx="7991872" cy="5822888"/>
          </a:xfrm>
          <a:prstGeom prst="rect">
            <a:avLst/>
          </a:prstGeom>
          <a:ln>
            <a:noFill/>
          </a:ln>
        </p:spPr>
      </p:pic>
      <p:sp>
        <p:nvSpPr>
          <p:cNvPr id="278534" name="CuadroTexto 15"/>
          <p:cNvSpPr txBox="1">
            <a:spLocks noChangeArrowheads="1"/>
          </p:cNvSpPr>
          <p:nvPr/>
        </p:nvSpPr>
        <p:spPr bwMode="auto">
          <a:xfrm>
            <a:off x="36512" y="796702"/>
            <a:ext cx="9144000" cy="400050"/>
          </a:xfrm>
          <a:prstGeom prst="rect">
            <a:avLst/>
          </a:prstGeom>
          <a:solidFill>
            <a:srgbClr val="FFF7D2"/>
          </a:solidFill>
          <a:ln>
            <a:noFill/>
          </a:ln>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smtClean="0">
                <a:solidFill>
                  <a:srgbClr val="000000"/>
                </a:solidFill>
              </a:rPr>
              <a:t>Diversidad genética de los KIR: </a:t>
            </a:r>
            <a:r>
              <a:rPr lang="es-ES" dirty="0" err="1" smtClean="0">
                <a:solidFill>
                  <a:srgbClr val="000000"/>
                </a:solidFill>
              </a:rPr>
              <a:t>haplotipos</a:t>
            </a:r>
            <a:endParaRPr lang="es-ES" dirty="0">
              <a:solidFill>
                <a:srgbClr val="000000"/>
              </a:solidFill>
            </a:endParaRPr>
          </a:p>
        </p:txBody>
      </p:sp>
      <p:sp>
        <p:nvSpPr>
          <p:cNvPr id="278529"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 name="Group 40"/>
          <p:cNvGrpSpPr>
            <a:grpSpLocks/>
          </p:cNvGrpSpPr>
          <p:nvPr/>
        </p:nvGrpSpPr>
        <p:grpSpPr bwMode="auto">
          <a:xfrm>
            <a:off x="0" y="0"/>
            <a:ext cx="9215438" cy="6858000"/>
            <a:chOff x="0" y="0"/>
            <a:chExt cx="5805" cy="4320"/>
          </a:xfrm>
        </p:grpSpPr>
        <p:sp>
          <p:nvSpPr>
            <p:cNvPr id="278536"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5" name="Group 35"/>
            <p:cNvGrpSpPr>
              <a:grpSpLocks/>
            </p:cNvGrpSpPr>
            <p:nvPr/>
          </p:nvGrpSpPr>
          <p:grpSpPr bwMode="auto">
            <a:xfrm>
              <a:off x="0" y="0"/>
              <a:ext cx="5760" cy="482"/>
              <a:chOff x="0" y="0"/>
              <a:chExt cx="5760" cy="482"/>
            </a:xfrm>
          </p:grpSpPr>
          <p:sp>
            <p:nvSpPr>
              <p:cNvPr id="278539"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78540"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78541"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4"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78531"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Trasplante </a:t>
            </a:r>
            <a:r>
              <a:rPr lang="es-ES" sz="2400" dirty="0" err="1">
                <a:solidFill>
                  <a:srgbClr val="FA166D"/>
                </a:solidFill>
              </a:rPr>
              <a:t>haploidéntico</a:t>
            </a:r>
            <a:r>
              <a:rPr lang="es-ES" sz="2400" dirty="0">
                <a:solidFill>
                  <a:srgbClr val="FA166D"/>
                </a:solidFill>
              </a:rPr>
              <a:t>, estrategias de mejora</a:t>
            </a:r>
            <a:endParaRPr lang="es-ES" sz="1400" dirty="0">
              <a:solidFill>
                <a:srgbClr val="FA166D"/>
              </a:solidFill>
            </a:endParaRPr>
          </a:p>
        </p:txBody>
      </p:sp>
      <p:pic>
        <p:nvPicPr>
          <p:cNvPr id="278532"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p:cNvPicPr>
            <a:picLocks noChangeAspect="1"/>
          </p:cNvPicPr>
          <p:nvPr/>
        </p:nvPicPr>
        <p:blipFill>
          <a:blip r:embed="rId6"/>
          <a:stretch>
            <a:fillRect/>
          </a:stretch>
        </p:blipFill>
        <p:spPr>
          <a:xfrm>
            <a:off x="1823780" y="1268760"/>
            <a:ext cx="5196492" cy="3875066"/>
          </a:xfrm>
          <a:prstGeom prst="rect">
            <a:avLst/>
          </a:prstGeom>
          <a:ln>
            <a:solidFill>
              <a:schemeClr val="bg1"/>
            </a:solidFill>
          </a:ln>
        </p:spPr>
      </p:pic>
      <p:sp>
        <p:nvSpPr>
          <p:cNvPr id="4" name="Rectángulo 3"/>
          <p:cNvSpPr/>
          <p:nvPr/>
        </p:nvSpPr>
        <p:spPr bwMode="auto">
          <a:xfrm>
            <a:off x="7066095" y="3789040"/>
            <a:ext cx="458233" cy="288032"/>
          </a:xfrm>
          <a:prstGeom prst="rect">
            <a:avLst/>
          </a:prstGeom>
          <a:solidFill>
            <a:schemeClr val="tx1"/>
          </a:solidFill>
          <a:ln w="7"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70000"/>
              </a:lnSpc>
              <a:spcBef>
                <a:spcPct val="0"/>
              </a:spcBef>
              <a:spcAft>
                <a:spcPct val="0"/>
              </a:spcAft>
              <a:buClrTx/>
              <a:buSzTx/>
              <a:buFontTx/>
              <a:buNone/>
              <a:tabLst/>
            </a:pPr>
            <a:endParaRPr kumimoji="0" lang="es-ES" sz="2000" b="1" i="0" u="none" strike="noStrike" cap="none" normalizeH="0" baseline="0" smtClean="0">
              <a:ln>
                <a:noFill/>
              </a:ln>
              <a:solidFill>
                <a:schemeClr val="bg1"/>
              </a:solidFill>
              <a:effectLst/>
              <a:latin typeface="Arial" charset="0"/>
            </a:endParaRPr>
          </a:p>
        </p:txBody>
      </p:sp>
    </p:spTree>
    <p:extLst>
      <p:ext uri="{BB962C8B-B14F-4D97-AF65-F5344CB8AC3E}">
        <p14:creationId xmlns:p14="http://schemas.microsoft.com/office/powerpoint/2010/main" val="382972358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4" name="CuadroTexto 15"/>
          <p:cNvSpPr txBox="1">
            <a:spLocks noChangeArrowheads="1"/>
          </p:cNvSpPr>
          <p:nvPr/>
        </p:nvSpPr>
        <p:spPr bwMode="auto">
          <a:xfrm>
            <a:off x="36512" y="796702"/>
            <a:ext cx="9144000" cy="400050"/>
          </a:xfrm>
          <a:prstGeom prst="rect">
            <a:avLst/>
          </a:prstGeom>
          <a:solidFill>
            <a:srgbClr val="FFF7D2"/>
          </a:solidFill>
          <a:ln>
            <a:noFill/>
          </a:ln>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smtClean="0">
                <a:solidFill>
                  <a:srgbClr val="000000"/>
                </a:solidFill>
              </a:rPr>
              <a:t>Infusión de células NK</a:t>
            </a:r>
            <a:endParaRPr lang="es-ES" dirty="0">
              <a:solidFill>
                <a:srgbClr val="000000"/>
              </a:solidFill>
            </a:endParaRPr>
          </a:p>
        </p:txBody>
      </p:sp>
      <p:pic>
        <p:nvPicPr>
          <p:cNvPr id="7" name="Imagen 6"/>
          <p:cNvPicPr>
            <a:picLocks noChangeAspect="1"/>
          </p:cNvPicPr>
          <p:nvPr/>
        </p:nvPicPr>
        <p:blipFill>
          <a:blip r:embed="rId3" cstate="print"/>
          <a:stretch>
            <a:fillRect/>
          </a:stretch>
        </p:blipFill>
        <p:spPr>
          <a:xfrm>
            <a:off x="179512" y="1242148"/>
            <a:ext cx="8748464" cy="1754804"/>
          </a:xfrm>
          <a:prstGeom prst="rect">
            <a:avLst/>
          </a:prstGeom>
        </p:spPr>
      </p:pic>
      <p:pic>
        <p:nvPicPr>
          <p:cNvPr id="4" name="Imagen 3"/>
          <p:cNvPicPr>
            <a:picLocks noChangeAspect="1"/>
          </p:cNvPicPr>
          <p:nvPr/>
        </p:nvPicPr>
        <p:blipFill>
          <a:blip r:embed="rId4" cstate="print"/>
          <a:stretch>
            <a:fillRect/>
          </a:stretch>
        </p:blipFill>
        <p:spPr>
          <a:xfrm>
            <a:off x="2555776" y="6423868"/>
            <a:ext cx="4775200" cy="317500"/>
          </a:xfrm>
          <a:prstGeom prst="rect">
            <a:avLst/>
          </a:prstGeom>
        </p:spPr>
      </p:pic>
      <p:sp>
        <p:nvSpPr>
          <p:cNvPr id="278529"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78530" name="Group 40"/>
          <p:cNvGrpSpPr>
            <a:grpSpLocks/>
          </p:cNvGrpSpPr>
          <p:nvPr/>
        </p:nvGrpSpPr>
        <p:grpSpPr bwMode="auto">
          <a:xfrm>
            <a:off x="0" y="0"/>
            <a:ext cx="9215438" cy="6858000"/>
            <a:chOff x="0" y="0"/>
            <a:chExt cx="5805" cy="4320"/>
          </a:xfrm>
        </p:grpSpPr>
        <p:sp>
          <p:nvSpPr>
            <p:cNvPr id="278536"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78537" name="Group 35"/>
            <p:cNvGrpSpPr>
              <a:grpSpLocks/>
            </p:cNvGrpSpPr>
            <p:nvPr/>
          </p:nvGrpSpPr>
          <p:grpSpPr bwMode="auto">
            <a:xfrm>
              <a:off x="0" y="0"/>
              <a:ext cx="5760" cy="482"/>
              <a:chOff x="0" y="0"/>
              <a:chExt cx="5760" cy="482"/>
            </a:xfrm>
          </p:grpSpPr>
          <p:sp>
            <p:nvSpPr>
              <p:cNvPr id="278539"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78540"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78541"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5"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78531"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Trasplante </a:t>
            </a:r>
            <a:r>
              <a:rPr lang="es-ES" sz="2400" dirty="0" err="1">
                <a:solidFill>
                  <a:srgbClr val="FA166D"/>
                </a:solidFill>
              </a:rPr>
              <a:t>haploidéntico</a:t>
            </a:r>
            <a:r>
              <a:rPr lang="es-ES" sz="2400" dirty="0">
                <a:solidFill>
                  <a:srgbClr val="FA166D"/>
                </a:solidFill>
              </a:rPr>
              <a:t>, estrategias de mejora</a:t>
            </a:r>
            <a:endParaRPr lang="es-ES" sz="1400" dirty="0">
              <a:solidFill>
                <a:srgbClr val="FA166D"/>
              </a:solidFill>
            </a:endParaRPr>
          </a:p>
        </p:txBody>
      </p:sp>
      <p:pic>
        <p:nvPicPr>
          <p:cNvPr id="278532"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p:cNvSpPr txBox="1"/>
          <p:nvPr/>
        </p:nvSpPr>
        <p:spPr>
          <a:xfrm>
            <a:off x="251520" y="5877272"/>
            <a:ext cx="8748464" cy="584776"/>
          </a:xfrm>
          <a:prstGeom prst="rect">
            <a:avLst/>
          </a:prstGeom>
          <a:solidFill>
            <a:srgbClr val="FFFFFF"/>
          </a:solidFill>
          <a:ln>
            <a:solidFill>
              <a:srgbClr val="000000"/>
            </a:solidFill>
          </a:ln>
        </p:spPr>
        <p:txBody>
          <a:bodyPr wrap="square" rtlCol="0">
            <a:spAutoFit/>
          </a:bodyPr>
          <a:lstStyle/>
          <a:p>
            <a:pPr marL="571500" indent="-457200" fontAlgn="auto">
              <a:spcAft>
                <a:spcPts val="0"/>
              </a:spcAft>
              <a:buFont typeface="Arial" pitchFamily="34" charset="0"/>
              <a:buNone/>
              <a:defRPr/>
            </a:pPr>
            <a:r>
              <a:rPr lang="es-ES" sz="1600" dirty="0" smtClean="0"/>
              <a:t>14 pacientes (12 LA, 2 SMD)</a:t>
            </a:r>
          </a:p>
          <a:p>
            <a:pPr marL="571500" indent="-457200" fontAlgn="auto">
              <a:spcAft>
                <a:spcPts val="0"/>
              </a:spcAft>
              <a:buFont typeface="Arial" pitchFamily="34" charset="0"/>
              <a:buNone/>
              <a:defRPr/>
            </a:pPr>
            <a:r>
              <a:rPr lang="es-ES" sz="1600" dirty="0" err="1" smtClean="0"/>
              <a:t>Haplo</a:t>
            </a:r>
            <a:r>
              <a:rPr lang="es-ES" sz="1600" dirty="0" smtClean="0"/>
              <a:t> con acondicionamiento no </a:t>
            </a:r>
            <a:r>
              <a:rPr lang="es-ES" sz="1600" dirty="0" err="1" smtClean="0"/>
              <a:t>mieloablativo</a:t>
            </a:r>
            <a:r>
              <a:rPr lang="es-ES" sz="1600" dirty="0" smtClean="0"/>
              <a:t> sin manipular</a:t>
            </a:r>
          </a:p>
        </p:txBody>
      </p:sp>
      <p:pic>
        <p:nvPicPr>
          <p:cNvPr id="6" name="Imagen 5"/>
          <p:cNvPicPr>
            <a:picLocks noChangeAspect="1"/>
          </p:cNvPicPr>
          <p:nvPr/>
        </p:nvPicPr>
        <p:blipFill>
          <a:blip r:embed="rId7" cstate="print"/>
          <a:stretch>
            <a:fillRect/>
          </a:stretch>
        </p:blipFill>
        <p:spPr>
          <a:xfrm>
            <a:off x="1440160" y="2996952"/>
            <a:ext cx="6228184" cy="2775345"/>
          </a:xfrm>
          <a:prstGeom prst="rect">
            <a:avLst/>
          </a:prstGeom>
          <a:solidFill>
            <a:srgbClr val="FFFFFF"/>
          </a:solidFill>
          <a:ln>
            <a:solidFill>
              <a:srgbClr val="000000"/>
            </a:solidFill>
          </a:ln>
        </p:spPr>
      </p:pic>
    </p:spTree>
    <p:extLst>
      <p:ext uri="{BB962C8B-B14F-4D97-AF65-F5344CB8AC3E}">
        <p14:creationId xmlns:p14="http://schemas.microsoft.com/office/powerpoint/2010/main" val="382972358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92866" name="Group 40"/>
          <p:cNvGrpSpPr>
            <a:grpSpLocks/>
          </p:cNvGrpSpPr>
          <p:nvPr/>
        </p:nvGrpSpPr>
        <p:grpSpPr bwMode="auto">
          <a:xfrm>
            <a:off x="0" y="0"/>
            <a:ext cx="9215438" cy="6858000"/>
            <a:chOff x="0" y="0"/>
            <a:chExt cx="5805" cy="4320"/>
          </a:xfrm>
        </p:grpSpPr>
        <p:sp>
          <p:nvSpPr>
            <p:cNvPr id="292870"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92871" name="Group 35"/>
            <p:cNvGrpSpPr>
              <a:grpSpLocks/>
            </p:cNvGrpSpPr>
            <p:nvPr/>
          </p:nvGrpSpPr>
          <p:grpSpPr bwMode="auto">
            <a:xfrm>
              <a:off x="0" y="0"/>
              <a:ext cx="5760" cy="482"/>
              <a:chOff x="0" y="0"/>
              <a:chExt cx="5760" cy="482"/>
            </a:xfrm>
          </p:grpSpPr>
          <p:sp>
            <p:nvSpPr>
              <p:cNvPr id="292873"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92874"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92875"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92867"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Trasplante </a:t>
            </a:r>
            <a:r>
              <a:rPr lang="es-ES" sz="2400" dirty="0" err="1">
                <a:solidFill>
                  <a:srgbClr val="FA166D"/>
                </a:solidFill>
              </a:rPr>
              <a:t>haploidéntico</a:t>
            </a:r>
            <a:r>
              <a:rPr lang="es-ES" sz="2400" dirty="0">
                <a:solidFill>
                  <a:srgbClr val="FA166D"/>
                </a:solidFill>
              </a:rPr>
              <a:t>, </a:t>
            </a:r>
            <a:r>
              <a:rPr lang="es-ES" sz="2400" dirty="0" smtClean="0">
                <a:solidFill>
                  <a:srgbClr val="FA166D"/>
                </a:solidFill>
              </a:rPr>
              <a:t>estrategias de mejora</a:t>
            </a:r>
            <a:endParaRPr lang="es-ES" sz="1400" dirty="0">
              <a:solidFill>
                <a:srgbClr val="FA166D"/>
              </a:solidFill>
            </a:endParaRPr>
          </a:p>
        </p:txBody>
      </p:sp>
      <p:pic>
        <p:nvPicPr>
          <p:cNvPr id="292868"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5 Tabla"/>
          <p:cNvGraphicFramePr>
            <a:graphicFrameLocks noGrp="1"/>
          </p:cNvGraphicFramePr>
          <p:nvPr>
            <p:extLst>
              <p:ext uri="{D42A27DB-BD31-4B8C-83A1-F6EECF244321}">
                <p14:modId xmlns:p14="http://schemas.microsoft.com/office/powerpoint/2010/main" val="2257458650"/>
              </p:ext>
            </p:extLst>
          </p:nvPr>
        </p:nvGraphicFramePr>
        <p:xfrm>
          <a:off x="107504" y="1654162"/>
          <a:ext cx="8856984" cy="3935078"/>
        </p:xfrm>
        <a:graphic>
          <a:graphicData uri="http://schemas.openxmlformats.org/drawingml/2006/table">
            <a:tbl>
              <a:tblPr firstRow="1" bandRow="1"/>
              <a:tblGrid>
                <a:gridCol w="4428492"/>
                <a:gridCol w="4428492"/>
              </a:tblGrid>
              <a:tr h="113921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ES" sz="2000" b="1" dirty="0" smtClean="0">
                          <a:solidFill>
                            <a:srgbClr val="FFFF00"/>
                          </a:solidFill>
                          <a:latin typeface="Arial"/>
                          <a:cs typeface="Arial"/>
                        </a:rPr>
                        <a:t>Como</a:t>
                      </a:r>
                      <a:r>
                        <a:rPr lang="es-ES" sz="2000" b="1" baseline="0" dirty="0" smtClean="0">
                          <a:solidFill>
                            <a:srgbClr val="FFFF00"/>
                          </a:solidFill>
                          <a:latin typeface="Arial"/>
                          <a:cs typeface="Arial"/>
                        </a:rPr>
                        <a:t> disminuir la incidencia y severidad del EICH</a:t>
                      </a:r>
                      <a:endParaRPr lang="es-ES" sz="2000" b="1" dirty="0">
                        <a:solidFill>
                          <a:srgbClr val="FFFF00"/>
                        </a:solidFill>
                        <a:latin typeface="Arial"/>
                        <a:cs typeface="Arial"/>
                      </a:endParaRPr>
                    </a:p>
                  </a:txBody>
                  <a:tcPr marL="91439" marR="91439" marT="45728" marB="45728" anchor="ct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ES" sz="2000" b="1" dirty="0" smtClean="0">
                          <a:solidFill>
                            <a:srgbClr val="FFFF00"/>
                          </a:solidFill>
                          <a:latin typeface="Arial"/>
                          <a:cs typeface="Arial"/>
                        </a:rPr>
                        <a:t>Como disminuir las recaídas</a:t>
                      </a:r>
                      <a:endParaRPr lang="es-ES" sz="2000" b="1" dirty="0">
                        <a:solidFill>
                          <a:srgbClr val="FFFF00"/>
                        </a:solidFill>
                        <a:latin typeface="Arial"/>
                        <a:cs typeface="Arial"/>
                      </a:endParaRPr>
                    </a:p>
                  </a:txBody>
                  <a:tcPr marL="91439" marR="91439" marT="45728" marB="45728"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bg1"/>
                    </a:solidFill>
                  </a:tcPr>
                </a:tc>
              </a:tr>
              <a:tr h="72344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smtClean="0">
                          <a:solidFill>
                            <a:srgbClr val="000000"/>
                          </a:solidFill>
                          <a:latin typeface="Arial"/>
                          <a:cs typeface="Arial"/>
                        </a:rPr>
                        <a:t>Infusión T </a:t>
                      </a:r>
                      <a:r>
                        <a:rPr lang="es-ES" sz="1800" b="1" dirty="0" err="1" smtClean="0">
                          <a:solidFill>
                            <a:srgbClr val="000000"/>
                          </a:solidFill>
                          <a:latin typeface="Arial"/>
                          <a:cs typeface="Arial"/>
                        </a:rPr>
                        <a:t>regs</a:t>
                      </a:r>
                      <a:endParaRPr lang="es-ES" sz="1800" b="1" dirty="0">
                        <a:solidFill>
                          <a:srgbClr val="000000"/>
                        </a:solidFill>
                        <a:latin typeface="Arial"/>
                        <a:cs typeface="Arial"/>
                      </a:endParaRPr>
                    </a:p>
                  </a:txBody>
                  <a:tcPr marL="91439" marR="91439" marT="45728" marB="45728"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smtClean="0">
                          <a:solidFill>
                            <a:srgbClr val="000000"/>
                          </a:solidFill>
                          <a:latin typeface="Arial"/>
                          <a:cs typeface="Arial"/>
                        </a:rPr>
                        <a:t>Infusión de linfocitos de donante</a:t>
                      </a:r>
                      <a:endParaRPr lang="es-ES" sz="1800" b="1" dirty="0">
                        <a:solidFill>
                          <a:srgbClr val="000000"/>
                        </a:solidFill>
                        <a:latin typeface="Arial"/>
                        <a:cs typeface="Arial"/>
                      </a:endParaRPr>
                    </a:p>
                  </a:txBody>
                  <a:tcPr marL="91439" marR="91439" marT="45728" marB="45728" anchor="ctr">
                    <a:lnL w="12700" cap="flat" cmpd="sng" algn="ctr">
                      <a:solidFill>
                        <a:srgbClr val="FFFFFF"/>
                      </a:solidFill>
                      <a:prstDash val="solid"/>
                      <a:round/>
                      <a:headEnd type="none" w="med" len="med"/>
                      <a:tailEnd type="none" w="med" len="med"/>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40000"/>
                      </a:srgbClr>
                    </a:solidFill>
                  </a:tcPr>
                </a:tc>
              </a:tr>
              <a:tr h="62888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err="1" smtClean="0">
                          <a:solidFill>
                            <a:srgbClr val="000000"/>
                          </a:solidFill>
                          <a:latin typeface="Arial"/>
                          <a:cs typeface="Arial"/>
                        </a:rPr>
                        <a:t>Anergización</a:t>
                      </a:r>
                      <a:r>
                        <a:rPr lang="es-ES" sz="1800" b="1" baseline="0" dirty="0" smtClean="0">
                          <a:solidFill>
                            <a:srgbClr val="000000"/>
                          </a:solidFill>
                          <a:latin typeface="Arial"/>
                          <a:cs typeface="Arial"/>
                        </a:rPr>
                        <a:t> </a:t>
                      </a:r>
                      <a:r>
                        <a:rPr lang="es-ES" sz="1800" b="1" baseline="0" dirty="0" err="1" smtClean="0">
                          <a:solidFill>
                            <a:srgbClr val="000000"/>
                          </a:solidFill>
                          <a:latin typeface="Arial"/>
                          <a:cs typeface="Arial"/>
                        </a:rPr>
                        <a:t>linfos</a:t>
                      </a:r>
                      <a:r>
                        <a:rPr lang="es-ES" sz="1800" b="1" baseline="0" dirty="0" smtClean="0">
                          <a:solidFill>
                            <a:srgbClr val="000000"/>
                          </a:solidFill>
                          <a:latin typeface="Arial"/>
                          <a:cs typeface="Arial"/>
                        </a:rPr>
                        <a:t> T </a:t>
                      </a:r>
                      <a:r>
                        <a:rPr lang="es-ES" sz="1800" b="1" baseline="0" dirty="0" err="1" smtClean="0">
                          <a:solidFill>
                            <a:srgbClr val="000000"/>
                          </a:solidFill>
                          <a:latin typeface="Arial"/>
                          <a:cs typeface="Arial"/>
                        </a:rPr>
                        <a:t>aloreactivos</a:t>
                      </a:r>
                      <a:endParaRPr lang="es-ES" sz="1800" b="1" dirty="0">
                        <a:solidFill>
                          <a:srgbClr val="000000"/>
                        </a:solidFill>
                        <a:latin typeface="Arial"/>
                        <a:cs typeface="Arial"/>
                      </a:endParaRPr>
                    </a:p>
                  </a:txBody>
                  <a:tcPr marL="91439" marR="91439" marT="45728" marB="45728"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smtClean="0">
                          <a:solidFill>
                            <a:srgbClr val="000000"/>
                          </a:solidFill>
                          <a:latin typeface="Arial"/>
                          <a:cs typeface="Arial"/>
                        </a:rPr>
                        <a:t>Suicide gene-</a:t>
                      </a:r>
                      <a:r>
                        <a:rPr lang="es-ES" sz="1800" b="1" dirty="0" err="1" smtClean="0">
                          <a:solidFill>
                            <a:srgbClr val="000000"/>
                          </a:solidFill>
                          <a:latin typeface="Arial"/>
                          <a:cs typeface="Arial"/>
                        </a:rPr>
                        <a:t>modified</a:t>
                      </a:r>
                      <a:r>
                        <a:rPr lang="es-ES" sz="1800" b="1" baseline="0" dirty="0" smtClean="0">
                          <a:solidFill>
                            <a:srgbClr val="000000"/>
                          </a:solidFill>
                          <a:latin typeface="Arial"/>
                          <a:cs typeface="Arial"/>
                        </a:rPr>
                        <a:t> </a:t>
                      </a:r>
                      <a:r>
                        <a:rPr lang="es-ES" sz="1800" b="1" baseline="0" dirty="0" err="1" smtClean="0">
                          <a:solidFill>
                            <a:srgbClr val="000000"/>
                          </a:solidFill>
                          <a:latin typeface="Arial"/>
                          <a:cs typeface="Arial"/>
                        </a:rPr>
                        <a:t>lymphocytes</a:t>
                      </a:r>
                      <a:endParaRPr lang="es-ES" sz="1800" b="1" dirty="0">
                        <a:solidFill>
                          <a:srgbClr val="000000"/>
                        </a:solidFill>
                        <a:latin typeface="Arial"/>
                        <a:cs typeface="Arial"/>
                      </a:endParaRPr>
                    </a:p>
                  </a:txBody>
                  <a:tcPr marL="91439" marR="91439" marT="45728" marB="45728"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20000"/>
                      </a:srgbClr>
                    </a:solidFill>
                  </a:tcPr>
                </a:tc>
              </a:tr>
              <a:tr h="72008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smtClean="0">
                          <a:solidFill>
                            <a:srgbClr val="000000"/>
                          </a:solidFill>
                          <a:latin typeface="Arial"/>
                          <a:cs typeface="Arial"/>
                        </a:rPr>
                        <a:t>Depleción de poblaciones seleccionadas</a:t>
                      </a:r>
                      <a:r>
                        <a:rPr lang="es-ES" sz="1800" b="1" baseline="0" dirty="0" smtClean="0">
                          <a:solidFill>
                            <a:srgbClr val="000000"/>
                          </a:solidFill>
                          <a:latin typeface="Arial"/>
                          <a:cs typeface="Arial"/>
                        </a:rPr>
                        <a:t> de linfocitos T</a:t>
                      </a:r>
                      <a:endParaRPr lang="es-ES" sz="1800" b="1" dirty="0">
                        <a:solidFill>
                          <a:srgbClr val="000000"/>
                        </a:solidFill>
                        <a:latin typeface="Arial"/>
                        <a:cs typeface="Arial"/>
                      </a:endParaRPr>
                    </a:p>
                  </a:txBody>
                  <a:tcPr marL="91439" marR="91439" marT="45728" marB="45728"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smtClean="0">
                          <a:solidFill>
                            <a:srgbClr val="000000"/>
                          </a:solidFill>
                          <a:latin typeface="Arial"/>
                          <a:cs typeface="Arial"/>
                        </a:rPr>
                        <a:t>Infusión de células NK</a:t>
                      </a:r>
                      <a:endParaRPr lang="es-ES" sz="1800" b="1" dirty="0">
                        <a:solidFill>
                          <a:srgbClr val="000000"/>
                        </a:solidFill>
                        <a:latin typeface="Arial"/>
                        <a:cs typeface="Arial"/>
                      </a:endParaRPr>
                    </a:p>
                  </a:txBody>
                  <a:tcPr marL="91439" marR="91439" marT="45728" marB="45728"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40000"/>
                      </a:srgbClr>
                    </a:solidFill>
                  </a:tcPr>
                </a:tc>
              </a:tr>
              <a:tr h="72344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800" b="1" dirty="0" smtClean="0">
                          <a:solidFill>
                            <a:srgbClr val="000000"/>
                          </a:solidFill>
                          <a:latin typeface="Arial"/>
                          <a:cs typeface="Arial"/>
                        </a:rPr>
                        <a:t>Infusión de </a:t>
                      </a:r>
                      <a:r>
                        <a:rPr lang="es-ES" sz="1800" b="1" dirty="0" err="1" smtClean="0">
                          <a:solidFill>
                            <a:srgbClr val="000000"/>
                          </a:solidFill>
                          <a:latin typeface="Arial"/>
                          <a:cs typeface="Arial"/>
                        </a:rPr>
                        <a:t>MSCs</a:t>
                      </a:r>
                      <a:endParaRPr lang="es-ES" sz="1800" b="1" dirty="0" smtClean="0">
                        <a:solidFill>
                          <a:srgbClr val="000000"/>
                        </a:solidFill>
                        <a:latin typeface="Arial"/>
                        <a:cs typeface="Arial"/>
                      </a:endParaRPr>
                    </a:p>
                  </a:txBody>
                  <a:tcPr marL="91439" marR="91439" marT="45728" marB="45728"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ES" sz="1800" b="1" dirty="0" err="1" smtClean="0">
                          <a:solidFill>
                            <a:srgbClr val="000000"/>
                          </a:solidFill>
                          <a:latin typeface="Arial"/>
                          <a:cs typeface="Arial"/>
                        </a:rPr>
                        <a:t>Chimeric</a:t>
                      </a:r>
                      <a:r>
                        <a:rPr lang="es-ES" sz="1800" b="1" baseline="0" dirty="0" smtClean="0">
                          <a:solidFill>
                            <a:srgbClr val="000000"/>
                          </a:solidFill>
                          <a:latin typeface="Arial"/>
                          <a:cs typeface="Arial"/>
                        </a:rPr>
                        <a:t> </a:t>
                      </a:r>
                      <a:r>
                        <a:rPr lang="es-ES" sz="1800" b="1" baseline="0" dirty="0" err="1" smtClean="0">
                          <a:solidFill>
                            <a:srgbClr val="000000"/>
                          </a:solidFill>
                          <a:latin typeface="Arial"/>
                          <a:cs typeface="Arial"/>
                        </a:rPr>
                        <a:t>antigen</a:t>
                      </a:r>
                      <a:r>
                        <a:rPr lang="es-ES" sz="1800" b="1" baseline="0" dirty="0" smtClean="0">
                          <a:solidFill>
                            <a:srgbClr val="000000"/>
                          </a:solidFill>
                          <a:latin typeface="Arial"/>
                          <a:cs typeface="Arial"/>
                        </a:rPr>
                        <a:t> receptor T </a:t>
                      </a:r>
                      <a:r>
                        <a:rPr lang="es-ES" sz="1800" b="1" baseline="0" dirty="0" err="1" smtClean="0">
                          <a:solidFill>
                            <a:srgbClr val="000000"/>
                          </a:solidFill>
                          <a:latin typeface="Arial"/>
                          <a:cs typeface="Arial"/>
                        </a:rPr>
                        <a:t>cells</a:t>
                      </a:r>
                      <a:endParaRPr lang="es-ES" sz="1800" b="1" dirty="0">
                        <a:solidFill>
                          <a:srgbClr val="000000"/>
                        </a:solidFill>
                        <a:latin typeface="Arial"/>
                        <a:cs typeface="Arial"/>
                      </a:endParaRPr>
                    </a:p>
                  </a:txBody>
                  <a:tcPr marL="91439" marR="91439" marT="45728" marB="45728"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A7A7A">
                        <a:tint val="20000"/>
                      </a:srgbClr>
                    </a:solidFill>
                  </a:tcPr>
                </a:tc>
              </a:tr>
            </a:tbl>
          </a:graphicData>
        </a:graphic>
      </p:graphicFrame>
    </p:spTree>
    <p:extLst>
      <p:ext uri="{BB962C8B-B14F-4D97-AF65-F5344CB8AC3E}">
        <p14:creationId xmlns:p14="http://schemas.microsoft.com/office/powerpoint/2010/main" val="162118911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78530" name="Group 40"/>
          <p:cNvGrpSpPr>
            <a:grpSpLocks/>
          </p:cNvGrpSpPr>
          <p:nvPr/>
        </p:nvGrpSpPr>
        <p:grpSpPr bwMode="auto">
          <a:xfrm>
            <a:off x="0" y="0"/>
            <a:ext cx="9215438" cy="6858000"/>
            <a:chOff x="0" y="0"/>
            <a:chExt cx="5805" cy="4320"/>
          </a:xfrm>
        </p:grpSpPr>
        <p:sp>
          <p:nvSpPr>
            <p:cNvPr id="278536"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78537" name="Group 35"/>
            <p:cNvGrpSpPr>
              <a:grpSpLocks/>
            </p:cNvGrpSpPr>
            <p:nvPr/>
          </p:nvGrpSpPr>
          <p:grpSpPr bwMode="auto">
            <a:xfrm>
              <a:off x="0" y="0"/>
              <a:ext cx="5760" cy="482"/>
              <a:chOff x="0" y="0"/>
              <a:chExt cx="5760" cy="482"/>
            </a:xfrm>
          </p:grpSpPr>
          <p:sp>
            <p:nvSpPr>
              <p:cNvPr id="278539"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78540"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78541"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78531"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Trasplante </a:t>
            </a:r>
            <a:r>
              <a:rPr lang="es-ES" sz="2400" dirty="0" err="1">
                <a:solidFill>
                  <a:srgbClr val="FA166D"/>
                </a:solidFill>
              </a:rPr>
              <a:t>haploidéntico</a:t>
            </a:r>
            <a:r>
              <a:rPr lang="es-ES" sz="2400" dirty="0">
                <a:solidFill>
                  <a:srgbClr val="FA166D"/>
                </a:solidFill>
              </a:rPr>
              <a:t>, estrategias de mejora</a:t>
            </a:r>
            <a:endParaRPr lang="es-ES" sz="1400" dirty="0">
              <a:solidFill>
                <a:srgbClr val="FA166D"/>
              </a:solidFill>
            </a:endParaRPr>
          </a:p>
        </p:txBody>
      </p:sp>
      <p:pic>
        <p:nvPicPr>
          <p:cNvPr id="278532"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534" name="CuadroTexto 15"/>
          <p:cNvSpPr txBox="1">
            <a:spLocks noChangeArrowheads="1"/>
          </p:cNvSpPr>
          <p:nvPr/>
        </p:nvSpPr>
        <p:spPr bwMode="auto">
          <a:xfrm>
            <a:off x="36512" y="908720"/>
            <a:ext cx="9144000" cy="400050"/>
          </a:xfrm>
          <a:prstGeom prst="rect">
            <a:avLst/>
          </a:prstGeom>
          <a:solidFill>
            <a:srgbClr val="FFF7D2"/>
          </a:solidFill>
          <a:ln>
            <a:noFill/>
          </a:ln>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smtClean="0">
                <a:solidFill>
                  <a:srgbClr val="000000"/>
                </a:solidFill>
              </a:rPr>
              <a:t>CAR T </a:t>
            </a:r>
            <a:r>
              <a:rPr lang="es-ES" dirty="0" err="1" smtClean="0">
                <a:solidFill>
                  <a:srgbClr val="000000"/>
                </a:solidFill>
              </a:rPr>
              <a:t>cells</a:t>
            </a:r>
            <a:r>
              <a:rPr lang="es-ES" dirty="0" smtClean="0">
                <a:solidFill>
                  <a:srgbClr val="000000"/>
                </a:solidFill>
              </a:rPr>
              <a:t> = </a:t>
            </a:r>
            <a:r>
              <a:rPr lang="es-ES" dirty="0" err="1" smtClean="0">
                <a:solidFill>
                  <a:srgbClr val="000000"/>
                </a:solidFill>
              </a:rPr>
              <a:t>Chimeric</a:t>
            </a:r>
            <a:r>
              <a:rPr lang="es-ES" dirty="0" smtClean="0">
                <a:solidFill>
                  <a:srgbClr val="000000"/>
                </a:solidFill>
              </a:rPr>
              <a:t> </a:t>
            </a:r>
            <a:r>
              <a:rPr lang="es-ES" dirty="0" err="1" smtClean="0">
                <a:solidFill>
                  <a:srgbClr val="000000"/>
                </a:solidFill>
              </a:rPr>
              <a:t>antigen</a:t>
            </a:r>
            <a:r>
              <a:rPr lang="es-ES" dirty="0" smtClean="0">
                <a:solidFill>
                  <a:srgbClr val="000000"/>
                </a:solidFill>
              </a:rPr>
              <a:t> receptor T </a:t>
            </a:r>
            <a:r>
              <a:rPr lang="es-ES" dirty="0" err="1" smtClean="0">
                <a:solidFill>
                  <a:srgbClr val="000000"/>
                </a:solidFill>
              </a:rPr>
              <a:t>cells</a:t>
            </a:r>
            <a:endParaRPr lang="es-ES" dirty="0">
              <a:solidFill>
                <a:srgbClr val="000000"/>
              </a:solidFill>
            </a:endParaRPr>
          </a:p>
        </p:txBody>
      </p:sp>
      <p:sp>
        <p:nvSpPr>
          <p:cNvPr id="3" name="CuadroTexto 2"/>
          <p:cNvSpPr txBox="1"/>
          <p:nvPr/>
        </p:nvSpPr>
        <p:spPr>
          <a:xfrm>
            <a:off x="4104456" y="1872653"/>
            <a:ext cx="5004048" cy="4220643"/>
          </a:xfrm>
          <a:prstGeom prst="rect">
            <a:avLst/>
          </a:prstGeom>
          <a:noFill/>
          <a:ln>
            <a:solidFill>
              <a:srgbClr val="000000"/>
            </a:solidFill>
          </a:ln>
        </p:spPr>
        <p:txBody>
          <a:bodyPr wrap="square" rtlCol="0">
            <a:spAutoFit/>
          </a:bodyPr>
          <a:lstStyle/>
          <a:p>
            <a:pPr marL="426150" indent="-285750" fontAlgn="auto">
              <a:lnSpc>
                <a:spcPct val="120000"/>
              </a:lnSpc>
              <a:spcAft>
                <a:spcPts val="0"/>
              </a:spcAft>
              <a:buFont typeface="Arial"/>
              <a:buChar char="•"/>
              <a:defRPr/>
            </a:pPr>
            <a:endParaRPr lang="es-ES" sz="1600" dirty="0" smtClean="0"/>
          </a:p>
          <a:p>
            <a:pPr marL="426150" indent="-285750" fontAlgn="auto">
              <a:lnSpc>
                <a:spcPct val="120000"/>
              </a:lnSpc>
              <a:spcAft>
                <a:spcPts val="0"/>
              </a:spcAft>
              <a:buFont typeface="Arial"/>
              <a:buChar char="•"/>
              <a:defRPr/>
            </a:pPr>
            <a:r>
              <a:rPr lang="es-ES" sz="1600" dirty="0" err="1" smtClean="0"/>
              <a:t>Linfos</a:t>
            </a:r>
            <a:r>
              <a:rPr lang="es-ES" sz="1600" dirty="0" smtClean="0"/>
              <a:t> T </a:t>
            </a:r>
            <a:r>
              <a:rPr lang="es-ES" sz="1600" dirty="0"/>
              <a:t>del </a:t>
            </a:r>
            <a:r>
              <a:rPr lang="es-ES" sz="1600" dirty="0" smtClean="0"/>
              <a:t>paciente, recolectados por </a:t>
            </a:r>
            <a:r>
              <a:rPr lang="es-ES" sz="1600" dirty="0" err="1" smtClean="0"/>
              <a:t>leucoaféresis</a:t>
            </a:r>
            <a:r>
              <a:rPr lang="es-ES" sz="1600" dirty="0" smtClean="0"/>
              <a:t>, expuestos ex </a:t>
            </a:r>
            <a:r>
              <a:rPr lang="es-ES" sz="1600" dirty="0"/>
              <a:t>vivo a un proceso de </a:t>
            </a:r>
            <a:r>
              <a:rPr lang="es-ES" sz="1600" dirty="0" smtClean="0"/>
              <a:t>activación</a:t>
            </a:r>
            <a:r>
              <a:rPr lang="es-ES" sz="1600" dirty="0"/>
              <a:t>, trasferencia génica, expansión numérica y </a:t>
            </a:r>
            <a:r>
              <a:rPr lang="es-ES" sz="1600" dirty="0" err="1" smtClean="0"/>
              <a:t>criopreservación</a:t>
            </a:r>
            <a:r>
              <a:rPr lang="es-ES" sz="1600" dirty="0" smtClean="0"/>
              <a:t>.</a:t>
            </a:r>
          </a:p>
          <a:p>
            <a:pPr marL="426150" indent="-285750" fontAlgn="auto">
              <a:lnSpc>
                <a:spcPct val="120000"/>
              </a:lnSpc>
              <a:spcAft>
                <a:spcPts val="0"/>
              </a:spcAft>
              <a:buFont typeface="Arial"/>
              <a:buChar char="•"/>
              <a:defRPr/>
            </a:pPr>
            <a:r>
              <a:rPr lang="es-ES" sz="1600" dirty="0"/>
              <a:t>T</a:t>
            </a:r>
            <a:r>
              <a:rPr lang="es-ES" sz="1600" dirty="0" smtClean="0"/>
              <a:t>rasferencia génica: transducción </a:t>
            </a:r>
            <a:r>
              <a:rPr lang="es-ES" sz="1600" dirty="0"/>
              <a:t>retroviral o </a:t>
            </a:r>
            <a:r>
              <a:rPr lang="es-ES" sz="1600" dirty="0" err="1"/>
              <a:t>lentiviral</a:t>
            </a:r>
            <a:r>
              <a:rPr lang="es-ES" sz="1600" dirty="0"/>
              <a:t> de DNA que codifica </a:t>
            </a:r>
            <a:r>
              <a:rPr lang="es-ES" sz="1600" dirty="0" smtClean="0"/>
              <a:t>a una  </a:t>
            </a:r>
            <a:r>
              <a:rPr lang="es-ES" sz="1600" dirty="0" err="1"/>
              <a:t>proteina</a:t>
            </a:r>
            <a:r>
              <a:rPr lang="es-ES" sz="1600" dirty="0"/>
              <a:t> </a:t>
            </a:r>
            <a:r>
              <a:rPr lang="es-ES" sz="1600" dirty="0" smtClean="0"/>
              <a:t>sintética </a:t>
            </a:r>
            <a:r>
              <a:rPr lang="es-ES" sz="1600" dirty="0"/>
              <a:t>CAR </a:t>
            </a:r>
            <a:r>
              <a:rPr lang="es-ES" sz="1200" dirty="0" smtClean="0">
                <a:solidFill>
                  <a:schemeClr val="bg1">
                    <a:lumMod val="50000"/>
                    <a:lumOff val="50000"/>
                  </a:schemeClr>
                </a:solidFill>
              </a:rPr>
              <a:t>(</a:t>
            </a:r>
            <a:r>
              <a:rPr lang="es-ES" sz="1200" dirty="0" err="1" smtClean="0">
                <a:solidFill>
                  <a:schemeClr val="bg1">
                    <a:lumMod val="50000"/>
                    <a:lumOff val="50000"/>
                  </a:schemeClr>
                </a:solidFill>
              </a:rPr>
              <a:t>Gross</a:t>
            </a:r>
            <a:r>
              <a:rPr lang="es-ES" sz="1200" dirty="0" smtClean="0">
                <a:solidFill>
                  <a:schemeClr val="bg1">
                    <a:lumMod val="50000"/>
                    <a:lumOff val="50000"/>
                  </a:schemeClr>
                </a:solidFill>
              </a:rPr>
              <a:t> 1989, </a:t>
            </a:r>
            <a:r>
              <a:rPr lang="es-ES" sz="1200" dirty="0" err="1" smtClean="0">
                <a:solidFill>
                  <a:schemeClr val="bg1">
                    <a:lumMod val="50000"/>
                    <a:lumOff val="50000"/>
                  </a:schemeClr>
                </a:solidFill>
              </a:rPr>
              <a:t>Milone</a:t>
            </a:r>
            <a:r>
              <a:rPr lang="es-ES" sz="1200" dirty="0" smtClean="0">
                <a:solidFill>
                  <a:schemeClr val="bg1">
                    <a:lumMod val="50000"/>
                    <a:lumOff val="50000"/>
                  </a:schemeClr>
                </a:solidFill>
              </a:rPr>
              <a:t> 2009)</a:t>
            </a:r>
            <a:r>
              <a:rPr lang="es-ES" sz="1200" dirty="0">
                <a:solidFill>
                  <a:schemeClr val="bg1">
                    <a:lumMod val="50000"/>
                    <a:lumOff val="50000"/>
                  </a:schemeClr>
                </a:solidFill>
              </a:rPr>
              <a:t>. </a:t>
            </a:r>
            <a:endParaRPr lang="es-ES" sz="1200" dirty="0" smtClean="0">
              <a:solidFill>
                <a:schemeClr val="bg1">
                  <a:lumMod val="50000"/>
                  <a:lumOff val="50000"/>
                </a:schemeClr>
              </a:solidFill>
            </a:endParaRPr>
          </a:p>
          <a:p>
            <a:pPr marL="426150" indent="-285750" fontAlgn="auto">
              <a:lnSpc>
                <a:spcPct val="120000"/>
              </a:lnSpc>
              <a:spcAft>
                <a:spcPts val="0"/>
              </a:spcAft>
              <a:buFont typeface="Arial"/>
              <a:buChar char="•"/>
              <a:defRPr/>
            </a:pPr>
            <a:r>
              <a:rPr lang="es-ES" sz="1600" dirty="0" smtClean="0"/>
              <a:t>La </a:t>
            </a:r>
            <a:r>
              <a:rPr lang="es-ES" sz="1600" dirty="0"/>
              <a:t>expresión de la </a:t>
            </a:r>
            <a:r>
              <a:rPr lang="es-ES" sz="1600" dirty="0" smtClean="0"/>
              <a:t>proteína CAR redirige </a:t>
            </a:r>
            <a:r>
              <a:rPr lang="es-ES" sz="1600" dirty="0"/>
              <a:t>a la célula T </a:t>
            </a:r>
            <a:r>
              <a:rPr lang="es-ES" sz="1600" dirty="0" smtClean="0"/>
              <a:t>contra </a:t>
            </a:r>
            <a:r>
              <a:rPr lang="es-ES" sz="1600" dirty="0"/>
              <a:t>las células de las que lleva el antígeno específico</a:t>
            </a:r>
            <a:r>
              <a:rPr lang="es-ES" sz="1600" dirty="0" smtClean="0"/>
              <a:t>, generando su </a:t>
            </a:r>
            <a:r>
              <a:rPr lang="es-ES" sz="1600" dirty="0" err="1" smtClean="0"/>
              <a:t>citolisis</a:t>
            </a:r>
            <a:r>
              <a:rPr lang="es-ES" sz="1600" dirty="0" smtClean="0"/>
              <a:t>. </a:t>
            </a:r>
            <a:endParaRPr lang="es-ES" sz="1600" dirty="0"/>
          </a:p>
          <a:p>
            <a:pPr marL="426150" indent="-285750" fontAlgn="auto">
              <a:lnSpc>
                <a:spcPct val="120000"/>
              </a:lnSpc>
              <a:spcAft>
                <a:spcPts val="0"/>
              </a:spcAft>
              <a:buFont typeface="Arial"/>
              <a:buChar char="•"/>
              <a:defRPr/>
            </a:pPr>
            <a:r>
              <a:rPr lang="es-ES" sz="1600" dirty="0" smtClean="0"/>
              <a:t>Estrategia </a:t>
            </a:r>
            <a:r>
              <a:rPr lang="es-ES" sz="1600" dirty="0"/>
              <a:t>prometedora revolucionaria </a:t>
            </a:r>
            <a:r>
              <a:rPr lang="es-ES" sz="1600" dirty="0" smtClean="0"/>
              <a:t>en oncología </a:t>
            </a:r>
            <a:r>
              <a:rPr lang="es-ES" sz="1200" dirty="0" smtClean="0">
                <a:solidFill>
                  <a:srgbClr val="7F7F7F"/>
                </a:solidFill>
              </a:rPr>
              <a:t>(</a:t>
            </a:r>
            <a:r>
              <a:rPr lang="es-ES" sz="1200" dirty="0" err="1" smtClean="0">
                <a:solidFill>
                  <a:srgbClr val="7F7F7F"/>
                </a:solidFill>
              </a:rPr>
              <a:t>Grupp</a:t>
            </a:r>
            <a:r>
              <a:rPr lang="es-ES" sz="1200" dirty="0" smtClean="0">
                <a:solidFill>
                  <a:srgbClr val="7F7F7F"/>
                </a:solidFill>
              </a:rPr>
              <a:t> 2011).</a:t>
            </a:r>
          </a:p>
          <a:p>
            <a:pPr marL="426150" indent="-285750" fontAlgn="auto">
              <a:lnSpc>
                <a:spcPct val="120000"/>
              </a:lnSpc>
              <a:spcAft>
                <a:spcPts val="0"/>
              </a:spcAft>
              <a:buFont typeface="Arial"/>
              <a:buChar char="•"/>
              <a:defRPr/>
            </a:pPr>
            <a:r>
              <a:rPr lang="es-ES" sz="1600" dirty="0" smtClean="0"/>
              <a:t>Toxicidades relevantes </a:t>
            </a:r>
            <a:r>
              <a:rPr lang="es-ES" sz="1200" dirty="0" smtClean="0">
                <a:solidFill>
                  <a:srgbClr val="7F7F7F"/>
                </a:solidFill>
              </a:rPr>
              <a:t>(</a:t>
            </a:r>
            <a:r>
              <a:rPr lang="es-ES" sz="1200" dirty="0" err="1" smtClean="0">
                <a:solidFill>
                  <a:srgbClr val="7F7F7F"/>
                </a:solidFill>
              </a:rPr>
              <a:t>Brentjens</a:t>
            </a:r>
            <a:r>
              <a:rPr lang="es-ES" sz="1200" dirty="0" smtClean="0">
                <a:solidFill>
                  <a:srgbClr val="7F7F7F"/>
                </a:solidFill>
              </a:rPr>
              <a:t> 2011, </a:t>
            </a:r>
            <a:r>
              <a:rPr lang="es-ES" sz="1200" dirty="0" err="1" smtClean="0">
                <a:solidFill>
                  <a:srgbClr val="7F7F7F"/>
                </a:solidFill>
              </a:rPr>
              <a:t>Kalos</a:t>
            </a:r>
            <a:r>
              <a:rPr lang="es-ES" sz="1200" dirty="0" smtClean="0">
                <a:solidFill>
                  <a:srgbClr val="7F7F7F"/>
                </a:solidFill>
              </a:rPr>
              <a:t> 2011)</a:t>
            </a:r>
            <a:r>
              <a:rPr lang="es-ES" sz="1200" dirty="0">
                <a:solidFill>
                  <a:srgbClr val="7F7F7F"/>
                </a:solidFill>
              </a:rPr>
              <a:t>. </a:t>
            </a:r>
            <a:endParaRPr lang="es-ES" sz="1600" dirty="0">
              <a:solidFill>
                <a:srgbClr val="7F7F7F"/>
              </a:solidFill>
            </a:endParaRPr>
          </a:p>
        </p:txBody>
      </p:sp>
      <p:pic>
        <p:nvPicPr>
          <p:cNvPr id="4" name="Imagen 3"/>
          <p:cNvPicPr>
            <a:picLocks noChangeAspect="1"/>
          </p:cNvPicPr>
          <p:nvPr/>
        </p:nvPicPr>
        <p:blipFill>
          <a:blip r:embed="rId5" cstate="print"/>
          <a:stretch>
            <a:fillRect/>
          </a:stretch>
        </p:blipFill>
        <p:spPr>
          <a:xfrm>
            <a:off x="179512" y="1844824"/>
            <a:ext cx="3785096" cy="4337720"/>
          </a:xfrm>
          <a:prstGeom prst="rect">
            <a:avLst/>
          </a:prstGeom>
        </p:spPr>
      </p:pic>
    </p:spTree>
    <p:extLst>
      <p:ext uri="{BB962C8B-B14F-4D97-AF65-F5344CB8AC3E}">
        <p14:creationId xmlns:p14="http://schemas.microsoft.com/office/powerpoint/2010/main" val="226574391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278530" name="Group 40"/>
          <p:cNvGrpSpPr>
            <a:grpSpLocks/>
          </p:cNvGrpSpPr>
          <p:nvPr/>
        </p:nvGrpSpPr>
        <p:grpSpPr bwMode="auto">
          <a:xfrm>
            <a:off x="0" y="0"/>
            <a:ext cx="9215438" cy="6858000"/>
            <a:chOff x="0" y="0"/>
            <a:chExt cx="5805" cy="4320"/>
          </a:xfrm>
        </p:grpSpPr>
        <p:sp>
          <p:nvSpPr>
            <p:cNvPr id="278536"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278537" name="Group 35"/>
            <p:cNvGrpSpPr>
              <a:grpSpLocks/>
            </p:cNvGrpSpPr>
            <p:nvPr/>
          </p:nvGrpSpPr>
          <p:grpSpPr bwMode="auto">
            <a:xfrm>
              <a:off x="0" y="0"/>
              <a:ext cx="5760" cy="482"/>
              <a:chOff x="0" y="0"/>
              <a:chExt cx="5760" cy="482"/>
            </a:xfrm>
          </p:grpSpPr>
          <p:sp>
            <p:nvSpPr>
              <p:cNvPr id="278539"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78540"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78541"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78531"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Trasplante </a:t>
            </a:r>
            <a:r>
              <a:rPr lang="es-ES" sz="2400" dirty="0" err="1">
                <a:solidFill>
                  <a:srgbClr val="FA166D"/>
                </a:solidFill>
              </a:rPr>
              <a:t>haploidéntico</a:t>
            </a:r>
            <a:r>
              <a:rPr lang="es-ES" sz="2400" dirty="0">
                <a:solidFill>
                  <a:srgbClr val="FA166D"/>
                </a:solidFill>
              </a:rPr>
              <a:t>, estrategias de mejora</a:t>
            </a:r>
            <a:endParaRPr lang="es-ES" sz="1400" dirty="0">
              <a:solidFill>
                <a:srgbClr val="FA166D"/>
              </a:solidFill>
            </a:endParaRPr>
          </a:p>
        </p:txBody>
      </p:sp>
      <p:pic>
        <p:nvPicPr>
          <p:cNvPr id="278532"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534" name="CuadroTexto 15"/>
          <p:cNvSpPr txBox="1">
            <a:spLocks noChangeArrowheads="1"/>
          </p:cNvSpPr>
          <p:nvPr/>
        </p:nvSpPr>
        <p:spPr bwMode="auto">
          <a:xfrm>
            <a:off x="36512" y="908720"/>
            <a:ext cx="9144000" cy="400050"/>
          </a:xfrm>
          <a:prstGeom prst="rect">
            <a:avLst/>
          </a:prstGeom>
          <a:solidFill>
            <a:srgbClr val="FFF7D2"/>
          </a:solidFill>
          <a:ln>
            <a:noFill/>
          </a:ln>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smtClean="0">
                <a:solidFill>
                  <a:srgbClr val="000000"/>
                </a:solidFill>
              </a:rPr>
              <a:t>CAR T </a:t>
            </a:r>
            <a:r>
              <a:rPr lang="es-ES" dirty="0" err="1" smtClean="0">
                <a:solidFill>
                  <a:srgbClr val="000000"/>
                </a:solidFill>
              </a:rPr>
              <a:t>cells</a:t>
            </a:r>
            <a:r>
              <a:rPr lang="es-ES" dirty="0" smtClean="0">
                <a:solidFill>
                  <a:srgbClr val="000000"/>
                </a:solidFill>
              </a:rPr>
              <a:t> = </a:t>
            </a:r>
            <a:r>
              <a:rPr lang="es-ES" dirty="0" err="1" smtClean="0">
                <a:solidFill>
                  <a:srgbClr val="000000"/>
                </a:solidFill>
              </a:rPr>
              <a:t>Chimeric</a:t>
            </a:r>
            <a:r>
              <a:rPr lang="es-ES" dirty="0" smtClean="0">
                <a:solidFill>
                  <a:srgbClr val="000000"/>
                </a:solidFill>
              </a:rPr>
              <a:t> </a:t>
            </a:r>
            <a:r>
              <a:rPr lang="es-ES" dirty="0" err="1" smtClean="0">
                <a:solidFill>
                  <a:srgbClr val="000000"/>
                </a:solidFill>
              </a:rPr>
              <a:t>antigen</a:t>
            </a:r>
            <a:r>
              <a:rPr lang="es-ES" dirty="0" smtClean="0">
                <a:solidFill>
                  <a:srgbClr val="000000"/>
                </a:solidFill>
              </a:rPr>
              <a:t> receptor T </a:t>
            </a:r>
            <a:r>
              <a:rPr lang="es-ES" dirty="0" err="1" smtClean="0">
                <a:solidFill>
                  <a:srgbClr val="000000"/>
                </a:solidFill>
              </a:rPr>
              <a:t>cells</a:t>
            </a:r>
            <a:endParaRPr lang="es-ES" dirty="0">
              <a:solidFill>
                <a:srgbClr val="000000"/>
              </a:solidFill>
            </a:endParaRPr>
          </a:p>
        </p:txBody>
      </p:sp>
      <p:sp>
        <p:nvSpPr>
          <p:cNvPr id="3" name="CuadroTexto 2"/>
          <p:cNvSpPr txBox="1"/>
          <p:nvPr/>
        </p:nvSpPr>
        <p:spPr>
          <a:xfrm>
            <a:off x="179512" y="3789040"/>
            <a:ext cx="8748464" cy="2599173"/>
          </a:xfrm>
          <a:prstGeom prst="rect">
            <a:avLst/>
          </a:prstGeom>
          <a:noFill/>
          <a:ln>
            <a:solidFill>
              <a:srgbClr val="000000"/>
            </a:solidFill>
          </a:ln>
        </p:spPr>
        <p:txBody>
          <a:bodyPr wrap="square" rtlCol="0">
            <a:spAutoFit/>
          </a:bodyPr>
          <a:lstStyle/>
          <a:p>
            <a:pPr marL="571500" indent="-457200" algn="ctr" fontAlgn="auto">
              <a:lnSpc>
                <a:spcPct val="130000"/>
              </a:lnSpc>
              <a:spcAft>
                <a:spcPts val="0"/>
              </a:spcAft>
              <a:buFont typeface="Arial" pitchFamily="34" charset="0"/>
              <a:buNone/>
              <a:defRPr/>
            </a:pPr>
            <a:r>
              <a:rPr lang="es-ES" sz="1800" dirty="0" smtClean="0"/>
              <a:t>“Anti </a:t>
            </a:r>
            <a:r>
              <a:rPr lang="es-ES" sz="1800" dirty="0"/>
              <a:t>CD19 CAR T </a:t>
            </a:r>
            <a:r>
              <a:rPr lang="es-ES" sz="1800" dirty="0" err="1"/>
              <a:t>cells</a:t>
            </a:r>
            <a:r>
              <a:rPr lang="es-ES" sz="1800" dirty="0"/>
              <a:t> </a:t>
            </a:r>
            <a:r>
              <a:rPr lang="es-ES" sz="1800" dirty="0" smtClean="0"/>
              <a:t>tienen una eficacia </a:t>
            </a:r>
            <a:r>
              <a:rPr lang="es-ES" sz="1800" dirty="0"/>
              <a:t>antitumoral muy elevada </a:t>
            </a:r>
            <a:r>
              <a:rPr lang="es-ES" sz="1800" dirty="0" smtClean="0"/>
              <a:t>sin </a:t>
            </a:r>
            <a:r>
              <a:rPr lang="es-ES" sz="1800" dirty="0"/>
              <a:t>aumentar el riesgo de </a:t>
            </a:r>
            <a:r>
              <a:rPr lang="es-ES" sz="1800" dirty="0" smtClean="0"/>
              <a:t>EICH”</a:t>
            </a:r>
          </a:p>
          <a:p>
            <a:pPr marL="571500" indent="-457200" fontAlgn="auto">
              <a:lnSpc>
                <a:spcPct val="130000"/>
              </a:lnSpc>
              <a:spcAft>
                <a:spcPts val="0"/>
              </a:spcAft>
              <a:buFont typeface="Arial" pitchFamily="34" charset="0"/>
              <a:buNone/>
              <a:defRPr/>
            </a:pPr>
            <a:endParaRPr lang="es-ES" sz="1800" dirty="0"/>
          </a:p>
          <a:p>
            <a:pPr marL="571500" indent="-457200" fontAlgn="auto">
              <a:lnSpc>
                <a:spcPct val="130000"/>
              </a:lnSpc>
              <a:spcAft>
                <a:spcPts val="0"/>
              </a:spcAft>
              <a:buFont typeface="Arial"/>
              <a:buChar char="•"/>
              <a:defRPr/>
            </a:pPr>
            <a:r>
              <a:rPr lang="es-ES" sz="1800" dirty="0" smtClean="0"/>
              <a:t>Ensayo clínico </a:t>
            </a:r>
            <a:r>
              <a:rPr lang="es-ES" sz="1800" dirty="0"/>
              <a:t>fase </a:t>
            </a:r>
            <a:r>
              <a:rPr lang="es-ES" sz="1800" dirty="0" smtClean="0"/>
              <a:t>I</a:t>
            </a:r>
          </a:p>
          <a:p>
            <a:pPr marL="571500" indent="-457200" fontAlgn="auto">
              <a:lnSpc>
                <a:spcPct val="130000"/>
              </a:lnSpc>
              <a:spcAft>
                <a:spcPts val="0"/>
              </a:spcAft>
              <a:buFont typeface="Arial"/>
              <a:buChar char="•"/>
              <a:defRPr/>
            </a:pPr>
            <a:r>
              <a:rPr lang="es-ES" sz="1800" dirty="0" smtClean="0"/>
              <a:t>N = </a:t>
            </a:r>
            <a:r>
              <a:rPr lang="es-ES" sz="1800" dirty="0"/>
              <a:t>21 </a:t>
            </a:r>
            <a:r>
              <a:rPr lang="es-ES" sz="1800" dirty="0" smtClean="0"/>
              <a:t>pacientes. 19 recibieron las AntiCD19 CAR T </a:t>
            </a:r>
            <a:r>
              <a:rPr lang="es-ES" sz="1800" dirty="0" err="1" smtClean="0"/>
              <a:t>cells</a:t>
            </a:r>
            <a:r>
              <a:rPr lang="es-ES" sz="1800" dirty="0" smtClean="0"/>
              <a:t> . </a:t>
            </a:r>
            <a:r>
              <a:rPr lang="es-ES" sz="1800" dirty="0" smtClean="0">
                <a:solidFill>
                  <a:srgbClr val="FF0000"/>
                </a:solidFill>
              </a:rPr>
              <a:t>8 tras </a:t>
            </a:r>
            <a:r>
              <a:rPr lang="es-ES" sz="1800" dirty="0" err="1" smtClean="0">
                <a:solidFill>
                  <a:srgbClr val="FF0000"/>
                </a:solidFill>
              </a:rPr>
              <a:t>alo</a:t>
            </a:r>
            <a:r>
              <a:rPr lang="es-ES" sz="1800" dirty="0" smtClean="0">
                <a:solidFill>
                  <a:srgbClr val="FF0000"/>
                </a:solidFill>
              </a:rPr>
              <a:t>-TPH</a:t>
            </a:r>
          </a:p>
          <a:p>
            <a:pPr marL="571500" indent="-457200" fontAlgn="auto">
              <a:lnSpc>
                <a:spcPct val="130000"/>
              </a:lnSpc>
              <a:spcAft>
                <a:spcPts val="0"/>
              </a:spcAft>
              <a:buFont typeface="Arial"/>
              <a:buChar char="•"/>
              <a:defRPr/>
            </a:pPr>
            <a:r>
              <a:rPr lang="es-ES" sz="1800" dirty="0" smtClean="0"/>
              <a:t>Máxima </a:t>
            </a:r>
            <a:r>
              <a:rPr lang="es-ES" sz="1800" dirty="0"/>
              <a:t>dosis tolerada 1x106/kg. </a:t>
            </a:r>
            <a:endParaRPr lang="es-ES" sz="1800" dirty="0" smtClean="0"/>
          </a:p>
          <a:p>
            <a:pPr marL="571500" indent="-457200" fontAlgn="auto">
              <a:lnSpc>
                <a:spcPct val="130000"/>
              </a:lnSpc>
              <a:spcAft>
                <a:spcPts val="0"/>
              </a:spcAft>
              <a:buFont typeface="Arial"/>
              <a:buChar char="•"/>
              <a:defRPr/>
            </a:pPr>
            <a:r>
              <a:rPr lang="es-ES" sz="1800" dirty="0" smtClean="0"/>
              <a:t>Toxicidad reversible</a:t>
            </a:r>
            <a:endParaRPr lang="es-ES" sz="1800" dirty="0"/>
          </a:p>
        </p:txBody>
      </p:sp>
      <p:pic>
        <p:nvPicPr>
          <p:cNvPr id="2" name="Imagen 1"/>
          <p:cNvPicPr>
            <a:picLocks noChangeAspect="1"/>
          </p:cNvPicPr>
          <p:nvPr/>
        </p:nvPicPr>
        <p:blipFill>
          <a:blip r:embed="rId5" cstate="print"/>
          <a:stretch>
            <a:fillRect/>
          </a:stretch>
        </p:blipFill>
        <p:spPr>
          <a:xfrm>
            <a:off x="142844" y="1428736"/>
            <a:ext cx="8786842" cy="1692012"/>
          </a:xfrm>
          <a:prstGeom prst="rect">
            <a:avLst/>
          </a:prstGeom>
        </p:spPr>
      </p:pic>
    </p:spTree>
    <p:extLst>
      <p:ext uri="{BB962C8B-B14F-4D97-AF65-F5344CB8AC3E}">
        <p14:creationId xmlns:p14="http://schemas.microsoft.com/office/powerpoint/2010/main" val="145382700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30 Rectángulo"/>
          <p:cNvSpPr>
            <a:spLocks noChangeArrowheads="1"/>
          </p:cNvSpPr>
          <p:nvPr/>
        </p:nvSpPr>
        <p:spPr bwMode="auto">
          <a:xfrm>
            <a:off x="71438" y="857250"/>
            <a:ext cx="90725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round/>
                <a:headEnd/>
                <a:tailEnd/>
              </a14:hiddenLine>
            </a:ext>
          </a:extLst>
        </p:spPr>
        <p:txBody>
          <a:bodyPr/>
          <a:lstStyle/>
          <a:p>
            <a:pPr marL="457200" indent="-457200" eaLnBrk="0" hangingPunct="0">
              <a:lnSpc>
                <a:spcPct val="150000"/>
              </a:lnSpc>
              <a:buFont typeface="Times New Roman" charset="0"/>
              <a:buAutoNum type="arabicPeriod"/>
            </a:pPr>
            <a:endParaRPr lang="es-ES" sz="1900">
              <a:solidFill>
                <a:srgbClr val="660066"/>
              </a:solidFill>
            </a:endParaRPr>
          </a:p>
        </p:txBody>
      </p:sp>
      <p:grpSp>
        <p:nvGrpSpPr>
          <p:cNvPr id="4" name="Group 40"/>
          <p:cNvGrpSpPr>
            <a:grpSpLocks/>
          </p:cNvGrpSpPr>
          <p:nvPr/>
        </p:nvGrpSpPr>
        <p:grpSpPr bwMode="auto">
          <a:xfrm>
            <a:off x="0" y="0"/>
            <a:ext cx="9215438" cy="6858000"/>
            <a:chOff x="0" y="0"/>
            <a:chExt cx="5805" cy="4320"/>
          </a:xfrm>
        </p:grpSpPr>
        <p:sp>
          <p:nvSpPr>
            <p:cNvPr id="278536" name="Rectangle 34"/>
            <p:cNvSpPr>
              <a:spLocks noChangeArrowheads="1"/>
            </p:cNvSpPr>
            <p:nvPr/>
          </p:nvSpPr>
          <p:spPr bwMode="auto">
            <a:xfrm>
              <a:off x="0" y="4247"/>
              <a:ext cx="5760" cy="73"/>
            </a:xfrm>
            <a:prstGeom prst="rect">
              <a:avLst/>
            </a:prstGeom>
            <a:gradFill rotWithShape="1">
              <a:gsLst>
                <a:gs pos="0">
                  <a:srgbClr val="740A32"/>
                </a:gs>
                <a:gs pos="100000">
                  <a:srgbClr val="FA166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nvGrpSpPr>
            <p:cNvPr id="5" name="Group 35"/>
            <p:cNvGrpSpPr>
              <a:grpSpLocks/>
            </p:cNvGrpSpPr>
            <p:nvPr/>
          </p:nvGrpSpPr>
          <p:grpSpPr bwMode="auto">
            <a:xfrm>
              <a:off x="0" y="0"/>
              <a:ext cx="5760" cy="482"/>
              <a:chOff x="0" y="0"/>
              <a:chExt cx="5760" cy="482"/>
            </a:xfrm>
          </p:grpSpPr>
          <p:sp>
            <p:nvSpPr>
              <p:cNvPr id="278539"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278540" name="Text Box 37"/>
              <p:cNvSpPr txBox="1">
                <a:spLocks noChangeArrowheads="1"/>
              </p:cNvSpPr>
              <p:nvPr/>
            </p:nvSpPr>
            <p:spPr bwMode="auto">
              <a:xfrm>
                <a:off x="22" y="119"/>
                <a:ext cx="4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endParaRPr lang="es-ES" sz="2800">
                  <a:solidFill>
                    <a:srgbClr val="FA166D"/>
                  </a:solidFill>
                </a:endParaRPr>
              </a:p>
            </p:txBody>
          </p:sp>
          <p:sp>
            <p:nvSpPr>
              <p:cNvPr id="278541" name="Rectangle 38"/>
              <p:cNvSpPr>
                <a:spLocks noChangeArrowheads="1"/>
              </p:cNvSpPr>
              <p:nvPr/>
            </p:nvSpPr>
            <p:spPr bwMode="auto">
              <a:xfrm>
                <a:off x="0" y="436"/>
                <a:ext cx="5760" cy="46"/>
              </a:xfrm>
              <a:prstGeom prst="rect">
                <a:avLst/>
              </a:prstGeom>
              <a:gradFill rotWithShape="1">
                <a:gsLst>
                  <a:gs pos="0">
                    <a:srgbClr val="FA166D"/>
                  </a:gs>
                  <a:gs pos="100000">
                    <a:srgbClr val="740A3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a:solidFill>
                    <a:srgbClr val="FFFFFF"/>
                  </a:solidFill>
                </a:endParaRP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sp>
        <p:nvSpPr>
          <p:cNvPr id="278531" name="Text Box 37"/>
          <p:cNvSpPr txBox="1">
            <a:spLocks noChangeArrowheads="1"/>
          </p:cNvSpPr>
          <p:nvPr/>
        </p:nvSpPr>
        <p:spPr bwMode="auto">
          <a:xfrm>
            <a:off x="34925" y="188913"/>
            <a:ext cx="763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400" dirty="0">
                <a:solidFill>
                  <a:srgbClr val="FA166D"/>
                </a:solidFill>
              </a:rPr>
              <a:t>Trasplante </a:t>
            </a:r>
            <a:r>
              <a:rPr lang="es-ES" sz="2400" dirty="0" err="1">
                <a:solidFill>
                  <a:srgbClr val="FA166D"/>
                </a:solidFill>
              </a:rPr>
              <a:t>haploidéntico</a:t>
            </a:r>
            <a:r>
              <a:rPr lang="es-ES" sz="2400" dirty="0">
                <a:solidFill>
                  <a:srgbClr val="FA166D"/>
                </a:solidFill>
              </a:rPr>
              <a:t>, estrategias de mejora</a:t>
            </a:r>
            <a:endParaRPr lang="es-ES" sz="1400" dirty="0">
              <a:solidFill>
                <a:srgbClr val="FA166D"/>
              </a:solidFill>
            </a:endParaRPr>
          </a:p>
        </p:txBody>
      </p:sp>
      <p:pic>
        <p:nvPicPr>
          <p:cNvPr id="278532"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534" name="CuadroTexto 15"/>
          <p:cNvSpPr txBox="1">
            <a:spLocks noChangeArrowheads="1"/>
          </p:cNvSpPr>
          <p:nvPr/>
        </p:nvSpPr>
        <p:spPr bwMode="auto">
          <a:xfrm>
            <a:off x="36512" y="908720"/>
            <a:ext cx="9144000" cy="400050"/>
          </a:xfrm>
          <a:prstGeom prst="rect">
            <a:avLst/>
          </a:prstGeom>
          <a:solidFill>
            <a:srgbClr val="FFF7D2"/>
          </a:solidFill>
          <a:ln>
            <a:noFill/>
          </a:ln>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 dirty="0" smtClean="0">
                <a:solidFill>
                  <a:srgbClr val="000000"/>
                </a:solidFill>
              </a:rPr>
              <a:t>CAR T cells en trasplante alogénico = ASH 2015 y EBMT 2016</a:t>
            </a:r>
            <a:endParaRPr lang="es-ES" dirty="0">
              <a:solidFill>
                <a:srgbClr val="000000"/>
              </a:solidFill>
            </a:endParaRPr>
          </a:p>
        </p:txBody>
      </p:sp>
      <p:sp>
        <p:nvSpPr>
          <p:cNvPr id="3" name="CuadroTexto 2"/>
          <p:cNvSpPr txBox="1"/>
          <p:nvPr/>
        </p:nvSpPr>
        <p:spPr>
          <a:xfrm>
            <a:off x="181254" y="1623705"/>
            <a:ext cx="8748464" cy="4755148"/>
          </a:xfrm>
          <a:prstGeom prst="rect">
            <a:avLst/>
          </a:prstGeom>
          <a:noFill/>
          <a:ln>
            <a:solidFill>
              <a:srgbClr val="000000"/>
            </a:solidFill>
          </a:ln>
        </p:spPr>
        <p:txBody>
          <a:bodyPr wrap="square" rtlCol="0">
            <a:spAutoFit/>
          </a:bodyPr>
          <a:lstStyle/>
          <a:p>
            <a:pPr marL="571500" indent="-457200" algn="ctr" fontAlgn="auto">
              <a:lnSpc>
                <a:spcPct val="150000"/>
              </a:lnSpc>
              <a:spcAft>
                <a:spcPts val="0"/>
              </a:spcAft>
              <a:buFont typeface="Arial" pitchFamily="34" charset="0"/>
              <a:buNone/>
              <a:defRPr/>
            </a:pPr>
            <a:r>
              <a:rPr lang="es-ES" dirty="0" smtClean="0">
                <a:solidFill>
                  <a:srgbClr val="333399"/>
                </a:solidFill>
              </a:rPr>
              <a:t>99# Brudno et al (Bethseda): </a:t>
            </a:r>
            <a:r>
              <a:rPr lang="es-ES" sz="1800" dirty="0" smtClean="0"/>
              <a:t>Anti-CD19 CAR en </a:t>
            </a:r>
            <a:r>
              <a:rPr lang="es-ES" sz="1800" dirty="0" smtClean="0">
                <a:solidFill>
                  <a:srgbClr val="C00000"/>
                </a:solidFill>
              </a:rPr>
              <a:t>20 neoplasias B </a:t>
            </a:r>
            <a:r>
              <a:rPr lang="es-ES" sz="1800" dirty="0" smtClean="0"/>
              <a:t>persistentes tras alo. La LAL es la que mejor responde (RC 4/5). </a:t>
            </a:r>
            <a:r>
              <a:rPr lang="es-ES" sz="1800" dirty="0" smtClean="0">
                <a:solidFill>
                  <a:srgbClr val="FF0000"/>
                </a:solidFill>
              </a:rPr>
              <a:t>No EICH. </a:t>
            </a:r>
            <a:r>
              <a:rPr lang="es-ES" sz="1800" dirty="0" smtClean="0"/>
              <a:t>Toxicidad: fiebre + taquicardia + hipotensión</a:t>
            </a:r>
          </a:p>
          <a:p>
            <a:pPr marL="571500" indent="-457200" algn="ctr" fontAlgn="auto">
              <a:lnSpc>
                <a:spcPct val="150000"/>
              </a:lnSpc>
              <a:spcAft>
                <a:spcPts val="0"/>
              </a:spcAft>
              <a:buFont typeface="Arial" pitchFamily="34" charset="0"/>
              <a:buNone/>
              <a:defRPr/>
            </a:pPr>
            <a:endParaRPr lang="es-ES" sz="1800" dirty="0" smtClean="0"/>
          </a:p>
          <a:p>
            <a:pPr marL="571500" indent="-457200" algn="ctr" fontAlgn="auto">
              <a:lnSpc>
                <a:spcPct val="150000"/>
              </a:lnSpc>
              <a:spcAft>
                <a:spcPts val="0"/>
              </a:spcAft>
              <a:buFont typeface="Arial" pitchFamily="34" charset="0"/>
              <a:buNone/>
              <a:defRPr/>
            </a:pPr>
            <a:r>
              <a:rPr lang="es-ES" dirty="0" smtClean="0">
                <a:solidFill>
                  <a:srgbClr val="333399"/>
                </a:solidFill>
              </a:rPr>
              <a:t>862# Kebriaei et al (MDA): </a:t>
            </a:r>
            <a:r>
              <a:rPr lang="es-ES" sz="1800" dirty="0" smtClean="0"/>
              <a:t>Anti-CD19 CAR en </a:t>
            </a:r>
            <a:r>
              <a:rPr lang="es-ES" sz="1800" dirty="0" smtClean="0">
                <a:solidFill>
                  <a:srgbClr val="C00000"/>
                </a:solidFill>
              </a:rPr>
              <a:t>21 pacientes con LAL (18) LNH B (3)</a:t>
            </a:r>
            <a:r>
              <a:rPr lang="es-ES" sz="1800" dirty="0" smtClean="0"/>
              <a:t> trsa alo. 8 haplos. Infusión profiláctica en el día +64 aprox. Escalada de dosis. Px con tacro. No toxicidad</a:t>
            </a:r>
            <a:r>
              <a:rPr lang="es-ES" sz="1800" dirty="0" smtClean="0">
                <a:solidFill>
                  <a:srgbClr val="FF0000"/>
                </a:solidFill>
              </a:rPr>
              <a:t>. EICHa 3/21.  </a:t>
            </a:r>
            <a:r>
              <a:rPr lang="es-ES" sz="1800" dirty="0" smtClean="0"/>
              <a:t>De los 8 haplos, 7 en RC tras una mediana de 4 meses.</a:t>
            </a:r>
          </a:p>
          <a:p>
            <a:pPr marL="571500" indent="-457200" algn="ctr" fontAlgn="auto">
              <a:lnSpc>
                <a:spcPct val="150000"/>
              </a:lnSpc>
              <a:spcAft>
                <a:spcPts val="0"/>
              </a:spcAft>
              <a:buFont typeface="Arial" pitchFamily="34" charset="0"/>
              <a:buNone/>
              <a:defRPr/>
            </a:pPr>
            <a:endParaRPr lang="es-ES" sz="1800" dirty="0" smtClean="0"/>
          </a:p>
          <a:p>
            <a:pPr marL="571500" indent="-457200" algn="ctr" fontAlgn="auto">
              <a:lnSpc>
                <a:spcPct val="150000"/>
              </a:lnSpc>
              <a:spcAft>
                <a:spcPts val="0"/>
              </a:spcAft>
              <a:buFont typeface="Arial" pitchFamily="34" charset="0"/>
              <a:buNone/>
              <a:defRPr/>
            </a:pPr>
            <a:r>
              <a:rPr lang="es-ES" dirty="0" smtClean="0">
                <a:solidFill>
                  <a:srgbClr val="333399"/>
                </a:solidFill>
              </a:rPr>
              <a:t>682# Park et al: </a:t>
            </a:r>
            <a:r>
              <a:rPr lang="es-ES" sz="1800" dirty="0" smtClean="0"/>
              <a:t>Anti-CD19 CAR en </a:t>
            </a:r>
            <a:r>
              <a:rPr lang="es-ES" sz="1800" dirty="0" smtClean="0">
                <a:solidFill>
                  <a:srgbClr val="C00000"/>
                </a:solidFill>
              </a:rPr>
              <a:t>44 pacientes </a:t>
            </a:r>
            <a:r>
              <a:rPr lang="es-ES" sz="1800" dirty="0" smtClean="0"/>
              <a:t>(de ellos 17 tras alo</a:t>
            </a:r>
            <a:r>
              <a:rPr lang="es-ES" sz="1800" dirty="0" smtClean="0">
                <a:solidFill>
                  <a:srgbClr val="FF0000"/>
                </a:solidFill>
              </a:rPr>
              <a:t>). No EICH.</a:t>
            </a:r>
            <a:r>
              <a:rPr lang="es-ES" sz="1800" dirty="0" smtClean="0"/>
              <a:t> EMR tras la infusión potente predictor de supervivencia.</a:t>
            </a:r>
            <a:endParaRPr lang="es-ES" sz="1800" dirty="0"/>
          </a:p>
        </p:txBody>
      </p:sp>
    </p:spTree>
    <p:extLst>
      <p:ext uri="{BB962C8B-B14F-4D97-AF65-F5344CB8AC3E}">
        <p14:creationId xmlns:p14="http://schemas.microsoft.com/office/powerpoint/2010/main" val="145382700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39617" name="6 Grupo"/>
          <p:cNvGrpSpPr>
            <a:grpSpLocks/>
          </p:cNvGrpSpPr>
          <p:nvPr/>
        </p:nvGrpSpPr>
        <p:grpSpPr bwMode="auto">
          <a:xfrm>
            <a:off x="0" y="2417763"/>
            <a:ext cx="9144000" cy="4440237"/>
            <a:chOff x="0" y="2417763"/>
            <a:chExt cx="9144000" cy="4440237"/>
          </a:xfrm>
        </p:grpSpPr>
        <p:grpSp>
          <p:nvGrpSpPr>
            <p:cNvPr id="239618" name="5 Grupo"/>
            <p:cNvGrpSpPr>
              <a:grpSpLocks/>
            </p:cNvGrpSpPr>
            <p:nvPr/>
          </p:nvGrpSpPr>
          <p:grpSpPr bwMode="auto">
            <a:xfrm>
              <a:off x="0" y="2417763"/>
              <a:ext cx="9144000" cy="4440237"/>
              <a:chOff x="0" y="2417763"/>
              <a:chExt cx="9144000" cy="4440237"/>
            </a:xfrm>
          </p:grpSpPr>
          <p:sp>
            <p:nvSpPr>
              <p:cNvPr id="239620" name="Rectangle 2"/>
              <p:cNvSpPr>
                <a:spLocks noChangeArrowheads="1"/>
              </p:cNvSpPr>
              <p:nvPr/>
            </p:nvSpPr>
            <p:spPr bwMode="auto">
              <a:xfrm>
                <a:off x="0" y="3500438"/>
                <a:ext cx="9144000" cy="33575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sz="2800">
                  <a:solidFill>
                    <a:srgbClr val="000000"/>
                  </a:solidFill>
                </a:endParaRPr>
              </a:p>
            </p:txBody>
          </p:sp>
          <p:sp>
            <p:nvSpPr>
              <p:cNvPr id="239621" name="Text Box 3"/>
              <p:cNvSpPr txBox="1">
                <a:spLocks noChangeArrowheads="1"/>
              </p:cNvSpPr>
              <p:nvPr/>
            </p:nvSpPr>
            <p:spPr bwMode="auto">
              <a:xfrm>
                <a:off x="0" y="2417763"/>
                <a:ext cx="9144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_tradnl" sz="3200">
                    <a:solidFill>
                      <a:srgbClr val="000000"/>
                    </a:solidFill>
                  </a:rPr>
                  <a:t>Objetivo 1</a:t>
                </a:r>
                <a:endParaRPr lang="es-ES" sz="3200">
                  <a:solidFill>
                    <a:srgbClr val="000000"/>
                  </a:solidFill>
                </a:endParaRPr>
              </a:p>
            </p:txBody>
          </p:sp>
          <p:sp>
            <p:nvSpPr>
              <p:cNvPr id="239622" name="Rectangle 4"/>
              <p:cNvSpPr>
                <a:spLocks noChangeArrowheads="1"/>
              </p:cNvSpPr>
              <p:nvPr/>
            </p:nvSpPr>
            <p:spPr bwMode="auto">
              <a:xfrm>
                <a:off x="0" y="3429000"/>
                <a:ext cx="9144000" cy="714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sz="2800">
                  <a:solidFill>
                    <a:srgbClr val="000000"/>
                  </a:solidFill>
                </a:endParaRPr>
              </a:p>
            </p:txBody>
          </p:sp>
        </p:grpSp>
        <p:sp>
          <p:nvSpPr>
            <p:cNvPr id="239619" name="Text Box 5"/>
            <p:cNvSpPr txBox="1">
              <a:spLocks noChangeArrowheads="1"/>
            </p:cNvSpPr>
            <p:nvPr/>
          </p:nvSpPr>
          <p:spPr bwMode="auto">
            <a:xfrm>
              <a:off x="71438" y="4121150"/>
              <a:ext cx="892968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lnSpc>
                  <a:spcPct val="150000"/>
                </a:lnSpc>
              </a:pPr>
              <a:r>
                <a:rPr lang="es-ES" sz="2800" dirty="0">
                  <a:solidFill>
                    <a:srgbClr val="FFFF00"/>
                  </a:solidFill>
                </a:rPr>
                <a:t>Actividad del trasplante </a:t>
              </a:r>
              <a:r>
                <a:rPr lang="es-ES" sz="2800" dirty="0" err="1" smtClean="0">
                  <a:solidFill>
                    <a:srgbClr val="FFFF00"/>
                  </a:solidFill>
                </a:rPr>
                <a:t>alogénico</a:t>
              </a:r>
              <a:r>
                <a:rPr lang="es-ES" sz="2800" dirty="0" smtClean="0">
                  <a:solidFill>
                    <a:srgbClr val="FFFF00"/>
                  </a:solidFill>
                </a:rPr>
                <a:t> en 2015</a:t>
              </a:r>
              <a:endParaRPr lang="es-ES" sz="2800" dirty="0">
                <a:solidFill>
                  <a:srgbClr val="FFFF00"/>
                </a:solidFill>
              </a:endParaRPr>
            </a:p>
          </p:txBody>
        </p:sp>
      </p:grpSp>
    </p:spTree>
  </p:cSld>
  <p:clrMapOvr>
    <a:masterClrMapping/>
  </p:clrMapOvr>
  <p:transition xmlns:p14="http://schemas.microsoft.com/office/powerpoint/2010/main">
    <p:pull dir="r"/>
  </p:transitio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9058" name="Rectangle 4"/>
          <p:cNvSpPr>
            <a:spLocks noChangeArrowheads="1"/>
          </p:cNvSpPr>
          <p:nvPr/>
        </p:nvSpPr>
        <p:spPr bwMode="auto">
          <a:xfrm>
            <a:off x="0" y="6597650"/>
            <a:ext cx="9144000" cy="260350"/>
          </a:xfrm>
          <a:prstGeom prst="rect">
            <a:avLst/>
          </a:prstGeom>
          <a:solidFill>
            <a:srgbClr val="FFFF00"/>
          </a:solidFill>
          <a:ln w="9525">
            <a:solidFill>
              <a:schemeClr val="tx1"/>
            </a:solidFill>
            <a:miter lim="800000"/>
            <a:headEnd/>
            <a:tailEnd/>
          </a:ln>
        </p:spPr>
        <p:txBody>
          <a:bodyPr wrap="none" anchor="ctr"/>
          <a:lstStyle/>
          <a:p>
            <a:pPr algn="ctr"/>
            <a:endParaRPr lang="es-ES" sz="1800" b="0">
              <a:solidFill>
                <a:srgbClr val="336699"/>
              </a:solidFill>
            </a:endParaRPr>
          </a:p>
        </p:txBody>
      </p:sp>
      <p:sp>
        <p:nvSpPr>
          <p:cNvPr id="429059" name="Rectangle 9"/>
          <p:cNvSpPr>
            <a:spLocks noChangeArrowheads="1"/>
          </p:cNvSpPr>
          <p:nvPr/>
        </p:nvSpPr>
        <p:spPr bwMode="auto">
          <a:xfrm flipV="1">
            <a:off x="0" y="3141663"/>
            <a:ext cx="9144000" cy="714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sz="2800">
              <a:solidFill>
                <a:srgbClr val="000000"/>
              </a:solidFill>
            </a:endParaRPr>
          </a:p>
        </p:txBody>
      </p:sp>
      <p:sp>
        <p:nvSpPr>
          <p:cNvPr id="429060" name="Text Box 10"/>
          <p:cNvSpPr txBox="1">
            <a:spLocks noChangeArrowheads="1"/>
          </p:cNvSpPr>
          <p:nvPr/>
        </p:nvSpPr>
        <p:spPr bwMode="auto">
          <a:xfrm>
            <a:off x="0" y="2117725"/>
            <a:ext cx="914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_tradnl" sz="2800" dirty="0">
                <a:solidFill>
                  <a:srgbClr val="FFFF00"/>
                </a:solidFill>
              </a:rPr>
              <a:t>Objetivo </a:t>
            </a:r>
            <a:r>
              <a:rPr lang="es-ES_tradnl" sz="2800" dirty="0" smtClean="0">
                <a:solidFill>
                  <a:srgbClr val="FFFF00"/>
                </a:solidFill>
              </a:rPr>
              <a:t>IV: </a:t>
            </a:r>
            <a:endParaRPr lang="es-ES_tradnl" sz="2800" dirty="0">
              <a:solidFill>
                <a:srgbClr val="FFFF00"/>
              </a:solidFill>
            </a:endParaRPr>
          </a:p>
          <a:p>
            <a:pPr algn="ctr" eaLnBrk="1" hangingPunct="1"/>
            <a:r>
              <a:rPr lang="es-ES_tradnl" sz="2800" dirty="0" smtClean="0">
                <a:solidFill>
                  <a:srgbClr val="FFFF00"/>
                </a:solidFill>
              </a:rPr>
              <a:t>CONCLUSIONES</a:t>
            </a:r>
            <a:endParaRPr lang="es-ES" sz="2800" dirty="0">
              <a:solidFill>
                <a:srgbClr val="FFFF00"/>
              </a:solidFill>
            </a:endParaRPr>
          </a:p>
        </p:txBody>
      </p:sp>
      <p:sp>
        <p:nvSpPr>
          <p:cNvPr id="429061" name="6 Rectángulo"/>
          <p:cNvSpPr>
            <a:spLocks noChangeArrowheads="1"/>
          </p:cNvSpPr>
          <p:nvPr/>
        </p:nvSpPr>
        <p:spPr bwMode="auto">
          <a:xfrm>
            <a:off x="428625" y="3243263"/>
            <a:ext cx="2571750" cy="2857500"/>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sz="2800">
              <a:solidFill>
                <a:srgbClr val="000000"/>
              </a:solidFill>
            </a:endParaRPr>
          </a:p>
        </p:txBody>
      </p:sp>
      <p:pic>
        <p:nvPicPr>
          <p:cNvPr id="6" name="Picture 2" descr="C:\Users\Usuario\AppData\Local\Temp\dnahelix_mres.png"/>
          <p:cNvPicPr>
            <a:picLocks noChangeAspect="1" noChangeArrowheads="1"/>
          </p:cNvPicPr>
          <p:nvPr/>
        </p:nvPicPr>
        <p:blipFill>
          <a:blip r:embed="rId3" cstate="print"/>
          <a:srcRect/>
          <a:stretch>
            <a:fillRect/>
          </a:stretch>
        </p:blipFill>
        <p:spPr bwMode="auto">
          <a:xfrm rot="19659069">
            <a:off x="-195145" y="3810841"/>
            <a:ext cx="3403486" cy="1929131"/>
          </a:xfrm>
          <a:prstGeom prst="rect">
            <a:avLst/>
          </a:prstGeom>
          <a:noFill/>
          <a:scene3d>
            <a:camera prst="orthographicFront">
              <a:rot lat="21599968" lon="10799999" rev="10799999"/>
            </a:camera>
            <a:lightRig rig="threePt" dir="t"/>
          </a:scene3d>
        </p:spPr>
      </p:pic>
      <p:pic>
        <p:nvPicPr>
          <p:cNvPr id="429063" name="Picture 22" descr="C:\Users\Usuario\Desktop\med101_49148cell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6500" y="3298825"/>
            <a:ext cx="2828925" cy="27987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736141"/>
      </p:ext>
    </p:extLst>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30 Rectángulo"/>
          <p:cNvSpPr>
            <a:spLocks noChangeArrowheads="1"/>
          </p:cNvSpPr>
          <p:nvPr/>
        </p:nvSpPr>
        <p:spPr bwMode="auto">
          <a:xfrm>
            <a:off x="179512" y="1052736"/>
            <a:ext cx="8786813" cy="1440160"/>
          </a:xfrm>
          <a:prstGeom prst="rect">
            <a:avLst/>
          </a:prstGeom>
          <a:solidFill>
            <a:schemeClr val="bg1">
              <a:lumMod val="95000"/>
            </a:schemeClr>
          </a:solidFill>
          <a:ln w="7">
            <a:noFill/>
            <a:round/>
            <a:headEnd/>
            <a:tailEnd/>
          </a:ln>
        </p:spPr>
        <p:txBody>
          <a:bodyPr/>
          <a:lstStyle/>
          <a:p>
            <a:pPr fontAlgn="auto">
              <a:lnSpc>
                <a:spcPct val="150000"/>
              </a:lnSpc>
              <a:spcAft>
                <a:spcPts val="0"/>
              </a:spcAft>
              <a:buFont typeface="Arial" pitchFamily="34" charset="0"/>
              <a:buChar char="•"/>
              <a:defRPr/>
            </a:pPr>
            <a:r>
              <a:rPr lang="es-ES" sz="1800" dirty="0">
                <a:solidFill>
                  <a:schemeClr val="tx1"/>
                </a:solidFill>
                <a:latin typeface="Arial"/>
                <a:ea typeface="ＭＳ Ｐゴシック" charset="-128"/>
                <a:cs typeface="Arial"/>
              </a:rPr>
              <a:t> </a:t>
            </a:r>
            <a:r>
              <a:rPr lang="es-ES" sz="1800" dirty="0" smtClean="0">
                <a:solidFill>
                  <a:schemeClr val="tx1"/>
                </a:solidFill>
                <a:latin typeface="Arial"/>
                <a:ea typeface="ＭＳ Ｐゴシック" charset="-128"/>
                <a:cs typeface="Arial"/>
              </a:rPr>
              <a:t>Incremento de trasplante </a:t>
            </a:r>
            <a:r>
              <a:rPr lang="es-ES" sz="1800" dirty="0" err="1" smtClean="0">
                <a:solidFill>
                  <a:schemeClr val="tx1"/>
                </a:solidFill>
                <a:latin typeface="Arial"/>
                <a:ea typeface="ＭＳ Ｐゴシック" charset="-128"/>
                <a:cs typeface="Arial"/>
              </a:rPr>
              <a:t>haploidéntico</a:t>
            </a:r>
            <a:r>
              <a:rPr lang="es-ES" sz="1800" dirty="0" smtClean="0">
                <a:solidFill>
                  <a:schemeClr val="tx1"/>
                </a:solidFill>
                <a:latin typeface="Arial"/>
                <a:ea typeface="ＭＳ Ｐゴシック" charset="-128"/>
                <a:cs typeface="Arial"/>
              </a:rPr>
              <a:t> gracias a:</a:t>
            </a:r>
          </a:p>
          <a:p>
            <a:pPr marL="742950" lvl="1" indent="-285750" fontAlgn="auto">
              <a:lnSpc>
                <a:spcPct val="150000"/>
              </a:lnSpc>
              <a:spcAft>
                <a:spcPts val="0"/>
              </a:spcAft>
              <a:buFont typeface="Wingdings" charset="2"/>
              <a:buChar char="u"/>
              <a:defRPr/>
            </a:pPr>
            <a:r>
              <a:rPr lang="es-ES" sz="1800" dirty="0" smtClean="0">
                <a:solidFill>
                  <a:schemeClr val="tx1"/>
                </a:solidFill>
                <a:latin typeface="Arial"/>
                <a:ea typeface="ＭＳ Ｐゴシック" charset="-128"/>
                <a:cs typeface="Arial"/>
              </a:rPr>
              <a:t>Depleción </a:t>
            </a:r>
            <a:r>
              <a:rPr lang="es-ES" sz="1800" dirty="0">
                <a:solidFill>
                  <a:schemeClr val="tx1"/>
                </a:solidFill>
                <a:latin typeface="Arial"/>
                <a:ea typeface="ＭＳ Ｐゴシック" charset="-128"/>
                <a:cs typeface="Arial"/>
              </a:rPr>
              <a:t>selectiva T </a:t>
            </a:r>
            <a:r>
              <a:rPr lang="es-ES" sz="1800" dirty="0" err="1">
                <a:solidFill>
                  <a:schemeClr val="tx1"/>
                </a:solidFill>
                <a:latin typeface="Arial"/>
                <a:ea typeface="ＭＳ Ｐゴシック" charset="-128"/>
                <a:cs typeface="Arial"/>
              </a:rPr>
              <a:t>alpha</a:t>
            </a:r>
            <a:r>
              <a:rPr lang="es-ES" sz="1800" dirty="0">
                <a:solidFill>
                  <a:schemeClr val="tx1"/>
                </a:solidFill>
                <a:latin typeface="Arial"/>
                <a:ea typeface="ＭＳ Ｐゴシック" charset="-128"/>
                <a:cs typeface="Arial"/>
              </a:rPr>
              <a:t> beta y CD19 </a:t>
            </a:r>
            <a:endParaRPr lang="es-ES" sz="1800" dirty="0" smtClean="0">
              <a:solidFill>
                <a:schemeClr val="tx1"/>
              </a:solidFill>
              <a:latin typeface="Arial"/>
              <a:ea typeface="ＭＳ Ｐゴシック" charset="-128"/>
              <a:cs typeface="Arial"/>
            </a:endParaRPr>
          </a:p>
          <a:p>
            <a:pPr marL="742950" lvl="1" indent="-285750" fontAlgn="auto">
              <a:lnSpc>
                <a:spcPct val="150000"/>
              </a:lnSpc>
              <a:spcAft>
                <a:spcPts val="0"/>
              </a:spcAft>
              <a:buFont typeface="Wingdings" charset="2"/>
              <a:buChar char="u"/>
              <a:defRPr/>
            </a:pPr>
            <a:r>
              <a:rPr lang="es-ES" sz="1800" dirty="0" smtClean="0">
                <a:solidFill>
                  <a:schemeClr val="tx1"/>
                </a:solidFill>
                <a:latin typeface="Arial"/>
                <a:ea typeface="ＭＳ Ｐゴシック" charset="-128"/>
                <a:cs typeface="Arial"/>
              </a:rPr>
              <a:t>Múltiples </a:t>
            </a:r>
            <a:r>
              <a:rPr lang="es-ES" sz="1800" dirty="0">
                <a:solidFill>
                  <a:schemeClr val="tx1"/>
                </a:solidFill>
                <a:latin typeface="Arial"/>
                <a:ea typeface="ＭＳ Ｐゴシック" charset="-128"/>
                <a:cs typeface="Arial"/>
              </a:rPr>
              <a:t>plataformas </a:t>
            </a:r>
            <a:r>
              <a:rPr lang="es-ES" sz="1800" dirty="0" smtClean="0">
                <a:solidFill>
                  <a:schemeClr val="tx1"/>
                </a:solidFill>
                <a:latin typeface="Arial"/>
                <a:ea typeface="ＭＳ Ｐゴシック" charset="-128"/>
                <a:cs typeface="Arial"/>
              </a:rPr>
              <a:t>para </a:t>
            </a:r>
            <a:r>
              <a:rPr lang="es-ES" sz="1800" dirty="0" err="1" smtClean="0">
                <a:solidFill>
                  <a:schemeClr val="tx1"/>
                </a:solidFill>
                <a:latin typeface="Arial"/>
                <a:ea typeface="ＭＳ Ｐゴシック" charset="-128"/>
                <a:cs typeface="Arial"/>
              </a:rPr>
              <a:t>haplo</a:t>
            </a:r>
            <a:r>
              <a:rPr lang="es-ES" sz="1800" dirty="0" smtClean="0">
                <a:solidFill>
                  <a:schemeClr val="tx1"/>
                </a:solidFill>
                <a:latin typeface="Arial"/>
                <a:ea typeface="ＭＳ Ｐゴシック" charset="-128"/>
                <a:cs typeface="Arial"/>
              </a:rPr>
              <a:t> sin manipular: </a:t>
            </a:r>
            <a:r>
              <a:rPr lang="es-ES" sz="1800" dirty="0" err="1" smtClean="0">
                <a:solidFill>
                  <a:schemeClr val="tx1"/>
                </a:solidFill>
                <a:latin typeface="Arial"/>
                <a:ea typeface="ＭＳ Ｐゴシック" charset="-128"/>
                <a:cs typeface="Arial"/>
              </a:rPr>
              <a:t>Ciclofosfamida</a:t>
            </a:r>
            <a:r>
              <a:rPr lang="es-ES" sz="1800" dirty="0" smtClean="0">
                <a:solidFill>
                  <a:schemeClr val="tx1"/>
                </a:solidFill>
                <a:latin typeface="Arial"/>
                <a:ea typeface="ＭＳ Ｐゴシック" charset="-128"/>
                <a:cs typeface="Arial"/>
              </a:rPr>
              <a:t> POST</a:t>
            </a:r>
          </a:p>
          <a:p>
            <a:pPr marL="640080" lvl="1" fontAlgn="auto">
              <a:lnSpc>
                <a:spcPct val="150000"/>
              </a:lnSpc>
              <a:spcAft>
                <a:spcPts val="0"/>
              </a:spcAft>
              <a:buFont typeface="Arial" pitchFamily="34" charset="0"/>
              <a:buChar char="•"/>
              <a:defRPr/>
            </a:pPr>
            <a:endParaRPr lang="es-ES" sz="2400" dirty="0">
              <a:solidFill>
                <a:schemeClr val="tx1"/>
              </a:solidFill>
              <a:latin typeface="Arial"/>
              <a:ea typeface="ＭＳ Ｐゴシック" charset="-128"/>
              <a:cs typeface="Arial"/>
            </a:endParaRPr>
          </a:p>
          <a:p>
            <a:pPr fontAlgn="auto">
              <a:lnSpc>
                <a:spcPct val="150000"/>
              </a:lnSpc>
              <a:spcBef>
                <a:spcPts val="100"/>
              </a:spcBef>
              <a:spcAft>
                <a:spcPts val="0"/>
              </a:spcAft>
              <a:buFont typeface="Arial" pitchFamily="34" charset="0"/>
              <a:buChar char="•"/>
              <a:defRPr/>
            </a:pPr>
            <a:endParaRPr lang="es-ES" sz="3600" dirty="0">
              <a:solidFill>
                <a:srgbClr val="000000"/>
              </a:solidFill>
              <a:latin typeface="Arial"/>
              <a:cs typeface="Arial"/>
            </a:endParaRPr>
          </a:p>
          <a:p>
            <a:pPr marL="640080" lvl="1" fontAlgn="auto">
              <a:lnSpc>
                <a:spcPct val="150000"/>
              </a:lnSpc>
              <a:spcBef>
                <a:spcPts val="100"/>
              </a:spcBef>
              <a:spcAft>
                <a:spcPts val="0"/>
              </a:spcAft>
              <a:defRPr/>
            </a:pPr>
            <a:endParaRPr lang="es-ES" sz="4800" dirty="0">
              <a:solidFill>
                <a:srgbClr val="000000"/>
              </a:solidFill>
              <a:latin typeface="Arial"/>
              <a:cs typeface="Arial"/>
            </a:endParaRPr>
          </a:p>
          <a:p>
            <a:pPr marL="457200" indent="-457200" eaLnBrk="0" hangingPunct="0">
              <a:lnSpc>
                <a:spcPct val="150000"/>
              </a:lnSpc>
              <a:spcBef>
                <a:spcPts val="100"/>
              </a:spcBef>
              <a:buFont typeface="Wingdings" charset="0"/>
              <a:buChar char="u"/>
              <a:defRPr/>
            </a:pPr>
            <a:endParaRPr lang="es-ES" sz="3200" dirty="0">
              <a:solidFill>
                <a:srgbClr val="000000"/>
              </a:solidFill>
              <a:latin typeface="Arial"/>
              <a:cs typeface="Arial"/>
            </a:endParaRPr>
          </a:p>
        </p:txBody>
      </p:sp>
      <p:sp>
        <p:nvSpPr>
          <p:cNvPr id="2" name="Rectángulo 1"/>
          <p:cNvSpPr/>
          <p:nvPr/>
        </p:nvSpPr>
        <p:spPr bwMode="auto">
          <a:xfrm>
            <a:off x="539552" y="3356992"/>
            <a:ext cx="8208912" cy="3312368"/>
          </a:xfrm>
          <a:prstGeom prst="rect">
            <a:avLst/>
          </a:prstGeom>
          <a:solidFill>
            <a:srgbClr val="FFF7D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800" b="1" i="0" u="none" strike="noStrike" cap="none" normalizeH="0" baseline="0" smtClean="0">
              <a:ln>
                <a:noFill/>
              </a:ln>
              <a:solidFill>
                <a:schemeClr val="tx1"/>
              </a:solidFill>
              <a:effectLst/>
              <a:latin typeface="Arial" charset="0"/>
            </a:endParaRPr>
          </a:p>
        </p:txBody>
      </p:sp>
      <p:sp>
        <p:nvSpPr>
          <p:cNvPr id="431105" name="Rectangle 9"/>
          <p:cNvSpPr>
            <a:spLocks noChangeArrowheads="1"/>
          </p:cNvSpPr>
          <p:nvPr/>
        </p:nvSpPr>
        <p:spPr bwMode="auto">
          <a:xfrm flipV="1">
            <a:off x="0" y="685800"/>
            <a:ext cx="9144000" cy="71438"/>
          </a:xfrm>
          <a:prstGeom prst="rect">
            <a:avLst/>
          </a:prstGeom>
          <a:solidFill>
            <a:srgbClr val="FFFF00">
              <a:alpha val="67842"/>
            </a:srgbClr>
          </a:solidFill>
          <a:ln w="9525">
            <a:solidFill>
              <a:srgbClr val="FFFF00"/>
            </a:solidFill>
            <a:miter lim="800000"/>
            <a:headEnd/>
            <a:tailEnd/>
          </a:ln>
        </p:spPr>
        <p:txBody>
          <a:bodyPr anchor="ctr">
            <a:spAutoFit/>
          </a:bodyPr>
          <a:lstStyle/>
          <a:p>
            <a:endParaRPr lang="es-ES" sz="2800">
              <a:solidFill>
                <a:srgbClr val="000000"/>
              </a:solidFill>
            </a:endParaRPr>
          </a:p>
        </p:txBody>
      </p:sp>
      <p:grpSp>
        <p:nvGrpSpPr>
          <p:cNvPr id="431106" name="10 Grupo"/>
          <p:cNvGrpSpPr>
            <a:grpSpLocks/>
          </p:cNvGrpSpPr>
          <p:nvPr/>
        </p:nvGrpSpPr>
        <p:grpSpPr bwMode="auto">
          <a:xfrm>
            <a:off x="0" y="0"/>
            <a:ext cx="9215438" cy="6597352"/>
            <a:chOff x="0" y="0"/>
            <a:chExt cx="9215438" cy="6597172"/>
          </a:xfrm>
        </p:grpSpPr>
        <p:sp>
          <p:nvSpPr>
            <p:cNvPr id="294914" name="30 Rectángulo"/>
            <p:cNvSpPr>
              <a:spLocks noChangeArrowheads="1"/>
            </p:cNvSpPr>
            <p:nvPr/>
          </p:nvSpPr>
          <p:spPr bwMode="auto">
            <a:xfrm>
              <a:off x="107504" y="2924863"/>
              <a:ext cx="8748464" cy="3672309"/>
            </a:xfrm>
            <a:prstGeom prst="rect">
              <a:avLst/>
            </a:prstGeom>
            <a:noFill/>
            <a:ln w="7">
              <a:noFill/>
              <a:round/>
              <a:headEnd/>
              <a:tailEnd/>
            </a:ln>
          </p:spPr>
          <p:txBody>
            <a:bodyPr/>
            <a:lstStyle/>
            <a:p>
              <a:pPr marL="640080" lvl="1" algn="ctr" fontAlgn="auto">
                <a:lnSpc>
                  <a:spcPct val="150000"/>
                </a:lnSpc>
                <a:spcBef>
                  <a:spcPts val="100"/>
                </a:spcBef>
                <a:spcAft>
                  <a:spcPts val="0"/>
                </a:spcAft>
                <a:defRPr/>
              </a:pPr>
              <a:endParaRPr lang="es-ES" sz="2400" dirty="0" smtClean="0">
                <a:solidFill>
                  <a:srgbClr val="0000FF"/>
                </a:solidFill>
              </a:endParaRPr>
            </a:p>
            <a:p>
              <a:pPr marL="640080" lvl="1" fontAlgn="auto">
                <a:lnSpc>
                  <a:spcPct val="150000"/>
                </a:lnSpc>
                <a:spcBef>
                  <a:spcPts val="100"/>
                </a:spcBef>
                <a:spcAft>
                  <a:spcPts val="0"/>
                </a:spcAft>
                <a:buFont typeface="Arial" pitchFamily="34" charset="0"/>
                <a:buChar char="•"/>
                <a:defRPr/>
              </a:pPr>
              <a:r>
                <a:rPr lang="es-ES" sz="1800" dirty="0" smtClean="0">
                  <a:solidFill>
                    <a:srgbClr val="000000"/>
                  </a:solidFill>
                </a:rPr>
                <a:t>Disponibilidad de donante </a:t>
              </a:r>
              <a:r>
                <a:rPr lang="es-ES" sz="1800" dirty="0">
                  <a:solidFill>
                    <a:srgbClr val="000000"/>
                  </a:solidFill>
                </a:rPr>
                <a:t>casi </a:t>
              </a:r>
              <a:r>
                <a:rPr lang="es-ES" sz="1800" dirty="0" smtClean="0">
                  <a:solidFill>
                    <a:srgbClr val="000000"/>
                  </a:solidFill>
                </a:rPr>
                <a:t>universal</a:t>
              </a:r>
              <a:endParaRPr lang="es-ES" sz="1800" dirty="0">
                <a:solidFill>
                  <a:srgbClr val="000000"/>
                </a:solidFill>
              </a:endParaRPr>
            </a:p>
            <a:p>
              <a:pPr marL="1005840" lvl="2" fontAlgn="auto">
                <a:lnSpc>
                  <a:spcPct val="150000"/>
                </a:lnSpc>
                <a:spcBef>
                  <a:spcPts val="100"/>
                </a:spcBef>
                <a:spcAft>
                  <a:spcPts val="0"/>
                </a:spcAft>
                <a:buClr>
                  <a:schemeClr val="accent3"/>
                </a:buClr>
                <a:buFont typeface="Arial" pitchFamily="34" charset="0"/>
                <a:buChar char="•"/>
                <a:defRPr/>
              </a:pPr>
              <a:r>
                <a:rPr lang="es-ES" sz="1600" dirty="0" smtClean="0">
                  <a:solidFill>
                    <a:srgbClr val="000000"/>
                  </a:solidFill>
                </a:rPr>
                <a:t>Disponibilidad &gt; 95</a:t>
              </a:r>
              <a:r>
                <a:rPr lang="es-ES" sz="1600" dirty="0">
                  <a:solidFill>
                    <a:srgbClr val="000000"/>
                  </a:solidFill>
                </a:rPr>
                <a:t>% de </a:t>
              </a:r>
              <a:r>
                <a:rPr lang="es-ES" sz="1600" dirty="0" smtClean="0">
                  <a:solidFill>
                    <a:srgbClr val="000000"/>
                  </a:solidFill>
                </a:rPr>
                <a:t>la población</a:t>
              </a:r>
            </a:p>
            <a:p>
              <a:pPr marL="1005840" lvl="2" fontAlgn="auto">
                <a:lnSpc>
                  <a:spcPct val="150000"/>
                </a:lnSpc>
                <a:spcBef>
                  <a:spcPts val="100"/>
                </a:spcBef>
                <a:spcAft>
                  <a:spcPts val="0"/>
                </a:spcAft>
                <a:buClr>
                  <a:schemeClr val="accent3"/>
                </a:buClr>
                <a:buFont typeface="Arial" pitchFamily="34" charset="0"/>
                <a:buChar char="•"/>
                <a:defRPr/>
              </a:pPr>
              <a:r>
                <a:rPr lang="es-ES" sz="1600" dirty="0" smtClean="0">
                  <a:solidFill>
                    <a:srgbClr val="000000"/>
                  </a:solidFill>
                </a:rPr>
                <a:t>Mediana </a:t>
              </a:r>
              <a:r>
                <a:rPr lang="es-ES" sz="1600" dirty="0">
                  <a:solidFill>
                    <a:srgbClr val="000000"/>
                  </a:solidFill>
                </a:rPr>
                <a:t>de posibles donantes por paciente = 2,7 (grupo de Baltimore</a:t>
              </a:r>
              <a:r>
                <a:rPr lang="es-ES" sz="1600" dirty="0" smtClean="0">
                  <a:solidFill>
                    <a:srgbClr val="000000"/>
                  </a:solidFill>
                </a:rPr>
                <a:t>)</a:t>
              </a:r>
              <a:endParaRPr lang="es-ES" sz="1600" dirty="0">
                <a:solidFill>
                  <a:srgbClr val="000000"/>
                </a:solidFill>
              </a:endParaRPr>
            </a:p>
            <a:p>
              <a:pPr marL="640080" lvl="1" fontAlgn="auto">
                <a:lnSpc>
                  <a:spcPct val="150000"/>
                </a:lnSpc>
                <a:spcBef>
                  <a:spcPts val="100"/>
                </a:spcBef>
                <a:spcAft>
                  <a:spcPts val="0"/>
                </a:spcAft>
                <a:buFont typeface="Arial" pitchFamily="34" charset="0"/>
                <a:buChar char="•"/>
                <a:defRPr/>
              </a:pPr>
              <a:r>
                <a:rPr lang="es-ES" sz="1800" dirty="0">
                  <a:solidFill>
                    <a:srgbClr val="000000"/>
                  </a:solidFill>
                </a:rPr>
                <a:t>Logística: inmediatez y fácil </a:t>
              </a:r>
              <a:r>
                <a:rPr lang="es-ES" sz="1800" dirty="0" smtClean="0">
                  <a:solidFill>
                    <a:srgbClr val="000000"/>
                  </a:solidFill>
                </a:rPr>
                <a:t>programación</a:t>
              </a:r>
              <a:endParaRPr lang="es-ES" sz="1800" dirty="0">
                <a:solidFill>
                  <a:srgbClr val="000000"/>
                </a:solidFill>
              </a:endParaRPr>
            </a:p>
            <a:p>
              <a:pPr marL="640080" lvl="1" fontAlgn="auto">
                <a:lnSpc>
                  <a:spcPct val="150000"/>
                </a:lnSpc>
                <a:spcBef>
                  <a:spcPts val="100"/>
                </a:spcBef>
                <a:spcAft>
                  <a:spcPts val="0"/>
                </a:spcAft>
                <a:buFont typeface="Arial" pitchFamily="34" charset="0"/>
                <a:buChar char="•"/>
                <a:defRPr/>
              </a:pPr>
              <a:r>
                <a:rPr lang="es-ES" sz="1800" dirty="0">
                  <a:solidFill>
                    <a:srgbClr val="000000"/>
                  </a:solidFill>
                </a:rPr>
                <a:t>Donante </a:t>
              </a:r>
              <a:r>
                <a:rPr lang="es-ES" sz="1800" dirty="0" smtClean="0">
                  <a:solidFill>
                    <a:srgbClr val="000000"/>
                  </a:solidFill>
                </a:rPr>
                <a:t>comprometido </a:t>
              </a:r>
              <a:endParaRPr lang="es-ES" sz="1800" dirty="0">
                <a:solidFill>
                  <a:srgbClr val="000000"/>
                </a:solidFill>
              </a:endParaRPr>
            </a:p>
            <a:p>
              <a:pPr marL="640080" lvl="1" fontAlgn="auto">
                <a:lnSpc>
                  <a:spcPct val="150000"/>
                </a:lnSpc>
                <a:spcBef>
                  <a:spcPts val="100"/>
                </a:spcBef>
                <a:spcAft>
                  <a:spcPts val="0"/>
                </a:spcAft>
                <a:buFont typeface="Arial" pitchFamily="34" charset="0"/>
                <a:buChar char="•"/>
                <a:defRPr/>
              </a:pPr>
              <a:r>
                <a:rPr lang="es-ES" sz="1800" dirty="0" smtClean="0">
                  <a:solidFill>
                    <a:srgbClr val="000000"/>
                  </a:solidFill>
                </a:rPr>
                <a:t>“Económico (sin manipular)”</a:t>
              </a:r>
            </a:p>
            <a:p>
              <a:pPr marL="640080" lvl="1" fontAlgn="auto">
                <a:lnSpc>
                  <a:spcPct val="150000"/>
                </a:lnSpc>
                <a:spcBef>
                  <a:spcPts val="100"/>
                </a:spcBef>
                <a:spcAft>
                  <a:spcPts val="0"/>
                </a:spcAft>
                <a:buFont typeface="Arial" pitchFamily="34" charset="0"/>
                <a:buChar char="•"/>
                <a:defRPr/>
              </a:pPr>
              <a:r>
                <a:rPr lang="es-ES" u="sng" dirty="0">
                  <a:solidFill>
                    <a:srgbClr val="FF0066"/>
                  </a:solidFill>
                </a:rPr>
                <a:t>Potencial de </a:t>
              </a:r>
              <a:r>
                <a:rPr lang="es-ES" u="sng" dirty="0" smtClean="0">
                  <a:solidFill>
                    <a:srgbClr val="FF0066"/>
                  </a:solidFill>
                </a:rPr>
                <a:t>inmunoterapia</a:t>
              </a:r>
              <a:endParaRPr lang="es-ES" u="sng" dirty="0">
                <a:solidFill>
                  <a:srgbClr val="FF0066"/>
                </a:solidFill>
              </a:endParaRPr>
            </a:p>
          </p:txBody>
        </p:sp>
        <p:grpSp>
          <p:nvGrpSpPr>
            <p:cNvPr id="431109" name="Group 40"/>
            <p:cNvGrpSpPr>
              <a:grpSpLocks/>
            </p:cNvGrpSpPr>
            <p:nvPr/>
          </p:nvGrpSpPr>
          <p:grpSpPr bwMode="auto">
            <a:xfrm>
              <a:off x="0" y="0"/>
              <a:ext cx="9215438" cy="1327150"/>
              <a:chOff x="0" y="0"/>
              <a:chExt cx="5805" cy="836"/>
            </a:xfrm>
          </p:grpSpPr>
          <p:grpSp>
            <p:nvGrpSpPr>
              <p:cNvPr id="431111" name="Group 35"/>
              <p:cNvGrpSpPr>
                <a:grpSpLocks/>
              </p:cNvGrpSpPr>
              <p:nvPr/>
            </p:nvGrpSpPr>
            <p:grpSpPr bwMode="auto">
              <a:xfrm>
                <a:off x="0" y="0"/>
                <a:ext cx="5760" cy="449"/>
                <a:chOff x="0" y="0"/>
                <a:chExt cx="5760" cy="449"/>
              </a:xfrm>
            </p:grpSpPr>
            <p:sp>
              <p:nvSpPr>
                <p:cNvPr id="431113"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431114" name="Text Box 37"/>
                <p:cNvSpPr txBox="1">
                  <a:spLocks noChangeArrowheads="1"/>
                </p:cNvSpPr>
                <p:nvPr/>
              </p:nvSpPr>
              <p:spPr bwMode="auto">
                <a:xfrm>
                  <a:off x="22" y="119"/>
                  <a:ext cx="407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800">
                      <a:solidFill>
                        <a:srgbClr val="FFFF00"/>
                      </a:solidFill>
                    </a:rPr>
                    <a:t>Conclusiones</a:t>
                  </a: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pic>
          <p:nvPicPr>
            <p:cNvPr id="431110"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1107" name="Rectangle 9"/>
          <p:cNvSpPr>
            <a:spLocks noChangeArrowheads="1"/>
          </p:cNvSpPr>
          <p:nvPr/>
        </p:nvSpPr>
        <p:spPr bwMode="auto">
          <a:xfrm flipV="1">
            <a:off x="0" y="6786563"/>
            <a:ext cx="9144000" cy="71437"/>
          </a:xfrm>
          <a:prstGeom prst="rect">
            <a:avLst/>
          </a:prstGeom>
          <a:solidFill>
            <a:srgbClr val="FFFF00">
              <a:alpha val="67842"/>
            </a:srgbClr>
          </a:solidFill>
          <a:ln w="9525">
            <a:solidFill>
              <a:srgbClr val="FFFF00"/>
            </a:solidFill>
            <a:miter lim="800000"/>
            <a:headEnd/>
            <a:tailEnd/>
          </a:ln>
        </p:spPr>
        <p:txBody>
          <a:bodyPr anchor="ctr">
            <a:spAutoFit/>
          </a:bodyPr>
          <a:lstStyle/>
          <a:p>
            <a:endParaRPr lang="es-ES" sz="2800">
              <a:solidFill>
                <a:srgbClr val="000000"/>
              </a:solidFill>
            </a:endParaRPr>
          </a:p>
        </p:txBody>
      </p:sp>
      <p:sp>
        <p:nvSpPr>
          <p:cNvPr id="3" name="CuadroTexto 2"/>
          <p:cNvSpPr txBox="1"/>
          <p:nvPr/>
        </p:nvSpPr>
        <p:spPr>
          <a:xfrm>
            <a:off x="0" y="2636912"/>
            <a:ext cx="9144000" cy="523220"/>
          </a:xfrm>
          <a:prstGeom prst="rect">
            <a:avLst/>
          </a:prstGeom>
          <a:noFill/>
        </p:spPr>
        <p:txBody>
          <a:bodyPr wrap="square" rtlCol="0">
            <a:spAutoFit/>
          </a:bodyPr>
          <a:lstStyle/>
          <a:p>
            <a:pPr algn="ctr"/>
            <a:r>
              <a:rPr lang="es-ES" sz="2800" u="sng" dirty="0" smtClean="0">
                <a:solidFill>
                  <a:schemeClr val="tx1"/>
                </a:solidFill>
              </a:rPr>
              <a:t>Bueno, Bonito y Barato</a:t>
            </a:r>
            <a:endParaRPr lang="es-ES" sz="2800" u="sng" dirty="0">
              <a:solidFill>
                <a:schemeClr val="tx1"/>
              </a:solidFill>
            </a:endParaRPr>
          </a:p>
        </p:txBody>
      </p:sp>
    </p:spTree>
    <p:extLst>
      <p:ext uri="{BB962C8B-B14F-4D97-AF65-F5344CB8AC3E}">
        <p14:creationId xmlns:p14="http://schemas.microsoft.com/office/powerpoint/2010/main" val="381723859"/>
      </p:ext>
    </p:extLst>
  </p:cSld>
  <p:clrMapOvr>
    <a:masterClrMapping/>
  </p:clrMapOvr>
  <p:transition xmlns:p14="http://schemas.microsoft.com/office/powerpoint/2010/main">
    <p:wipe dir="u"/>
  </p:transitio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9297" name="35 Grupo"/>
          <p:cNvGrpSpPr>
            <a:grpSpLocks/>
          </p:cNvGrpSpPr>
          <p:nvPr/>
        </p:nvGrpSpPr>
        <p:grpSpPr bwMode="auto">
          <a:xfrm>
            <a:off x="179388" y="428625"/>
            <a:ext cx="8750300" cy="6143625"/>
            <a:chOff x="179388" y="428625"/>
            <a:chExt cx="8750300" cy="6143625"/>
          </a:xfrm>
        </p:grpSpPr>
        <p:grpSp>
          <p:nvGrpSpPr>
            <p:cNvPr id="439298" name="Group 2"/>
            <p:cNvGrpSpPr>
              <a:grpSpLocks/>
            </p:cNvGrpSpPr>
            <p:nvPr/>
          </p:nvGrpSpPr>
          <p:grpSpPr bwMode="auto">
            <a:xfrm>
              <a:off x="179388" y="476250"/>
              <a:ext cx="8658225" cy="6081713"/>
              <a:chOff x="125" y="288"/>
              <a:chExt cx="5454" cy="3831"/>
            </a:xfrm>
          </p:grpSpPr>
          <p:pic>
            <p:nvPicPr>
              <p:cNvPr id="439304" name="Picture 3" descr="bacteria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4" y="3072"/>
                <a:ext cx="780" cy="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9305" name="Picture 4" descr="Sin título-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7" y="1362"/>
                <a:ext cx="336"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9306" name="Picture 5" descr="Sin título-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00" y="930"/>
                <a:ext cx="336"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9307" name="Picture 6" descr="Sin título-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2" y="498"/>
                <a:ext cx="336"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9308" name="Picture 7" descr="Sin título-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68" y="978"/>
                <a:ext cx="336"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9309" name="Picture 8" descr="Sin título-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00" y="498"/>
                <a:ext cx="336"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9310" name="Line 9"/>
              <p:cNvSpPr>
                <a:spLocks noChangeShapeType="1"/>
              </p:cNvSpPr>
              <p:nvPr/>
            </p:nvSpPr>
            <p:spPr bwMode="auto">
              <a:xfrm>
                <a:off x="2994" y="904"/>
                <a:ext cx="1383" cy="0"/>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s-ES">
                  <a:solidFill>
                    <a:prstClr val="white"/>
                  </a:solidFill>
                </a:endParaRPr>
              </a:p>
            </p:txBody>
          </p:sp>
          <p:sp>
            <p:nvSpPr>
              <p:cNvPr id="439311" name="Text Box 10"/>
              <p:cNvSpPr txBox="1">
                <a:spLocks noChangeArrowheads="1"/>
              </p:cNvSpPr>
              <p:nvPr/>
            </p:nvSpPr>
            <p:spPr bwMode="auto">
              <a:xfrm>
                <a:off x="3432" y="1375"/>
                <a:ext cx="1979"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r" eaLnBrk="1" hangingPunct="1"/>
                <a:r>
                  <a:rPr lang="es-ES" sz="3200">
                    <a:solidFill>
                      <a:srgbClr val="FFFF00"/>
                    </a:solidFill>
                    <a:latin typeface="Calibri" charset="0"/>
                  </a:rPr>
                  <a:t>EICH</a:t>
                </a:r>
              </a:p>
            </p:txBody>
          </p:sp>
          <p:sp>
            <p:nvSpPr>
              <p:cNvPr id="439312" name="Line 11"/>
              <p:cNvSpPr>
                <a:spLocks noChangeShapeType="1"/>
              </p:cNvSpPr>
              <p:nvPr/>
            </p:nvSpPr>
            <p:spPr bwMode="auto">
              <a:xfrm>
                <a:off x="2994" y="2204"/>
                <a:ext cx="1043" cy="0"/>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s-ES">
                  <a:solidFill>
                    <a:prstClr val="white"/>
                  </a:solidFill>
                </a:endParaRPr>
              </a:p>
            </p:txBody>
          </p:sp>
          <p:sp>
            <p:nvSpPr>
              <p:cNvPr id="439313" name="Text Box 12"/>
              <p:cNvSpPr txBox="1">
                <a:spLocks noChangeArrowheads="1"/>
              </p:cNvSpPr>
              <p:nvPr/>
            </p:nvSpPr>
            <p:spPr bwMode="auto">
              <a:xfrm>
                <a:off x="3775" y="2688"/>
                <a:ext cx="18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r" eaLnBrk="1" hangingPunct="1"/>
                <a:r>
                  <a:rPr lang="es-ES" sz="1800">
                    <a:solidFill>
                      <a:srgbClr val="FFFF00"/>
                    </a:solidFill>
                    <a:latin typeface="Times New Roman" charset="0"/>
                  </a:rPr>
                  <a:t>EICL</a:t>
                </a:r>
              </a:p>
            </p:txBody>
          </p:sp>
          <p:sp>
            <p:nvSpPr>
              <p:cNvPr id="439314" name="Line 13"/>
              <p:cNvSpPr>
                <a:spLocks noChangeShapeType="1"/>
              </p:cNvSpPr>
              <p:nvPr/>
            </p:nvSpPr>
            <p:spPr bwMode="auto">
              <a:xfrm>
                <a:off x="2994" y="3429"/>
                <a:ext cx="1043" cy="0"/>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s-ES">
                  <a:solidFill>
                    <a:prstClr val="white"/>
                  </a:solidFill>
                </a:endParaRPr>
              </a:p>
            </p:txBody>
          </p:sp>
          <p:sp>
            <p:nvSpPr>
              <p:cNvPr id="439315" name="Text Box 14"/>
              <p:cNvSpPr txBox="1">
                <a:spLocks noChangeArrowheads="1"/>
              </p:cNvSpPr>
              <p:nvPr/>
            </p:nvSpPr>
            <p:spPr bwMode="auto">
              <a:xfrm>
                <a:off x="4618" y="3888"/>
                <a:ext cx="96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r" eaLnBrk="1" hangingPunct="1"/>
                <a:r>
                  <a:rPr lang="es-ES" sz="1800">
                    <a:solidFill>
                      <a:srgbClr val="FFFF00"/>
                    </a:solidFill>
                    <a:latin typeface="Times New Roman" charset="0"/>
                  </a:rPr>
                  <a:t>Patógenos</a:t>
                </a:r>
              </a:p>
            </p:txBody>
          </p:sp>
          <p:sp>
            <p:nvSpPr>
              <p:cNvPr id="439316" name="Text Box 15"/>
              <p:cNvSpPr txBox="1">
                <a:spLocks noChangeArrowheads="1"/>
              </p:cNvSpPr>
              <p:nvPr/>
            </p:nvSpPr>
            <p:spPr bwMode="auto">
              <a:xfrm>
                <a:off x="125" y="1993"/>
                <a:ext cx="1485"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r>
                  <a:rPr lang="es-ES" sz="3600">
                    <a:solidFill>
                      <a:srgbClr val="FFFF00"/>
                    </a:solidFill>
                    <a:latin typeface="Calibri" charset="0"/>
                  </a:rPr>
                  <a:t>Linfocitos T</a:t>
                </a:r>
              </a:p>
            </p:txBody>
          </p:sp>
          <p:sp>
            <p:nvSpPr>
              <p:cNvPr id="439317" name="Line 16"/>
              <p:cNvSpPr>
                <a:spLocks noChangeShapeType="1"/>
              </p:cNvSpPr>
              <p:nvPr/>
            </p:nvSpPr>
            <p:spPr bwMode="auto">
              <a:xfrm flipV="1">
                <a:off x="1087" y="1086"/>
                <a:ext cx="680" cy="726"/>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s-ES">
                  <a:solidFill>
                    <a:prstClr val="white"/>
                  </a:solidFill>
                </a:endParaRPr>
              </a:p>
            </p:txBody>
          </p:sp>
          <p:pic>
            <p:nvPicPr>
              <p:cNvPr id="439318" name="Picture 18" descr="Sin título-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01" y="1746"/>
                <a:ext cx="336"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9319" name="Picture 19" descr="Sin título-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16" y="2130"/>
                <a:ext cx="336"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9320" name="Picture 20" descr="Sin título-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4" y="2994"/>
                <a:ext cx="336"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9321" name="Picture 21" descr="Sin título-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8" y="3234"/>
                <a:ext cx="336"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9322" name="Picture 22" descr="Sin título-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28" y="3474"/>
                <a:ext cx="336"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9323" name="Picture 23" descr="Sin título-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524"/>
                <a:ext cx="336"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9324" name="Picture 25" descr="0002034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91" y="288"/>
                <a:ext cx="69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39325" name="Object 26"/>
              <p:cNvGraphicFramePr>
                <a:graphicFrameLocks noChangeAspect="1"/>
              </p:cNvGraphicFramePr>
              <p:nvPr/>
            </p:nvGraphicFramePr>
            <p:xfrm>
              <a:off x="4378" y="1920"/>
              <a:ext cx="1104" cy="751"/>
            </p:xfrm>
            <a:graphic>
              <a:graphicData uri="http://schemas.openxmlformats.org/presentationml/2006/ole">
                <mc:AlternateContent xmlns:mc="http://schemas.openxmlformats.org/markup-compatibility/2006">
                  <mc:Choice xmlns:v="urn:schemas-microsoft-com:vml" Requires="v">
                    <p:oleObj spid="_x0000_s1253" name="Fotografía de Photo Editor" r:id="rId7" imgW="2943636" imgH="2000000" progId="">
                      <p:embed/>
                    </p:oleObj>
                  </mc:Choice>
                  <mc:Fallback>
                    <p:oleObj name="Fotografía de Photo Editor" r:id="rId7" imgW="2943636" imgH="2000000" progId="">
                      <p:embed/>
                      <p:pic>
                        <p:nvPicPr>
                          <p:cNvPr id="0" name="Picture 1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78" y="1920"/>
                            <a:ext cx="1104" cy="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pic>
            <p:nvPicPr>
              <p:cNvPr id="439326" name="Picture 27" descr="Aspergillu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96" y="3072"/>
                <a:ext cx="602" cy="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9327" name="Picture 28" descr="p_flu-virus-penetrati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64" y="3264"/>
                <a:ext cx="576" cy="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39299" name="Picture 20" descr="Sin título-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28875" y="4000500"/>
              <a:ext cx="5334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9300" name="Picture 20" descr="Sin título-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0438" y="4143375"/>
              <a:ext cx="5334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32 Rectángulo"/>
            <p:cNvSpPr/>
            <p:nvPr/>
          </p:nvSpPr>
          <p:spPr>
            <a:xfrm>
              <a:off x="4500563" y="2714625"/>
              <a:ext cx="4429125" cy="2071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latin typeface="Calibri"/>
              </a:endParaRPr>
            </a:p>
          </p:txBody>
        </p:sp>
        <p:sp>
          <p:nvSpPr>
            <p:cNvPr id="34" name="33 Rectángulo"/>
            <p:cNvSpPr/>
            <p:nvPr/>
          </p:nvSpPr>
          <p:spPr>
            <a:xfrm>
              <a:off x="4500563" y="4714875"/>
              <a:ext cx="4429125" cy="1857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latin typeface="Calibri"/>
              </a:endParaRPr>
            </a:p>
          </p:txBody>
        </p:sp>
        <p:sp>
          <p:nvSpPr>
            <p:cNvPr id="35" name="34 Multiplicar"/>
            <p:cNvSpPr/>
            <p:nvPr/>
          </p:nvSpPr>
          <p:spPr>
            <a:xfrm>
              <a:off x="5429250" y="428625"/>
              <a:ext cx="714375" cy="2143125"/>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latin typeface="Calibri"/>
              </a:endParaRPr>
            </a:p>
          </p:txBody>
        </p:sp>
      </p:grpSp>
    </p:spTree>
    <p:extLst>
      <p:ext uri="{BB962C8B-B14F-4D97-AF65-F5344CB8AC3E}">
        <p14:creationId xmlns:p14="http://schemas.microsoft.com/office/powerpoint/2010/main" val="419895611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1345" name="31 Grupo"/>
          <p:cNvGrpSpPr>
            <a:grpSpLocks/>
          </p:cNvGrpSpPr>
          <p:nvPr/>
        </p:nvGrpSpPr>
        <p:grpSpPr bwMode="auto">
          <a:xfrm>
            <a:off x="179388" y="328613"/>
            <a:ext cx="8750300" cy="6143625"/>
            <a:chOff x="179388" y="428625"/>
            <a:chExt cx="8750300" cy="6143625"/>
          </a:xfrm>
        </p:grpSpPr>
        <p:grpSp>
          <p:nvGrpSpPr>
            <p:cNvPr id="441346" name="Group 2"/>
            <p:cNvGrpSpPr>
              <a:grpSpLocks/>
            </p:cNvGrpSpPr>
            <p:nvPr/>
          </p:nvGrpSpPr>
          <p:grpSpPr bwMode="auto">
            <a:xfrm>
              <a:off x="179388" y="476250"/>
              <a:ext cx="8658225" cy="6081713"/>
              <a:chOff x="125" y="288"/>
              <a:chExt cx="5454" cy="3831"/>
            </a:xfrm>
          </p:grpSpPr>
          <p:pic>
            <p:nvPicPr>
              <p:cNvPr id="441351" name="Picture 3" descr="bacteria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4" y="3072"/>
                <a:ext cx="780" cy="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352" name="Picture 4" descr="Sin título-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7" y="1362"/>
                <a:ext cx="336"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353" name="Picture 5" descr="Sin título-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00" y="930"/>
                <a:ext cx="336"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354" name="Picture 6" descr="Sin título-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2" y="498"/>
                <a:ext cx="336"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355" name="Picture 7" descr="Sin título-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68" y="978"/>
                <a:ext cx="336"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356" name="Picture 8" descr="Sin título-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00" y="498"/>
                <a:ext cx="336"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1357" name="Line 9"/>
              <p:cNvSpPr>
                <a:spLocks noChangeShapeType="1"/>
              </p:cNvSpPr>
              <p:nvPr/>
            </p:nvSpPr>
            <p:spPr bwMode="auto">
              <a:xfrm>
                <a:off x="2994" y="904"/>
                <a:ext cx="1383" cy="0"/>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s-ES">
                  <a:solidFill>
                    <a:prstClr val="white"/>
                  </a:solidFill>
                </a:endParaRPr>
              </a:p>
            </p:txBody>
          </p:sp>
          <p:sp>
            <p:nvSpPr>
              <p:cNvPr id="441358" name="Text Box 10"/>
              <p:cNvSpPr txBox="1">
                <a:spLocks noChangeArrowheads="1"/>
              </p:cNvSpPr>
              <p:nvPr/>
            </p:nvSpPr>
            <p:spPr bwMode="auto">
              <a:xfrm>
                <a:off x="3432" y="1375"/>
                <a:ext cx="1979"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r" eaLnBrk="1" hangingPunct="1"/>
                <a:r>
                  <a:rPr lang="es-ES" sz="3200">
                    <a:solidFill>
                      <a:srgbClr val="FFFF00"/>
                    </a:solidFill>
                    <a:latin typeface="Calibri" charset="0"/>
                  </a:rPr>
                  <a:t>EICH</a:t>
                </a:r>
              </a:p>
            </p:txBody>
          </p:sp>
          <p:sp>
            <p:nvSpPr>
              <p:cNvPr id="441359" name="Line 11"/>
              <p:cNvSpPr>
                <a:spLocks noChangeShapeType="1"/>
              </p:cNvSpPr>
              <p:nvPr/>
            </p:nvSpPr>
            <p:spPr bwMode="auto">
              <a:xfrm>
                <a:off x="2994" y="2204"/>
                <a:ext cx="1248" cy="0"/>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s-ES">
                  <a:solidFill>
                    <a:prstClr val="white"/>
                  </a:solidFill>
                </a:endParaRPr>
              </a:p>
            </p:txBody>
          </p:sp>
          <p:sp>
            <p:nvSpPr>
              <p:cNvPr id="441360" name="Text Box 12"/>
              <p:cNvSpPr txBox="1">
                <a:spLocks noChangeArrowheads="1"/>
              </p:cNvSpPr>
              <p:nvPr/>
            </p:nvSpPr>
            <p:spPr bwMode="auto">
              <a:xfrm>
                <a:off x="3608" y="2688"/>
                <a:ext cx="1804"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r" eaLnBrk="1" hangingPunct="1"/>
                <a:r>
                  <a:rPr lang="es-ES" sz="3200">
                    <a:solidFill>
                      <a:srgbClr val="FFFF00"/>
                    </a:solidFill>
                    <a:latin typeface="Calibri" charset="0"/>
                  </a:rPr>
                  <a:t>EICL</a:t>
                </a:r>
              </a:p>
            </p:txBody>
          </p:sp>
          <p:sp>
            <p:nvSpPr>
              <p:cNvPr id="441361" name="Line 13"/>
              <p:cNvSpPr>
                <a:spLocks noChangeShapeType="1"/>
              </p:cNvSpPr>
              <p:nvPr/>
            </p:nvSpPr>
            <p:spPr bwMode="auto">
              <a:xfrm>
                <a:off x="2994" y="3429"/>
                <a:ext cx="1043" cy="0"/>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s-ES">
                  <a:solidFill>
                    <a:prstClr val="white"/>
                  </a:solidFill>
                </a:endParaRPr>
              </a:p>
            </p:txBody>
          </p:sp>
          <p:sp>
            <p:nvSpPr>
              <p:cNvPr id="441362" name="Text Box 14"/>
              <p:cNvSpPr txBox="1">
                <a:spLocks noChangeArrowheads="1"/>
              </p:cNvSpPr>
              <p:nvPr/>
            </p:nvSpPr>
            <p:spPr bwMode="auto">
              <a:xfrm>
                <a:off x="4618" y="3888"/>
                <a:ext cx="96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r" eaLnBrk="1" hangingPunct="1"/>
                <a:r>
                  <a:rPr lang="es-ES" sz="1800">
                    <a:solidFill>
                      <a:srgbClr val="FFFF00"/>
                    </a:solidFill>
                    <a:latin typeface="Times New Roman" charset="0"/>
                  </a:rPr>
                  <a:t>Patógenos</a:t>
                </a:r>
              </a:p>
            </p:txBody>
          </p:sp>
          <p:sp>
            <p:nvSpPr>
              <p:cNvPr id="441363" name="Text Box 15"/>
              <p:cNvSpPr txBox="1">
                <a:spLocks noChangeArrowheads="1"/>
              </p:cNvSpPr>
              <p:nvPr/>
            </p:nvSpPr>
            <p:spPr bwMode="auto">
              <a:xfrm>
                <a:off x="125" y="1993"/>
                <a:ext cx="1485"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r>
                  <a:rPr lang="es-ES" sz="3600">
                    <a:solidFill>
                      <a:srgbClr val="FFFF00"/>
                    </a:solidFill>
                    <a:latin typeface="Calibri" charset="0"/>
                  </a:rPr>
                  <a:t>Linfocitos T</a:t>
                </a:r>
              </a:p>
            </p:txBody>
          </p:sp>
          <p:sp>
            <p:nvSpPr>
              <p:cNvPr id="441364" name="Line 16"/>
              <p:cNvSpPr>
                <a:spLocks noChangeShapeType="1"/>
              </p:cNvSpPr>
              <p:nvPr/>
            </p:nvSpPr>
            <p:spPr bwMode="auto">
              <a:xfrm flipV="1">
                <a:off x="1087" y="1086"/>
                <a:ext cx="680" cy="726"/>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s-ES">
                  <a:solidFill>
                    <a:prstClr val="white"/>
                  </a:solidFill>
                </a:endParaRPr>
              </a:p>
            </p:txBody>
          </p:sp>
          <p:pic>
            <p:nvPicPr>
              <p:cNvPr id="441365" name="Picture 18" descr="Sin título-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01" y="1746"/>
                <a:ext cx="336"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366" name="Picture 19" descr="Sin título-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16" y="2130"/>
                <a:ext cx="336"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367" name="Picture 20" descr="Sin título-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4" y="2994"/>
                <a:ext cx="336"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368" name="Picture 21" descr="Sin título-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8" y="3234"/>
                <a:ext cx="336"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369" name="Picture 22" descr="Sin título-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28" y="3474"/>
                <a:ext cx="336"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370" name="Picture 23" descr="Sin título-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524"/>
                <a:ext cx="336"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371" name="Picture 25" descr="0002034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91" y="288"/>
                <a:ext cx="69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41372" name="Object 26"/>
              <p:cNvGraphicFramePr>
                <a:graphicFrameLocks noChangeAspect="1"/>
              </p:cNvGraphicFramePr>
              <p:nvPr/>
            </p:nvGraphicFramePr>
            <p:xfrm>
              <a:off x="4378" y="1920"/>
              <a:ext cx="1104" cy="751"/>
            </p:xfrm>
            <a:graphic>
              <a:graphicData uri="http://schemas.openxmlformats.org/presentationml/2006/ole">
                <mc:AlternateContent xmlns:mc="http://schemas.openxmlformats.org/markup-compatibility/2006">
                  <mc:Choice xmlns:v="urn:schemas-microsoft-com:vml" Requires="v">
                    <p:oleObj spid="_x0000_s690405" name="Fotografía de Photo Editor" r:id="rId7" imgW="2943636" imgH="2000000" progId="">
                      <p:embed/>
                    </p:oleObj>
                  </mc:Choice>
                  <mc:Fallback>
                    <p:oleObj name="Fotografía de Photo Editor" r:id="rId7" imgW="2943636" imgH="2000000" progId="">
                      <p:embed/>
                      <p:pic>
                        <p:nvPicPr>
                          <p:cNvPr id="0" name="Picture 1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78" y="1920"/>
                            <a:ext cx="1104" cy="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pic>
            <p:nvPicPr>
              <p:cNvPr id="441373" name="Picture 27" descr="Aspergillu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96" y="3072"/>
                <a:ext cx="602" cy="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374" name="Picture 28" descr="p_flu-virus-penetrati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64" y="3264"/>
                <a:ext cx="576" cy="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41347" name="Picture 20" descr="Sin título-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28875" y="4000500"/>
              <a:ext cx="5334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348" name="Picture 20" descr="Sin título-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0438" y="4143375"/>
              <a:ext cx="5334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33 Rectángulo"/>
            <p:cNvSpPr/>
            <p:nvPr/>
          </p:nvSpPr>
          <p:spPr>
            <a:xfrm>
              <a:off x="4500563" y="4824412"/>
              <a:ext cx="4429125" cy="17478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latin typeface="Calibri"/>
              </a:endParaRPr>
            </a:p>
          </p:txBody>
        </p:sp>
        <p:sp>
          <p:nvSpPr>
            <p:cNvPr id="35" name="34 Multiplicar"/>
            <p:cNvSpPr/>
            <p:nvPr/>
          </p:nvSpPr>
          <p:spPr>
            <a:xfrm>
              <a:off x="5429250" y="428625"/>
              <a:ext cx="714375" cy="2143125"/>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latin typeface="Calibri"/>
              </a:endParaRPr>
            </a:p>
          </p:txBody>
        </p:sp>
      </p:grpSp>
    </p:spTree>
    <p:extLst>
      <p:ext uri="{BB962C8B-B14F-4D97-AF65-F5344CB8AC3E}">
        <p14:creationId xmlns:p14="http://schemas.microsoft.com/office/powerpoint/2010/main" val="225892097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3393" name="30 Grupo"/>
          <p:cNvGrpSpPr>
            <a:grpSpLocks/>
          </p:cNvGrpSpPr>
          <p:nvPr/>
        </p:nvGrpSpPr>
        <p:grpSpPr bwMode="auto">
          <a:xfrm>
            <a:off x="179388" y="428625"/>
            <a:ext cx="8658225" cy="6346825"/>
            <a:chOff x="179388" y="428625"/>
            <a:chExt cx="8658225" cy="6346825"/>
          </a:xfrm>
        </p:grpSpPr>
        <p:grpSp>
          <p:nvGrpSpPr>
            <p:cNvPr id="443394" name="Group 2"/>
            <p:cNvGrpSpPr>
              <a:grpSpLocks/>
            </p:cNvGrpSpPr>
            <p:nvPr/>
          </p:nvGrpSpPr>
          <p:grpSpPr bwMode="auto">
            <a:xfrm>
              <a:off x="179388" y="476250"/>
              <a:ext cx="8658225" cy="6299200"/>
              <a:chOff x="125" y="288"/>
              <a:chExt cx="5454" cy="3968"/>
            </a:xfrm>
          </p:grpSpPr>
          <p:pic>
            <p:nvPicPr>
              <p:cNvPr id="443398" name="Picture 3" descr="bacteria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4" y="3072"/>
                <a:ext cx="780" cy="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3399" name="Picture 4" descr="Sin título-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7" y="1362"/>
                <a:ext cx="336"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3400" name="Picture 5" descr="Sin título-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00" y="930"/>
                <a:ext cx="336"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3401" name="Picture 6" descr="Sin título-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2" y="498"/>
                <a:ext cx="336"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3402" name="Picture 7" descr="Sin título-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68" y="978"/>
                <a:ext cx="336"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3403" name="Picture 8" descr="Sin título-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00" y="498"/>
                <a:ext cx="336"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3404" name="Line 9"/>
              <p:cNvSpPr>
                <a:spLocks noChangeShapeType="1"/>
              </p:cNvSpPr>
              <p:nvPr/>
            </p:nvSpPr>
            <p:spPr bwMode="auto">
              <a:xfrm>
                <a:off x="2994" y="904"/>
                <a:ext cx="1383" cy="0"/>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s-ES">
                  <a:solidFill>
                    <a:prstClr val="white"/>
                  </a:solidFill>
                </a:endParaRPr>
              </a:p>
            </p:txBody>
          </p:sp>
          <p:sp>
            <p:nvSpPr>
              <p:cNvPr id="443405" name="Text Box 10"/>
              <p:cNvSpPr txBox="1">
                <a:spLocks noChangeArrowheads="1"/>
              </p:cNvSpPr>
              <p:nvPr/>
            </p:nvSpPr>
            <p:spPr bwMode="auto">
              <a:xfrm>
                <a:off x="3432" y="1375"/>
                <a:ext cx="1979"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r" eaLnBrk="1" hangingPunct="1"/>
                <a:r>
                  <a:rPr lang="es-ES" sz="3200">
                    <a:solidFill>
                      <a:srgbClr val="FFFF00"/>
                    </a:solidFill>
                    <a:latin typeface="Calibri" charset="0"/>
                  </a:rPr>
                  <a:t>EICH</a:t>
                </a:r>
              </a:p>
            </p:txBody>
          </p:sp>
          <p:sp>
            <p:nvSpPr>
              <p:cNvPr id="443406" name="Line 11"/>
              <p:cNvSpPr>
                <a:spLocks noChangeShapeType="1"/>
              </p:cNvSpPr>
              <p:nvPr/>
            </p:nvSpPr>
            <p:spPr bwMode="auto">
              <a:xfrm>
                <a:off x="2994" y="2204"/>
                <a:ext cx="1248" cy="0"/>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s-ES">
                  <a:solidFill>
                    <a:prstClr val="white"/>
                  </a:solidFill>
                </a:endParaRPr>
              </a:p>
            </p:txBody>
          </p:sp>
          <p:sp>
            <p:nvSpPr>
              <p:cNvPr id="443407" name="Text Box 12"/>
              <p:cNvSpPr txBox="1">
                <a:spLocks noChangeArrowheads="1"/>
              </p:cNvSpPr>
              <p:nvPr/>
            </p:nvSpPr>
            <p:spPr bwMode="auto">
              <a:xfrm>
                <a:off x="3608" y="2688"/>
                <a:ext cx="1804"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r" eaLnBrk="1" hangingPunct="1"/>
                <a:r>
                  <a:rPr lang="es-ES" sz="3200">
                    <a:solidFill>
                      <a:srgbClr val="FFFF00"/>
                    </a:solidFill>
                    <a:latin typeface="Calibri" charset="0"/>
                  </a:rPr>
                  <a:t>EICL</a:t>
                </a:r>
              </a:p>
            </p:txBody>
          </p:sp>
          <p:sp>
            <p:nvSpPr>
              <p:cNvPr id="443408" name="Line 13"/>
              <p:cNvSpPr>
                <a:spLocks noChangeShapeType="1"/>
              </p:cNvSpPr>
              <p:nvPr/>
            </p:nvSpPr>
            <p:spPr bwMode="auto">
              <a:xfrm>
                <a:off x="2659" y="3429"/>
                <a:ext cx="1178" cy="0"/>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s-ES">
                  <a:solidFill>
                    <a:prstClr val="white"/>
                  </a:solidFill>
                </a:endParaRPr>
              </a:p>
            </p:txBody>
          </p:sp>
          <p:sp>
            <p:nvSpPr>
              <p:cNvPr id="443409" name="Text Box 14"/>
              <p:cNvSpPr txBox="1">
                <a:spLocks noChangeArrowheads="1"/>
              </p:cNvSpPr>
              <p:nvPr/>
            </p:nvSpPr>
            <p:spPr bwMode="auto">
              <a:xfrm>
                <a:off x="4152" y="3888"/>
                <a:ext cx="1427"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r" eaLnBrk="1" hangingPunct="1"/>
                <a:r>
                  <a:rPr lang="es-ES" sz="3200">
                    <a:solidFill>
                      <a:srgbClr val="FFFF00"/>
                    </a:solidFill>
                    <a:latin typeface="Calibri" charset="0"/>
                  </a:rPr>
                  <a:t>Patógenos</a:t>
                </a:r>
              </a:p>
            </p:txBody>
          </p:sp>
          <p:sp>
            <p:nvSpPr>
              <p:cNvPr id="443410" name="Text Box 15"/>
              <p:cNvSpPr txBox="1">
                <a:spLocks noChangeArrowheads="1"/>
              </p:cNvSpPr>
              <p:nvPr/>
            </p:nvSpPr>
            <p:spPr bwMode="auto">
              <a:xfrm>
                <a:off x="125" y="1993"/>
                <a:ext cx="1485"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r>
                  <a:rPr lang="es-ES" sz="3600">
                    <a:solidFill>
                      <a:srgbClr val="FFFF00"/>
                    </a:solidFill>
                    <a:latin typeface="Calibri" charset="0"/>
                  </a:rPr>
                  <a:t>Linfocitos T</a:t>
                </a:r>
              </a:p>
            </p:txBody>
          </p:sp>
          <p:sp>
            <p:nvSpPr>
              <p:cNvPr id="443411" name="Line 16"/>
              <p:cNvSpPr>
                <a:spLocks noChangeShapeType="1"/>
              </p:cNvSpPr>
              <p:nvPr/>
            </p:nvSpPr>
            <p:spPr bwMode="auto">
              <a:xfrm flipV="1">
                <a:off x="1087" y="1086"/>
                <a:ext cx="680" cy="726"/>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s-ES">
                  <a:solidFill>
                    <a:prstClr val="white"/>
                  </a:solidFill>
                </a:endParaRPr>
              </a:p>
            </p:txBody>
          </p:sp>
          <p:pic>
            <p:nvPicPr>
              <p:cNvPr id="443412" name="Picture 18" descr="Sin título-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01" y="1746"/>
                <a:ext cx="336"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3413" name="Picture 19" descr="Sin título-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16" y="2130"/>
                <a:ext cx="336"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3414" name="Picture 20" descr="Sin título-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4" y="2994"/>
                <a:ext cx="336"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3415" name="Picture 21" descr="Sin título-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8" y="3234"/>
                <a:ext cx="336"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3416" name="Picture 22" descr="Sin título-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28" y="3474"/>
                <a:ext cx="336"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3417" name="Picture 23" descr="Sin título-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524"/>
                <a:ext cx="336"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3418" name="Picture 25" descr="0002034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91" y="288"/>
                <a:ext cx="69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43419" name="Object 26"/>
              <p:cNvGraphicFramePr>
                <a:graphicFrameLocks noChangeAspect="1"/>
              </p:cNvGraphicFramePr>
              <p:nvPr/>
            </p:nvGraphicFramePr>
            <p:xfrm>
              <a:off x="4378" y="1920"/>
              <a:ext cx="1104" cy="751"/>
            </p:xfrm>
            <a:graphic>
              <a:graphicData uri="http://schemas.openxmlformats.org/presentationml/2006/ole">
                <mc:AlternateContent xmlns:mc="http://schemas.openxmlformats.org/markup-compatibility/2006">
                  <mc:Choice xmlns:v="urn:schemas-microsoft-com:vml" Requires="v">
                    <p:oleObj spid="_x0000_s691429" name="Fotografía de Photo Editor" r:id="rId7" imgW="2943636" imgH="2000000" progId="">
                      <p:embed/>
                    </p:oleObj>
                  </mc:Choice>
                  <mc:Fallback>
                    <p:oleObj name="Fotografía de Photo Editor" r:id="rId7" imgW="2943636" imgH="2000000" progId="">
                      <p:embed/>
                      <p:pic>
                        <p:nvPicPr>
                          <p:cNvPr id="0" name="Picture 1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78" y="1920"/>
                            <a:ext cx="1104" cy="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pic>
            <p:nvPicPr>
              <p:cNvPr id="443420" name="Picture 27" descr="Aspergillu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96" y="3072"/>
                <a:ext cx="602" cy="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3421" name="Picture 28" descr="p_flu-virus-penetrati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64" y="3264"/>
                <a:ext cx="576" cy="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43395" name="Picture 20" descr="Sin título-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28875" y="4000500"/>
              <a:ext cx="5334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3396" name="Picture 20" descr="Sin título-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0438" y="4143375"/>
              <a:ext cx="5334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34 Multiplicar"/>
            <p:cNvSpPr/>
            <p:nvPr/>
          </p:nvSpPr>
          <p:spPr>
            <a:xfrm>
              <a:off x="5429250" y="428625"/>
              <a:ext cx="714375" cy="2143125"/>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latin typeface="Calibri"/>
              </a:endParaRPr>
            </a:p>
          </p:txBody>
        </p:sp>
      </p:grpSp>
    </p:spTree>
    <p:extLst>
      <p:ext uri="{BB962C8B-B14F-4D97-AF65-F5344CB8AC3E}">
        <p14:creationId xmlns:p14="http://schemas.microsoft.com/office/powerpoint/2010/main" val="68770794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Rectangle 9"/>
          <p:cNvSpPr>
            <a:spLocks noChangeArrowheads="1"/>
          </p:cNvSpPr>
          <p:nvPr/>
        </p:nvSpPr>
        <p:spPr bwMode="auto">
          <a:xfrm flipV="1">
            <a:off x="0" y="685800"/>
            <a:ext cx="9144000" cy="71438"/>
          </a:xfrm>
          <a:prstGeom prst="rect">
            <a:avLst/>
          </a:prstGeom>
          <a:solidFill>
            <a:srgbClr val="FFFF00">
              <a:alpha val="67842"/>
            </a:srgbClr>
          </a:solidFill>
          <a:ln w="9525">
            <a:solidFill>
              <a:srgbClr val="FFFF00"/>
            </a:solidFill>
            <a:miter lim="800000"/>
            <a:headEnd/>
            <a:tailEnd/>
          </a:ln>
        </p:spPr>
        <p:txBody>
          <a:bodyPr anchor="ctr">
            <a:spAutoFit/>
          </a:bodyPr>
          <a:lstStyle/>
          <a:p>
            <a:endParaRPr lang="es-ES" sz="2800">
              <a:solidFill>
                <a:srgbClr val="000000"/>
              </a:solidFill>
            </a:endParaRPr>
          </a:p>
        </p:txBody>
      </p:sp>
      <p:grpSp>
        <p:nvGrpSpPr>
          <p:cNvPr id="445442" name="Group 40"/>
          <p:cNvGrpSpPr>
            <a:grpSpLocks/>
          </p:cNvGrpSpPr>
          <p:nvPr/>
        </p:nvGrpSpPr>
        <p:grpSpPr bwMode="auto">
          <a:xfrm>
            <a:off x="0" y="0"/>
            <a:ext cx="9215438" cy="1327150"/>
            <a:chOff x="0" y="0"/>
            <a:chExt cx="5805" cy="836"/>
          </a:xfrm>
        </p:grpSpPr>
        <p:grpSp>
          <p:nvGrpSpPr>
            <p:cNvPr id="445447" name="Group 35"/>
            <p:cNvGrpSpPr>
              <a:grpSpLocks/>
            </p:cNvGrpSpPr>
            <p:nvPr/>
          </p:nvGrpSpPr>
          <p:grpSpPr bwMode="auto">
            <a:xfrm>
              <a:off x="0" y="0"/>
              <a:ext cx="5760" cy="449"/>
              <a:chOff x="0" y="0"/>
              <a:chExt cx="5760" cy="449"/>
            </a:xfrm>
          </p:grpSpPr>
          <p:sp>
            <p:nvSpPr>
              <p:cNvPr id="445449"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445450" name="Text Box 37"/>
              <p:cNvSpPr txBox="1">
                <a:spLocks noChangeArrowheads="1"/>
              </p:cNvSpPr>
              <p:nvPr/>
            </p:nvSpPr>
            <p:spPr bwMode="auto">
              <a:xfrm>
                <a:off x="22" y="119"/>
                <a:ext cx="4928"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800">
                    <a:solidFill>
                      <a:srgbClr val="FFFF00"/>
                    </a:solidFill>
                  </a:rPr>
                  <a:t>Avanzando en el área del trasplante</a:t>
                </a:r>
              </a:p>
            </p:txBody>
          </p:sp>
        </p:grpSp>
        <p:pic>
          <p:nvPicPr>
            <p:cNvPr id="48" name="Picture 2" descr="C:\Users\Usuario\AppData\Local\Temp\dnahelix_mres.png"/>
            <p:cNvPicPr>
              <a:picLocks noChangeAspect="1" noChangeArrowheads="1"/>
            </p:cNvPicPr>
            <p:nvPr/>
          </p:nvPicPr>
          <p:blipFill>
            <a:blip r:embed="rId3"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pic>
        <p:nvPicPr>
          <p:cNvPr id="445443"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5444" name="Rectangle 9"/>
          <p:cNvSpPr>
            <a:spLocks noChangeArrowheads="1"/>
          </p:cNvSpPr>
          <p:nvPr/>
        </p:nvSpPr>
        <p:spPr bwMode="auto">
          <a:xfrm flipV="1">
            <a:off x="0" y="6786563"/>
            <a:ext cx="9144000" cy="71437"/>
          </a:xfrm>
          <a:prstGeom prst="rect">
            <a:avLst/>
          </a:prstGeom>
          <a:solidFill>
            <a:srgbClr val="FFFF00">
              <a:alpha val="67842"/>
            </a:srgbClr>
          </a:solidFill>
          <a:ln w="9525">
            <a:solidFill>
              <a:srgbClr val="FFFF00"/>
            </a:solidFill>
            <a:miter lim="800000"/>
            <a:headEnd/>
            <a:tailEnd/>
          </a:ln>
        </p:spPr>
        <p:txBody>
          <a:bodyPr anchor="ctr">
            <a:spAutoFit/>
          </a:bodyPr>
          <a:lstStyle/>
          <a:p>
            <a:endParaRPr lang="es-ES" sz="2800">
              <a:solidFill>
                <a:srgbClr val="000000"/>
              </a:solidFill>
            </a:endParaRPr>
          </a:p>
        </p:txBody>
      </p:sp>
      <p:pic>
        <p:nvPicPr>
          <p:cNvPr id="445445" name="Picture 4" descr="2004-05-21388843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59363" y="1985963"/>
            <a:ext cx="3833812" cy="324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46" name="Picture 5" descr="NZ02_01_10Wall80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6400" y="1989138"/>
            <a:ext cx="4532313"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92232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7489" name="18 Grupo"/>
          <p:cNvGrpSpPr>
            <a:grpSpLocks/>
          </p:cNvGrpSpPr>
          <p:nvPr/>
        </p:nvGrpSpPr>
        <p:grpSpPr bwMode="auto">
          <a:xfrm>
            <a:off x="0" y="0"/>
            <a:ext cx="9144000" cy="6643688"/>
            <a:chOff x="0" y="0"/>
            <a:chExt cx="9144000" cy="6643688"/>
          </a:xfrm>
        </p:grpSpPr>
        <p:grpSp>
          <p:nvGrpSpPr>
            <p:cNvPr id="447500" name="Group 16"/>
            <p:cNvGrpSpPr>
              <a:grpSpLocks/>
            </p:cNvGrpSpPr>
            <p:nvPr/>
          </p:nvGrpSpPr>
          <p:grpSpPr bwMode="auto">
            <a:xfrm>
              <a:off x="0" y="0"/>
              <a:ext cx="9144000" cy="712788"/>
              <a:chOff x="0" y="0"/>
              <a:chExt cx="5760" cy="449"/>
            </a:xfrm>
          </p:grpSpPr>
          <p:sp>
            <p:nvSpPr>
              <p:cNvPr id="447504" name="Rectangle 3"/>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sz="2800">
                  <a:solidFill>
                    <a:srgbClr val="000000"/>
                  </a:solidFill>
                </a:endParaRPr>
              </a:p>
            </p:txBody>
          </p:sp>
          <p:sp>
            <p:nvSpPr>
              <p:cNvPr id="447505" name="Text Box 4"/>
              <p:cNvSpPr txBox="1">
                <a:spLocks noChangeArrowheads="1"/>
              </p:cNvSpPr>
              <p:nvPr/>
            </p:nvSpPr>
            <p:spPr bwMode="auto">
              <a:xfrm>
                <a:off x="22" y="119"/>
                <a:ext cx="4568"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_tradnl" sz="2800">
                    <a:solidFill>
                      <a:srgbClr val="FFFF00"/>
                    </a:solidFill>
                  </a:rPr>
                  <a:t>Avanzando en el área del trasplante</a:t>
                </a:r>
                <a:endParaRPr lang="es-ES" sz="2800">
                  <a:solidFill>
                    <a:srgbClr val="FFFF00"/>
                  </a:solidFill>
                </a:endParaRPr>
              </a:p>
            </p:txBody>
          </p:sp>
        </p:grpSp>
        <p:grpSp>
          <p:nvGrpSpPr>
            <p:cNvPr id="447501" name="18 Grupo"/>
            <p:cNvGrpSpPr>
              <a:grpSpLocks/>
            </p:cNvGrpSpPr>
            <p:nvPr/>
          </p:nvGrpSpPr>
          <p:grpSpPr bwMode="auto">
            <a:xfrm>
              <a:off x="642938" y="1074802"/>
              <a:ext cx="8215312" cy="5568886"/>
              <a:chOff x="642938" y="1074802"/>
              <a:chExt cx="8215312" cy="5568886"/>
            </a:xfrm>
          </p:grpSpPr>
          <p:grpSp>
            <p:nvGrpSpPr>
              <p:cNvPr id="5" name="17 Grupo"/>
              <p:cNvGrpSpPr>
                <a:grpSpLocks/>
              </p:cNvGrpSpPr>
              <p:nvPr/>
            </p:nvGrpSpPr>
            <p:grpSpPr bwMode="auto">
              <a:xfrm>
                <a:off x="642938" y="1428750"/>
                <a:ext cx="8215312" cy="5214938"/>
                <a:chOff x="642910" y="1428736"/>
                <a:chExt cx="8215370" cy="5214974"/>
              </a:xfrm>
              <a:noFill/>
            </p:grpSpPr>
            <p:sp>
              <p:nvSpPr>
                <p:cNvPr id="21" name="28 Rectángulo"/>
                <p:cNvSpPr>
                  <a:spLocks noChangeArrowheads="1"/>
                </p:cNvSpPr>
                <p:nvPr/>
              </p:nvSpPr>
              <p:spPr bwMode="auto">
                <a:xfrm>
                  <a:off x="3500438" y="1428750"/>
                  <a:ext cx="2000250" cy="285750"/>
                </a:xfrm>
                <a:prstGeom prst="rect">
                  <a:avLst/>
                </a:prstGeom>
                <a:grpFill/>
                <a:ln w="9525" algn="ctr">
                  <a:noFill/>
                  <a:round/>
                  <a:headEnd/>
                  <a:tailEnd/>
                </a:ln>
              </p:spPr>
              <p:txBody>
                <a:bodyPr/>
                <a:lstStyle/>
                <a:p>
                  <a:pPr>
                    <a:defRPr/>
                  </a:pPr>
                  <a:endParaRPr lang="es-ES" sz="2800">
                    <a:solidFill>
                      <a:srgbClr val="FFFFFF"/>
                    </a:solidFill>
                    <a:latin typeface="Arial" pitchFamily="34" charset="0"/>
                    <a:ea typeface="ＭＳ Ｐゴシック" pitchFamily="34" charset="-128"/>
                    <a:cs typeface="Arial" pitchFamily="34" charset="0"/>
                  </a:endParaRPr>
                </a:p>
              </p:txBody>
            </p:sp>
            <p:sp>
              <p:nvSpPr>
                <p:cNvPr id="22" name="29 Rectángulo"/>
                <p:cNvSpPr>
                  <a:spLocks noChangeArrowheads="1"/>
                </p:cNvSpPr>
                <p:nvPr/>
              </p:nvSpPr>
              <p:spPr bwMode="auto">
                <a:xfrm>
                  <a:off x="3786188" y="6072188"/>
                  <a:ext cx="428625" cy="214312"/>
                </a:xfrm>
                <a:prstGeom prst="rect">
                  <a:avLst/>
                </a:prstGeom>
                <a:grpFill/>
                <a:ln w="9525" algn="ctr">
                  <a:noFill/>
                  <a:round/>
                  <a:headEnd/>
                  <a:tailEnd/>
                </a:ln>
              </p:spPr>
              <p:txBody>
                <a:bodyPr/>
                <a:lstStyle/>
                <a:p>
                  <a:pPr>
                    <a:defRPr/>
                  </a:pPr>
                  <a:endParaRPr lang="es-ES" sz="2800">
                    <a:solidFill>
                      <a:srgbClr val="000000"/>
                    </a:solidFill>
                    <a:latin typeface="Arial" pitchFamily="34" charset="0"/>
                    <a:ea typeface="ＭＳ Ｐゴシック" pitchFamily="34" charset="-128"/>
                    <a:cs typeface="Arial" pitchFamily="34" charset="0"/>
                  </a:endParaRPr>
                </a:p>
              </p:txBody>
            </p:sp>
            <p:sp>
              <p:nvSpPr>
                <p:cNvPr id="23" name="12 Rectángulo"/>
                <p:cNvSpPr>
                  <a:spLocks noChangeArrowheads="1"/>
                </p:cNvSpPr>
                <p:nvPr/>
              </p:nvSpPr>
              <p:spPr bwMode="auto">
                <a:xfrm>
                  <a:off x="928662" y="1785926"/>
                  <a:ext cx="6357982" cy="428628"/>
                </a:xfrm>
                <a:prstGeom prst="rect">
                  <a:avLst/>
                </a:prstGeom>
                <a:grpFill/>
                <a:ln w="9525" algn="ctr">
                  <a:noFill/>
                  <a:round/>
                  <a:headEnd/>
                  <a:tailEnd/>
                </a:ln>
              </p:spPr>
              <p:txBody>
                <a:bodyPr/>
                <a:lstStyle/>
                <a:p>
                  <a:pPr>
                    <a:defRPr/>
                  </a:pPr>
                  <a:endParaRPr lang="es-ES" sz="2800">
                    <a:solidFill>
                      <a:srgbClr val="000000"/>
                    </a:solidFill>
                    <a:latin typeface="Arial" pitchFamily="34" charset="0"/>
                    <a:ea typeface="ＭＳ Ｐゴシック" pitchFamily="34" charset="-128"/>
                    <a:cs typeface="Arial" pitchFamily="34" charset="0"/>
                  </a:endParaRPr>
                </a:p>
              </p:txBody>
            </p:sp>
            <p:sp>
              <p:nvSpPr>
                <p:cNvPr id="24" name="13 Rectángulo"/>
                <p:cNvSpPr>
                  <a:spLocks noChangeArrowheads="1"/>
                </p:cNvSpPr>
                <p:nvPr/>
              </p:nvSpPr>
              <p:spPr bwMode="auto">
                <a:xfrm>
                  <a:off x="1000100" y="3000372"/>
                  <a:ext cx="357190" cy="1000132"/>
                </a:xfrm>
                <a:prstGeom prst="rect">
                  <a:avLst/>
                </a:prstGeom>
                <a:grpFill/>
                <a:ln w="9525" algn="ctr">
                  <a:noFill/>
                  <a:round/>
                  <a:headEnd/>
                  <a:tailEnd/>
                </a:ln>
              </p:spPr>
              <p:txBody>
                <a:bodyPr/>
                <a:lstStyle/>
                <a:p>
                  <a:pPr>
                    <a:defRPr/>
                  </a:pPr>
                  <a:endParaRPr lang="es-ES" sz="2800">
                    <a:solidFill>
                      <a:srgbClr val="000000"/>
                    </a:solidFill>
                    <a:latin typeface="Arial" pitchFamily="34" charset="0"/>
                    <a:ea typeface="ＭＳ Ｐゴシック" pitchFamily="34" charset="-128"/>
                    <a:cs typeface="Arial" pitchFamily="34" charset="0"/>
                  </a:endParaRPr>
                </a:p>
              </p:txBody>
            </p:sp>
            <p:sp>
              <p:nvSpPr>
                <p:cNvPr id="25" name="14 Rectángulo"/>
                <p:cNvSpPr>
                  <a:spLocks noChangeArrowheads="1"/>
                </p:cNvSpPr>
                <p:nvPr/>
              </p:nvSpPr>
              <p:spPr bwMode="auto">
                <a:xfrm>
                  <a:off x="642910" y="5500702"/>
                  <a:ext cx="8072494" cy="1143008"/>
                </a:xfrm>
                <a:prstGeom prst="rect">
                  <a:avLst/>
                </a:prstGeom>
                <a:grpFill/>
                <a:ln w="9525" algn="ctr">
                  <a:noFill/>
                  <a:round/>
                  <a:headEnd/>
                  <a:tailEnd/>
                </a:ln>
              </p:spPr>
              <p:txBody>
                <a:bodyPr/>
                <a:lstStyle/>
                <a:p>
                  <a:pPr>
                    <a:defRPr/>
                  </a:pPr>
                  <a:endParaRPr lang="es-ES" sz="2800">
                    <a:solidFill>
                      <a:srgbClr val="000000"/>
                    </a:solidFill>
                    <a:latin typeface="Arial" pitchFamily="34" charset="0"/>
                    <a:ea typeface="ＭＳ Ｐゴシック" pitchFamily="34" charset="-128"/>
                    <a:cs typeface="Arial" pitchFamily="34" charset="0"/>
                  </a:endParaRPr>
                </a:p>
              </p:txBody>
            </p:sp>
            <p:sp>
              <p:nvSpPr>
                <p:cNvPr id="26" name="15 Rectángulo"/>
                <p:cNvSpPr>
                  <a:spLocks noChangeArrowheads="1"/>
                </p:cNvSpPr>
                <p:nvPr/>
              </p:nvSpPr>
              <p:spPr bwMode="auto">
                <a:xfrm>
                  <a:off x="8215338" y="1428736"/>
                  <a:ext cx="642942" cy="4286280"/>
                </a:xfrm>
                <a:prstGeom prst="rect">
                  <a:avLst/>
                </a:prstGeom>
                <a:grpFill/>
                <a:ln w="9525" algn="ctr">
                  <a:noFill/>
                  <a:round/>
                  <a:headEnd/>
                  <a:tailEnd/>
                </a:ln>
              </p:spPr>
              <p:txBody>
                <a:bodyPr/>
                <a:lstStyle/>
                <a:p>
                  <a:pPr>
                    <a:defRPr/>
                  </a:pPr>
                  <a:endParaRPr lang="es-ES" sz="2800">
                    <a:solidFill>
                      <a:srgbClr val="000000"/>
                    </a:solidFill>
                    <a:latin typeface="Arial" pitchFamily="34" charset="0"/>
                    <a:ea typeface="ＭＳ Ｐゴシック" pitchFamily="34" charset="-128"/>
                    <a:cs typeface="Arial" pitchFamily="34" charset="0"/>
                  </a:endParaRPr>
                </a:p>
              </p:txBody>
            </p:sp>
          </p:grpSp>
          <p:sp>
            <p:nvSpPr>
              <p:cNvPr id="447503" name="Text Box 19"/>
              <p:cNvSpPr txBox="1">
                <a:spLocks noChangeArrowheads="1"/>
              </p:cNvSpPr>
              <p:nvPr/>
            </p:nvSpPr>
            <p:spPr bwMode="auto">
              <a:xfrm>
                <a:off x="755650" y="1074738"/>
                <a:ext cx="75009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lnSpc>
                    <a:spcPct val="130000"/>
                  </a:lnSpc>
                </a:pPr>
                <a:r>
                  <a:rPr lang="es-ES_tradnl" sz="2400">
                    <a:solidFill>
                      <a:srgbClr val="000000"/>
                    </a:solidFill>
                  </a:rPr>
                  <a:t>Logros: reducción de la MRT</a:t>
                </a:r>
                <a:endParaRPr lang="es-ES" sz="2400" b="0">
                  <a:solidFill>
                    <a:srgbClr val="000000"/>
                  </a:solidFill>
                </a:endParaRPr>
              </a:p>
            </p:txBody>
          </p:sp>
        </p:grpSp>
      </p:grpSp>
      <p:sp>
        <p:nvSpPr>
          <p:cNvPr id="447490" name="Rectangle 9"/>
          <p:cNvSpPr>
            <a:spLocks noChangeArrowheads="1"/>
          </p:cNvSpPr>
          <p:nvPr/>
        </p:nvSpPr>
        <p:spPr bwMode="auto">
          <a:xfrm flipV="1">
            <a:off x="0" y="685800"/>
            <a:ext cx="9144000" cy="71438"/>
          </a:xfrm>
          <a:prstGeom prst="rect">
            <a:avLst/>
          </a:prstGeom>
          <a:solidFill>
            <a:srgbClr val="FFFF00">
              <a:alpha val="67842"/>
            </a:srgbClr>
          </a:solidFill>
          <a:ln w="9525">
            <a:solidFill>
              <a:srgbClr val="FFFF00"/>
            </a:solidFill>
            <a:miter lim="800000"/>
            <a:headEnd/>
            <a:tailEnd/>
          </a:ln>
        </p:spPr>
        <p:txBody>
          <a:bodyPr anchor="ctr">
            <a:spAutoFit/>
          </a:bodyPr>
          <a:lstStyle/>
          <a:p>
            <a:endParaRPr lang="es-ES" sz="2800">
              <a:solidFill>
                <a:srgbClr val="000000"/>
              </a:solidFill>
            </a:endParaRPr>
          </a:p>
        </p:txBody>
      </p:sp>
      <p:grpSp>
        <p:nvGrpSpPr>
          <p:cNvPr id="447491" name="Group 40"/>
          <p:cNvGrpSpPr>
            <a:grpSpLocks/>
          </p:cNvGrpSpPr>
          <p:nvPr/>
        </p:nvGrpSpPr>
        <p:grpSpPr bwMode="auto">
          <a:xfrm>
            <a:off x="0" y="0"/>
            <a:ext cx="9215438" cy="1327150"/>
            <a:chOff x="0" y="0"/>
            <a:chExt cx="5805" cy="836"/>
          </a:xfrm>
        </p:grpSpPr>
        <p:grpSp>
          <p:nvGrpSpPr>
            <p:cNvPr id="447496" name="Group 35"/>
            <p:cNvGrpSpPr>
              <a:grpSpLocks/>
            </p:cNvGrpSpPr>
            <p:nvPr/>
          </p:nvGrpSpPr>
          <p:grpSpPr bwMode="auto">
            <a:xfrm>
              <a:off x="0" y="0"/>
              <a:ext cx="5760" cy="449"/>
              <a:chOff x="0" y="0"/>
              <a:chExt cx="5760" cy="449"/>
            </a:xfrm>
          </p:grpSpPr>
          <p:sp>
            <p:nvSpPr>
              <p:cNvPr id="447498" name="Rectangle 36"/>
              <p:cNvSpPr>
                <a:spLocks noChangeArrowheads="1"/>
              </p:cNvSpPr>
              <p:nvPr/>
            </p:nvSpPr>
            <p:spPr bwMode="auto">
              <a:xfrm>
                <a:off x="0" y="0"/>
                <a:ext cx="5760" cy="4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solidFill>
                    <a:srgbClr val="FFFFFF"/>
                  </a:solidFill>
                </a:endParaRPr>
              </a:p>
            </p:txBody>
          </p:sp>
          <p:sp>
            <p:nvSpPr>
              <p:cNvPr id="447499" name="Text Box 37"/>
              <p:cNvSpPr txBox="1">
                <a:spLocks noChangeArrowheads="1"/>
              </p:cNvSpPr>
              <p:nvPr/>
            </p:nvSpPr>
            <p:spPr bwMode="auto">
              <a:xfrm>
                <a:off x="22" y="119"/>
                <a:ext cx="4928"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spcBef>
                    <a:spcPct val="50000"/>
                  </a:spcBef>
                </a:pPr>
                <a:r>
                  <a:rPr lang="es-ES" sz="2800">
                    <a:solidFill>
                      <a:srgbClr val="FFFF00"/>
                    </a:solidFill>
                  </a:rPr>
                  <a:t>Avanzando en el área del trasplante</a:t>
                </a:r>
              </a:p>
            </p:txBody>
          </p:sp>
        </p:grpSp>
        <p:pic>
          <p:nvPicPr>
            <p:cNvPr id="48" name="Picture 2" descr="C:\Users\Usuario\AppData\Local\Temp\dnahelix_mres.png"/>
            <p:cNvPicPr>
              <a:picLocks noChangeAspect="1" noChangeArrowheads="1"/>
            </p:cNvPicPr>
            <p:nvPr/>
          </p:nvPicPr>
          <p:blipFill>
            <a:blip r:embed="rId4" cstate="print"/>
            <a:srcRect/>
            <a:stretch>
              <a:fillRect/>
            </a:stretch>
          </p:blipFill>
          <p:spPr bwMode="auto">
            <a:xfrm rot="5400000">
              <a:off x="5150" y="181"/>
              <a:ext cx="836" cy="474"/>
            </a:xfrm>
            <a:prstGeom prst="rect">
              <a:avLst/>
            </a:prstGeom>
            <a:noFill/>
            <a:scene3d>
              <a:camera prst="orthographicFront">
                <a:rot lat="21599968" lon="10799999" rev="10799999"/>
              </a:camera>
              <a:lightRig rig="threePt" dir="t"/>
            </a:scene3d>
          </p:spPr>
        </p:pic>
      </p:grpSp>
      <p:pic>
        <p:nvPicPr>
          <p:cNvPr id="447492" name="Picture 24" descr="http://www.google.es/url?source=imglanding&amp;ct=img&amp;q=http://i1-news.softpedia-static.com/images/news2/Killer-T-Cells-Decimate-Cancer-2.jpg&amp;sa=X&amp;ei=9koXU_f3MqPmywO8goDwCQ&amp;ved=0CAkQ8wc4Cw&amp;usg=AFQjCNHxRnVnliUTnqNJogAVHDzhbsDUG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29563" y="0"/>
            <a:ext cx="71913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7493" name="Rectangle 9"/>
          <p:cNvSpPr>
            <a:spLocks noChangeArrowheads="1"/>
          </p:cNvSpPr>
          <p:nvPr/>
        </p:nvSpPr>
        <p:spPr bwMode="auto">
          <a:xfrm flipV="1">
            <a:off x="0" y="6786563"/>
            <a:ext cx="9144000" cy="71437"/>
          </a:xfrm>
          <a:prstGeom prst="rect">
            <a:avLst/>
          </a:prstGeom>
          <a:solidFill>
            <a:srgbClr val="FFFF00">
              <a:alpha val="67842"/>
            </a:srgbClr>
          </a:solidFill>
          <a:ln w="9525">
            <a:solidFill>
              <a:srgbClr val="FFFF00"/>
            </a:solidFill>
            <a:miter lim="800000"/>
            <a:headEnd/>
            <a:tailEnd/>
          </a:ln>
        </p:spPr>
        <p:txBody>
          <a:bodyPr anchor="ctr">
            <a:spAutoFit/>
          </a:bodyPr>
          <a:lstStyle/>
          <a:p>
            <a:endParaRPr lang="es-ES" sz="2800">
              <a:solidFill>
                <a:srgbClr val="000000"/>
              </a:solidFill>
            </a:endParaRPr>
          </a:p>
        </p:txBody>
      </p:sp>
      <p:graphicFrame>
        <p:nvGraphicFramePr>
          <p:cNvPr id="447494" name="Object 2"/>
          <p:cNvGraphicFramePr>
            <a:graphicFrameLocks/>
          </p:cNvGraphicFramePr>
          <p:nvPr/>
        </p:nvGraphicFramePr>
        <p:xfrm>
          <a:off x="468313" y="1954213"/>
          <a:ext cx="8226425" cy="4570412"/>
        </p:xfrm>
        <a:graphic>
          <a:graphicData uri="http://schemas.openxmlformats.org/presentationml/2006/ole">
            <mc:AlternateContent xmlns:mc="http://schemas.openxmlformats.org/markup-compatibility/2006">
              <mc:Choice xmlns:v="urn:schemas-microsoft-com:vml" Requires="v">
                <p:oleObj spid="_x0000_s692453" r:id="rId6" imgW="8222824" imgH="4571622" progId="Excel.Sheet.8">
                  <p:embed/>
                </p:oleObj>
              </mc:Choice>
              <mc:Fallback>
                <p:oleObj r:id="rId6" imgW="8222824" imgH="4571622" progId="Excel.Sheet.8">
                  <p:embed/>
                  <p:pic>
                    <p:nvPicPr>
                      <p:cNvPr id="0" name="Picture 112"/>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313" y="1954213"/>
                        <a:ext cx="8226425" cy="4570412"/>
                      </a:xfrm>
                      <a:prstGeom prst="rect">
                        <a:avLst/>
                      </a:prstGeom>
                      <a:solidFill>
                        <a:srgbClr val="FFFFFF"/>
                      </a:solidFill>
                    </p:spPr>
                  </p:pic>
                </p:oleObj>
              </mc:Fallback>
            </mc:AlternateContent>
          </a:graphicData>
        </a:graphic>
      </p:graphicFrame>
      <p:sp>
        <p:nvSpPr>
          <p:cNvPr id="447495" name="CuadroTexto 26"/>
          <p:cNvSpPr txBox="1">
            <a:spLocks noChangeArrowheads="1"/>
          </p:cNvSpPr>
          <p:nvPr/>
        </p:nvSpPr>
        <p:spPr bwMode="auto">
          <a:xfrm>
            <a:off x="152400" y="990600"/>
            <a:ext cx="1828800" cy="40005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r>
              <a:rPr lang="es-ES_tradnl">
                <a:solidFill>
                  <a:srgbClr val="000000"/>
                </a:solidFill>
              </a:rPr>
              <a:t>ASBMT: LMA</a:t>
            </a:r>
          </a:p>
        </p:txBody>
      </p:sp>
    </p:spTree>
    <p:extLst>
      <p:ext uri="{BB962C8B-B14F-4D97-AF65-F5344CB8AC3E}">
        <p14:creationId xmlns:p14="http://schemas.microsoft.com/office/powerpoint/2010/main" val="18158547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9541" name="Group 8"/>
          <p:cNvGrpSpPr>
            <a:grpSpLocks/>
          </p:cNvGrpSpPr>
          <p:nvPr/>
        </p:nvGrpSpPr>
        <p:grpSpPr bwMode="auto">
          <a:xfrm>
            <a:off x="0" y="3429001"/>
            <a:ext cx="9156700" cy="3429000"/>
            <a:chOff x="0" y="2160"/>
            <a:chExt cx="5768" cy="2160"/>
          </a:xfrm>
        </p:grpSpPr>
        <p:sp>
          <p:nvSpPr>
            <p:cNvPr id="449548" name="Rectangle 2"/>
            <p:cNvSpPr>
              <a:spLocks noChangeArrowheads="1"/>
            </p:cNvSpPr>
            <p:nvPr/>
          </p:nvSpPr>
          <p:spPr bwMode="auto">
            <a:xfrm>
              <a:off x="0" y="2205"/>
              <a:ext cx="5760" cy="211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sz="2800">
                <a:solidFill>
                  <a:srgbClr val="000000"/>
                </a:solidFill>
              </a:endParaRPr>
            </a:p>
          </p:txBody>
        </p:sp>
        <p:sp>
          <p:nvSpPr>
            <p:cNvPr id="449549" name="Text Box 3"/>
            <p:cNvSpPr txBox="1">
              <a:spLocks noChangeArrowheads="1"/>
            </p:cNvSpPr>
            <p:nvPr/>
          </p:nvSpPr>
          <p:spPr bwMode="auto">
            <a:xfrm>
              <a:off x="8" y="2795"/>
              <a:ext cx="576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algn="ctr" eaLnBrk="1" hangingPunct="1"/>
              <a:r>
                <a:rPr lang="es-ES_tradnl" sz="3200" dirty="0"/>
                <a:t>Agradecimientos</a:t>
              </a:r>
              <a:endParaRPr lang="es-ES" sz="3200" dirty="0"/>
            </a:p>
          </p:txBody>
        </p:sp>
        <p:sp>
          <p:nvSpPr>
            <p:cNvPr id="449550" name="Rectangle 4"/>
            <p:cNvSpPr>
              <a:spLocks noChangeArrowheads="1"/>
            </p:cNvSpPr>
            <p:nvPr/>
          </p:nvSpPr>
          <p:spPr bwMode="auto">
            <a:xfrm>
              <a:off x="0" y="2160"/>
              <a:ext cx="5760" cy="45"/>
            </a:xfrm>
            <a:prstGeom prst="rect">
              <a:avLst/>
            </a:prstGeom>
            <a:gradFill rotWithShape="1">
              <a:gsLst>
                <a:gs pos="0">
                  <a:srgbClr val="00A0A0"/>
                </a:gs>
                <a:gs pos="50000">
                  <a:srgbClr val="00E6E6"/>
                </a:gs>
                <a:gs pos="100000">
                  <a:srgbClr val="00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s-ES" sz="2800">
                <a:solidFill>
                  <a:srgbClr val="000000"/>
                </a:solidFill>
              </a:endParaRPr>
            </a:p>
          </p:txBody>
        </p:sp>
      </p:grpSp>
      <p:pic>
        <p:nvPicPr>
          <p:cNvPr id="449538" name="Picture 6" descr="logo_Sacy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9925" y="142875"/>
            <a:ext cx="1584325" cy="11747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49539" name="Picture 17" descr="K:\USAL 2011\Logo_USA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9225" y="200025"/>
            <a:ext cx="147002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prstDash val="sysDot"/>
                <a:miter lim="800000"/>
                <a:headEnd/>
                <a:tailEnd/>
              </a14:hiddenLine>
            </a:ext>
          </a:extLst>
        </p:spPr>
      </p:pic>
      <p:pic>
        <p:nvPicPr>
          <p:cNvPr id="449540" name="Picture 1" descr="Logotipo IBSAL pequeñ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750" y="176213"/>
            <a:ext cx="145732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prstDash val="sysDot"/>
                <a:miter lim="800000"/>
                <a:headEnd/>
                <a:tailEnd/>
              </a14:hiddenLine>
            </a:ext>
          </a:extLst>
        </p:spPr>
      </p:pic>
    </p:spTree>
    <p:extLst>
      <p:ext uri="{BB962C8B-B14F-4D97-AF65-F5344CB8AC3E}">
        <p14:creationId xmlns:p14="http://schemas.microsoft.com/office/powerpoint/2010/main" val="1742485949"/>
      </p:ext>
    </p:extLst>
  </p:cSld>
  <p:clrMapOvr>
    <a:masterClrMapping/>
  </p:clrMapOvr>
  <p:transition xmlns:p14="http://schemas.microsoft.com/office/powerpoint/2010/main">
    <p:wipe dir="u"/>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7" cap="flat" cmpd="sng" algn="ctr">
          <a:solidFill>
            <a:srgbClr val="A0A0A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70000"/>
          </a:lnSpc>
          <a:spcBef>
            <a:spcPct val="0"/>
          </a:spcBef>
          <a:spcAft>
            <a:spcPct val="0"/>
          </a:spcAft>
          <a:buClrTx/>
          <a:buSzTx/>
          <a:buFontTx/>
          <a:buNone/>
          <a:tabLst/>
          <a:defRPr kumimoji="0" lang="en-GB" sz="20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7" cap="flat" cmpd="sng" algn="ctr">
          <a:solidFill>
            <a:srgbClr val="A0A0A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70000"/>
          </a:lnSpc>
          <a:spcBef>
            <a:spcPct val="0"/>
          </a:spcBef>
          <a:spcAft>
            <a:spcPct val="0"/>
          </a:spcAft>
          <a:buClrTx/>
          <a:buSzTx/>
          <a:buFontTx/>
          <a:buNone/>
          <a:tabLst/>
          <a:defRPr kumimoji="0" lang="en-GB" sz="2000" b="1" i="0" u="none" strike="noStrike" cap="none" normalizeH="0" baseline="0" smtClean="0">
            <a:ln>
              <a:noFill/>
            </a:ln>
            <a:solidFill>
              <a:schemeClr val="bg1"/>
            </a:solidFill>
            <a:effectLst/>
            <a:latin typeface="Arial" charset="0"/>
          </a:defRPr>
        </a:defPPr>
      </a:lstStyle>
    </a:lnDef>
  </a:objectDefaults>
  <a:extraClrSchemeLst>
    <a:extraClrScheme>
      <a:clrScheme name="Diseño predeterminad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4_Diseño predeterminado">
  <a:themeElements>
    <a:clrScheme name="Diseño predeterminad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7" cap="flat" cmpd="sng" algn="ctr">
          <a:solidFill>
            <a:srgbClr val="A0A0A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70000"/>
          </a:lnSpc>
          <a:spcBef>
            <a:spcPct val="0"/>
          </a:spcBef>
          <a:spcAft>
            <a:spcPct val="0"/>
          </a:spcAft>
          <a:buClrTx/>
          <a:buSzTx/>
          <a:buFontTx/>
          <a:buNone/>
          <a:tabLst/>
          <a:defRPr kumimoji="0" lang="en-GB" sz="20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7" cap="flat" cmpd="sng" algn="ctr">
          <a:solidFill>
            <a:srgbClr val="A0A0A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70000"/>
          </a:lnSpc>
          <a:spcBef>
            <a:spcPct val="0"/>
          </a:spcBef>
          <a:spcAft>
            <a:spcPct val="0"/>
          </a:spcAft>
          <a:buClrTx/>
          <a:buSzTx/>
          <a:buFontTx/>
          <a:buNone/>
          <a:tabLst/>
          <a:defRPr kumimoji="0" lang="en-GB" sz="2000" b="1" i="0" u="none" strike="noStrike" cap="none" normalizeH="0" baseline="0" smtClean="0">
            <a:ln>
              <a:noFill/>
            </a:ln>
            <a:solidFill>
              <a:schemeClr val="bg1"/>
            </a:solidFill>
            <a:effectLst/>
            <a:latin typeface="Arial" charset="0"/>
          </a:defRPr>
        </a:defPPr>
      </a:lstStyle>
    </a:lnDef>
  </a:objectDefaults>
  <a:extraClrSchemeLst>
    <a:extraClrScheme>
      <a:clrScheme name="Diseño predeterminad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800" b="1" i="0" u="none" strike="noStrike" cap="none" normalizeH="0" baseline="0" smtClean="0">
            <a:ln>
              <a:noFill/>
            </a:ln>
            <a:solidFill>
              <a:schemeClr val="tx1"/>
            </a:solidFill>
            <a:effectLst/>
            <a:latin typeface="Arial"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7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800" b="1" i="0" u="none" strike="noStrike" cap="none" normalizeH="0" baseline="0" smtClean="0">
            <a:ln>
              <a:noFill/>
            </a:ln>
            <a:solidFill>
              <a:schemeClr val="tx1"/>
            </a:solidFill>
            <a:effectLst/>
            <a:latin typeface="Arial"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009 Co-branded PowerPoint White Bkgrd Design Template">
  <a:themeElements>
    <a:clrScheme name="">
      <a:dk1>
        <a:srgbClr val="000000"/>
      </a:dk1>
      <a:lt1>
        <a:srgbClr val="FFFFFF"/>
      </a:lt1>
      <a:dk2>
        <a:srgbClr val="005293"/>
      </a:dk2>
      <a:lt2>
        <a:srgbClr val="010491"/>
      </a:lt2>
      <a:accent1>
        <a:srgbClr val="B6BF00"/>
      </a:accent1>
      <a:accent2>
        <a:srgbClr val="000099"/>
      </a:accent2>
      <a:accent3>
        <a:srgbClr val="FFFFFF"/>
      </a:accent3>
      <a:accent4>
        <a:srgbClr val="000000"/>
      </a:accent4>
      <a:accent5>
        <a:srgbClr val="D7DCAA"/>
      </a:accent5>
      <a:accent6>
        <a:srgbClr val="00008A"/>
      </a:accent6>
      <a:hlink>
        <a:srgbClr val="005293"/>
      </a:hlink>
      <a:folHlink>
        <a:srgbClr val="B6BF00"/>
      </a:folHlink>
    </a:clrScheme>
    <a:fontScheme name="2009 Co-branded PowerPoint White Bkgrd Design Templa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009 Co-branded PowerPoint White Bkgrd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09 Co-branded PowerPoint White Bkgrd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09 Co-branded PowerPoint White Bkgrd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09 Co-branded PowerPoint White Bkgrd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09 Co-branded PowerPoint White Bkgrd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09 Co-branded PowerPoint White Bkgrd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09 Co-branded PowerPoint White Bkgrd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09 Co-branded PowerPoint White Bkgrd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09 Co-branded PowerPoint White Bkgrd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09 Co-branded PowerPoint White Bkgrd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09 Co-branded PowerPoint White Bkgrd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09 Co-branded PowerPoint White Bkgrd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009 Co-branded PowerPoint White Bkgrd Design Template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C2CD23"/>
        </a:folHlink>
      </a:clrScheme>
      <a:clrMap bg1="lt1" tx1="dk1" bg2="lt2" tx2="dk2" accent1="accent1" accent2="accent2" accent3="accent3" accent4="accent4" accent5="accent5" accent6="accent6" hlink="hlink" folHlink="folHlink"/>
    </a:extraClrScheme>
    <a:extraClrScheme>
      <a:clrScheme name="2009 Co-branded PowerPoint White Bkgrd Design Template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79C1"/>
        </a:hlink>
        <a:folHlink>
          <a:srgbClr val="C2CD23"/>
        </a:folHlink>
      </a:clrScheme>
      <a:clrMap bg1="lt1" tx1="dk1" bg2="lt2" tx2="dk2" accent1="accent1" accent2="accent2" accent3="accent3" accent4="accent4" accent5="accent5" accent6="accent6" hlink="hlink" folHlink="folHlink"/>
    </a:extraClrScheme>
    <a:extraClrScheme>
      <a:clrScheme name="2009 Co-branded PowerPoint White Bkgrd Design Template 15">
        <a:dk1>
          <a:srgbClr val="000000"/>
        </a:dk1>
        <a:lt1>
          <a:srgbClr val="FFFFFF"/>
        </a:lt1>
        <a:dk2>
          <a:srgbClr val="0079C1"/>
        </a:dk2>
        <a:lt2>
          <a:srgbClr val="0643BC"/>
        </a:lt2>
        <a:accent1>
          <a:srgbClr val="C2CD23"/>
        </a:accent1>
        <a:accent2>
          <a:srgbClr val="000099"/>
        </a:accent2>
        <a:accent3>
          <a:srgbClr val="FFFFFF"/>
        </a:accent3>
        <a:accent4>
          <a:srgbClr val="000000"/>
        </a:accent4>
        <a:accent5>
          <a:srgbClr val="DDE3AC"/>
        </a:accent5>
        <a:accent6>
          <a:srgbClr val="00008A"/>
        </a:accent6>
        <a:hlink>
          <a:srgbClr val="0079C1"/>
        </a:hlink>
        <a:folHlink>
          <a:srgbClr val="C2CD23"/>
        </a:folHlink>
      </a:clrScheme>
      <a:clrMap bg1="lt1" tx1="dk1" bg2="lt2" tx2="dk2" accent1="accent1" accent2="accent2" accent3="accent3" accent4="accent4" accent5="accent5" accent6="accent6" hlink="hlink" folHlink="folHlink"/>
    </a:extraClrScheme>
    <a:extraClrScheme>
      <a:clrScheme name="2009 Co-branded PowerPoint White Bkgrd Design Template 16">
        <a:dk1>
          <a:srgbClr val="000000"/>
        </a:dk1>
        <a:lt1>
          <a:srgbClr val="FFFFFF"/>
        </a:lt1>
        <a:dk2>
          <a:srgbClr val="0073AE"/>
        </a:dk2>
        <a:lt2>
          <a:srgbClr val="05328D"/>
        </a:lt2>
        <a:accent1>
          <a:srgbClr val="CCCC31"/>
        </a:accent1>
        <a:accent2>
          <a:srgbClr val="000099"/>
        </a:accent2>
        <a:accent3>
          <a:srgbClr val="FFFFFF"/>
        </a:accent3>
        <a:accent4>
          <a:srgbClr val="000000"/>
        </a:accent4>
        <a:accent5>
          <a:srgbClr val="E2E2AD"/>
        </a:accent5>
        <a:accent6>
          <a:srgbClr val="00008A"/>
        </a:accent6>
        <a:hlink>
          <a:srgbClr val="0073AE"/>
        </a:hlink>
        <a:folHlink>
          <a:srgbClr val="C2CD23"/>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6_Diseño predeterminado">
  <a:themeElements>
    <a:clrScheme name="Diseño predeterminad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7" cap="flat" cmpd="sng" algn="ctr">
          <a:solidFill>
            <a:srgbClr val="A0A0A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70000"/>
          </a:lnSpc>
          <a:spcBef>
            <a:spcPct val="0"/>
          </a:spcBef>
          <a:spcAft>
            <a:spcPct val="0"/>
          </a:spcAft>
          <a:buClrTx/>
          <a:buSzTx/>
          <a:buFontTx/>
          <a:buNone/>
          <a:tabLst/>
          <a:defRPr kumimoji="0" lang="en-GB" sz="20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7" cap="flat" cmpd="sng" algn="ctr">
          <a:solidFill>
            <a:srgbClr val="A0A0A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70000"/>
          </a:lnSpc>
          <a:spcBef>
            <a:spcPct val="0"/>
          </a:spcBef>
          <a:spcAft>
            <a:spcPct val="0"/>
          </a:spcAft>
          <a:buClrTx/>
          <a:buSzTx/>
          <a:buFontTx/>
          <a:buNone/>
          <a:tabLst/>
          <a:defRPr kumimoji="0" lang="en-GB" sz="2000" b="1" i="0" u="none" strike="noStrike" cap="none" normalizeH="0" baseline="0" smtClean="0">
            <a:ln>
              <a:noFill/>
            </a:ln>
            <a:solidFill>
              <a:schemeClr val="bg1"/>
            </a:solidFill>
            <a:effectLst/>
            <a:latin typeface="Arial" charset="0"/>
          </a:defRPr>
        </a:defPPr>
      </a:lstStyle>
    </a:lnDef>
  </a:objectDefaults>
  <a:extraClrSchemeLst>
    <a:extraClrScheme>
      <a:clrScheme name="Diseño predeterminad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0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800" b="1" i="0" u="none" strike="noStrike" cap="none" normalizeH="0" baseline="0" smtClean="0">
            <a:ln>
              <a:noFill/>
            </a:ln>
            <a:solidFill>
              <a:schemeClr val="tx1"/>
            </a:solidFill>
            <a:effectLst/>
            <a:latin typeface="Arial"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3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800" b="1" i="0" u="none" strike="noStrike" cap="none" normalizeH="0" baseline="0" smtClean="0">
            <a:ln>
              <a:noFill/>
            </a:ln>
            <a:solidFill>
              <a:schemeClr val="tx1"/>
            </a:solidFill>
            <a:effectLst/>
            <a:latin typeface="Arial"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ash">
  <a:themeElements>
    <a:clrScheme name="as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s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3600" b="1" i="0" u="none" strike="noStrike" cap="none" normalizeH="0" baseline="0" smtClean="0">
            <a:ln>
              <a:noFill/>
            </a:ln>
            <a:solidFill>
              <a:schemeClr val="bg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3600" b="1" i="0" u="none" strike="noStrike" cap="none" normalizeH="0" baseline="0" smtClean="0">
            <a:ln>
              <a:noFill/>
            </a:ln>
            <a:solidFill>
              <a:schemeClr val="bg1"/>
            </a:solidFill>
            <a:effectLst/>
            <a:latin typeface="Arial" pitchFamily="34" charset="0"/>
          </a:defRPr>
        </a:defPPr>
      </a:lstStyle>
    </a:lnDef>
  </a:objectDefaults>
  <a:extraClrSchemeLst>
    <a:extraClrScheme>
      <a:clrScheme name="as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s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s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s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s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s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s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117148</TotalTime>
  <Words>7255</Words>
  <Application>Microsoft Macintosh PowerPoint</Application>
  <PresentationFormat>Presentación en pantalla (4:3)</PresentationFormat>
  <Paragraphs>852</Paragraphs>
  <Slides>97</Slides>
  <Notes>97</Notes>
  <HiddenSlides>1</HiddenSlides>
  <MMClips>0</MMClips>
  <ScaleCrop>false</ScaleCrop>
  <HeadingPairs>
    <vt:vector size="6" baseType="variant">
      <vt:variant>
        <vt:lpstr>Tema</vt:lpstr>
      </vt:variant>
      <vt:variant>
        <vt:i4>16</vt:i4>
      </vt:variant>
      <vt:variant>
        <vt:lpstr>Servidores OLE incrustados</vt:lpstr>
      </vt:variant>
      <vt:variant>
        <vt:i4>3</vt:i4>
      </vt:variant>
      <vt:variant>
        <vt:lpstr>Títulos de diapositiva</vt:lpstr>
      </vt:variant>
      <vt:variant>
        <vt:i4>97</vt:i4>
      </vt:variant>
    </vt:vector>
  </HeadingPairs>
  <TitlesOfParts>
    <vt:vector size="116" baseType="lpstr">
      <vt:lpstr>Diseño predeterminado</vt:lpstr>
      <vt:lpstr>Tema de Office</vt:lpstr>
      <vt:lpstr>3_Diseño predeterminado</vt:lpstr>
      <vt:lpstr>13_Diseño predeterminado</vt:lpstr>
      <vt:lpstr>1_Tema de Office</vt:lpstr>
      <vt:lpstr>4_Diseño predeterminado</vt:lpstr>
      <vt:lpstr>5_Diseño predeterminado</vt:lpstr>
      <vt:lpstr>8_Diseño predeterminado</vt:lpstr>
      <vt:lpstr>ash</vt:lpstr>
      <vt:lpstr>14_Diseño predeterminado</vt:lpstr>
      <vt:lpstr>21_Diseño predeterminado</vt:lpstr>
      <vt:lpstr>17_Diseño predeterminado</vt:lpstr>
      <vt:lpstr>2009 Co-branded PowerPoint White Bkgrd Design Template</vt:lpstr>
      <vt:lpstr>4_Tema de Office</vt:lpstr>
      <vt:lpstr>6_Diseño predeterminado</vt:lpstr>
      <vt:lpstr>10_Diseño predeterminado</vt:lpstr>
      <vt:lpstr>Hoja de cálculo</vt:lpstr>
      <vt:lpstr>Fotografía de Photo Editor</vt:lpstr>
      <vt:lpstr>Excel.Sheet.8</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The Binding Site Ltd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Margaret Richards</dc:creator>
  <cp:lastModifiedBy>Lucia</cp:lastModifiedBy>
  <cp:revision>3911</cp:revision>
  <cp:lastPrinted>2014-05-11T15:14:21Z</cp:lastPrinted>
  <dcterms:created xsi:type="dcterms:W3CDTF">2016-03-02T22:47:06Z</dcterms:created>
  <dcterms:modified xsi:type="dcterms:W3CDTF">2016-06-14T12:07:55Z</dcterms:modified>
</cp:coreProperties>
</file>